
<file path=[Content_Types].xml><?xml version="1.0" encoding="utf-8"?>
<Types xmlns="http://schemas.openxmlformats.org/package/2006/content-types">
  <Default Extension="png" ContentType="image/png"/>
  <Default Extension="tmp" ContentType="image/png"/>
  <Default Extension="jpeg" ContentType="image/jpeg"/>
  <Default Extension="m4a" ContentType="audio/mp4"/>
  <Default Extension="emf" ContentType="image/x-emf"/>
  <Default Extension="rels" ContentType="application/vnd.openxmlformats-package.relationships+xml"/>
  <Default Extension="xml" ContentType="application/xml"/>
  <Default Extension="gif" ContentType="image/gif"/>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theme/theme5.xml" ContentType="application/vnd.openxmlformats-officedocument.theme+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charts/chart4.xml" ContentType="application/vnd.openxmlformats-officedocument.drawingml.chart+xml"/>
  <Override PartName="/ppt/charts/chart5.xml" ContentType="application/vnd.openxmlformats-officedocument.drawingml.chart+xml"/>
  <Override PartName="/ppt/charts/chart6.xml" ContentType="application/vnd.openxmlformats-officedocument.drawingml.char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theme/theme6.xml" ContentType="application/vnd.openxmlformats-officedocument.theme+xml"/>
  <Override PartName="/ppt/charts/chart7.xml" ContentType="application/vnd.openxmlformats-officedocument.drawingml.chart+xml"/>
  <Override PartName="/ppt/charts/style1.xml" ContentType="application/vnd.ms-office.chartstyle+xml"/>
  <Override PartName="/ppt/charts/colors1.xml" ContentType="application/vnd.ms-office.chartcolorstyle+xml"/>
  <Override PartName="/ppt/charts/chart8.xml" ContentType="application/vnd.openxmlformats-officedocument.drawingml.chart+xml"/>
  <Override PartName="/ppt/charts/style2.xml" ContentType="application/vnd.ms-office.chartstyle+xml"/>
  <Override PartName="/ppt/charts/colors2.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720" r:id="rId2"/>
    <p:sldMasterId id="2147483744" r:id="rId3"/>
    <p:sldMasterId id="2147483756" r:id="rId4"/>
    <p:sldMasterId id="2147483768" r:id="rId5"/>
    <p:sldMasterId id="2147483877" r:id="rId6"/>
  </p:sldMasterIdLst>
  <p:sldIdLst>
    <p:sldId id="439" r:id="rId7"/>
    <p:sldId id="649" r:id="rId8"/>
    <p:sldId id="619" r:id="rId9"/>
    <p:sldId id="620" r:id="rId10"/>
    <p:sldId id="654" r:id="rId11"/>
    <p:sldId id="364" r:id="rId12"/>
    <p:sldId id="329" r:id="rId13"/>
    <p:sldId id="309" r:id="rId14"/>
    <p:sldId id="330" r:id="rId15"/>
    <p:sldId id="331" r:id="rId16"/>
    <p:sldId id="332" r:id="rId17"/>
    <p:sldId id="333" r:id="rId18"/>
    <p:sldId id="344" r:id="rId19"/>
    <p:sldId id="346" r:id="rId20"/>
    <p:sldId id="653" r:id="rId21"/>
    <p:sldId id="624" r:id="rId22"/>
    <p:sldId id="625" r:id="rId23"/>
    <p:sldId id="626" r:id="rId24"/>
    <p:sldId id="640" r:id="rId25"/>
    <p:sldId id="641" r:id="rId26"/>
    <p:sldId id="642" r:id="rId27"/>
    <p:sldId id="643" r:id="rId28"/>
    <p:sldId id="644" r:id="rId29"/>
    <p:sldId id="645" r:id="rId30"/>
    <p:sldId id="646" r:id="rId31"/>
    <p:sldId id="634" r:id="rId32"/>
    <p:sldId id="635" r:id="rId33"/>
    <p:sldId id="636" r:id="rId34"/>
    <p:sldId id="650" r:id="rId35"/>
    <p:sldId id="651" r:id="rId36"/>
    <p:sldId id="652" r:id="rId37"/>
    <p:sldId id="647" r:id="rId38"/>
    <p:sldId id="648" r:id="rId3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3855" autoAdjust="0"/>
    <p:restoredTop sz="94660"/>
  </p:normalViewPr>
  <p:slideViewPr>
    <p:cSldViewPr snapToGrid="0">
      <p:cViewPr varScale="1">
        <p:scale>
          <a:sx n="67" d="100"/>
          <a:sy n="67" d="100"/>
        </p:scale>
        <p:origin x="616" y="4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theme" Target="theme/theme1.xml"/><Relationship Id="rId7" Type="http://schemas.openxmlformats.org/officeDocument/2006/relationships/slide" Target="slides/slide1.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tableStyles" Target="tableStyles.xml"/><Relationship Id="rId8" Type="http://schemas.openxmlformats.org/officeDocument/2006/relationships/slide" Target="slides/slide2.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3.xlsx"/></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Worksheet4.xlsx"/></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Excel_Worksheet5.xlsx"/></Relationships>
</file>

<file path=ppt/charts/_rels/chart6.xml.rels><?xml version="1.0" encoding="UTF-8" standalone="yes"?>
<Relationships xmlns="http://schemas.openxmlformats.org/package/2006/relationships"><Relationship Id="rId1" Type="http://schemas.openxmlformats.org/officeDocument/2006/relationships/package" Target="../embeddings/Microsoft_Excel_Worksheet6.xlsx"/></Relationships>
</file>

<file path=ppt/charts/_rels/chart7.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1.xml"/><Relationship Id="rId1" Type="http://schemas.microsoft.com/office/2011/relationships/chartStyle" Target="style1.xml"/></Relationships>
</file>

<file path=ppt/charts/_rels/chart8.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1"/>
    <c:plotArea>
      <c:layout>
        <c:manualLayout>
          <c:layoutTarget val="inner"/>
          <c:xMode val="edge"/>
          <c:yMode val="edge"/>
          <c:x val="3.6219500000000002E-2"/>
          <c:y val="6.2649399999999994E-2"/>
          <c:w val="0.95878099999999999"/>
          <c:h val="0.83435700000000002"/>
        </c:manualLayout>
      </c:layout>
      <c:barChart>
        <c:barDir val="col"/>
        <c:grouping val="clustered"/>
        <c:varyColors val="0"/>
        <c:ser>
          <c:idx val="0"/>
          <c:order val="0"/>
          <c:tx>
            <c:strRef>
              <c:f>Sheet1!$A$2</c:f>
              <c:strCache>
                <c:ptCount val="1"/>
                <c:pt idx="0">
                  <c:v>Region 1</c:v>
                </c:pt>
              </c:strCache>
            </c:strRef>
          </c:tx>
          <c:spPr>
            <a:solidFill>
              <a:schemeClr val="accent1"/>
            </a:solidFill>
            <a:ln w="12700" cap="flat">
              <a:noFill/>
              <a:miter lim="400000"/>
            </a:ln>
            <a:effectLst/>
          </c:spPr>
          <c:invertIfNegative val="0"/>
          <c:cat>
            <c:strRef>
              <c:f>Sheet1!$B$1:$E$1</c:f>
              <c:strCache>
                <c:ptCount val="4"/>
                <c:pt idx="0">
                  <c:v>April</c:v>
                </c:pt>
                <c:pt idx="1">
                  <c:v>May</c:v>
                </c:pt>
                <c:pt idx="2">
                  <c:v>June</c:v>
                </c:pt>
                <c:pt idx="3">
                  <c:v>July</c:v>
                </c:pt>
              </c:strCache>
            </c:strRef>
          </c:cat>
          <c:val>
            <c:numRef>
              <c:f>Sheet1!$B$2:$E$2</c:f>
              <c:numCache>
                <c:formatCode>General</c:formatCode>
                <c:ptCount val="4"/>
                <c:pt idx="0">
                  <c:v>17</c:v>
                </c:pt>
                <c:pt idx="1">
                  <c:v>26</c:v>
                </c:pt>
                <c:pt idx="2">
                  <c:v>53</c:v>
                </c:pt>
                <c:pt idx="3">
                  <c:v>96</c:v>
                </c:pt>
              </c:numCache>
            </c:numRef>
          </c:val>
          <c:extLst xmlns:c16r2="http://schemas.microsoft.com/office/drawing/2015/06/chart">
            <c:ext xmlns:c16="http://schemas.microsoft.com/office/drawing/2014/chart" uri="{C3380CC4-5D6E-409C-BE32-E72D297353CC}">
              <c16:uniqueId val="{00000000-993C-4EBA-A7EC-F643948224C5}"/>
            </c:ext>
          </c:extLst>
        </c:ser>
        <c:ser>
          <c:idx val="1"/>
          <c:order val="1"/>
          <c:tx>
            <c:strRef>
              <c:f>Sheet1!$A$3</c:f>
              <c:strCache>
                <c:ptCount val="1"/>
                <c:pt idx="0">
                  <c:v>Region 2</c:v>
                </c:pt>
              </c:strCache>
            </c:strRef>
          </c:tx>
          <c:spPr>
            <a:solidFill>
              <a:schemeClr val="accent1">
                <a:satOff val="-10379"/>
                <a:lumOff val="-16666"/>
              </a:schemeClr>
            </a:solidFill>
            <a:ln w="12700" cap="flat">
              <a:noFill/>
              <a:miter lim="400000"/>
            </a:ln>
            <a:effectLst/>
          </c:spPr>
          <c:invertIfNegative val="0"/>
          <c:cat>
            <c:strRef>
              <c:f>Sheet1!$B$1:$E$1</c:f>
              <c:strCache>
                <c:ptCount val="4"/>
                <c:pt idx="0">
                  <c:v>April</c:v>
                </c:pt>
                <c:pt idx="1">
                  <c:v>May</c:v>
                </c:pt>
                <c:pt idx="2">
                  <c:v>June</c:v>
                </c:pt>
                <c:pt idx="3">
                  <c:v>July</c:v>
                </c:pt>
              </c:strCache>
            </c:strRef>
          </c:cat>
          <c:val>
            <c:numRef>
              <c:f>Sheet1!$B$3:$E$3</c:f>
              <c:numCache>
                <c:formatCode>General</c:formatCode>
                <c:ptCount val="4"/>
                <c:pt idx="0">
                  <c:v>80</c:v>
                </c:pt>
                <c:pt idx="1">
                  <c:v>43</c:v>
                </c:pt>
                <c:pt idx="2">
                  <c:v>70</c:v>
                </c:pt>
                <c:pt idx="3">
                  <c:v>45</c:v>
                </c:pt>
              </c:numCache>
            </c:numRef>
          </c:val>
          <c:extLst xmlns:c16r2="http://schemas.microsoft.com/office/drawing/2015/06/chart">
            <c:ext xmlns:c16="http://schemas.microsoft.com/office/drawing/2014/chart" uri="{C3380CC4-5D6E-409C-BE32-E72D297353CC}">
              <c16:uniqueId val="{00000001-993C-4EBA-A7EC-F643948224C5}"/>
            </c:ext>
          </c:extLst>
        </c:ser>
        <c:ser>
          <c:idx val="2"/>
          <c:order val="2"/>
          <c:tx>
            <c:strRef>
              <c:f>Sheet1!$A$4</c:f>
              <c:strCache>
                <c:ptCount val="1"/>
                <c:pt idx="0">
                  <c:v>Region 3</c:v>
                </c:pt>
              </c:strCache>
            </c:strRef>
          </c:tx>
          <c:spPr>
            <a:solidFill>
              <a:schemeClr val="accent2"/>
            </a:solidFill>
            <a:ln w="12700" cap="flat">
              <a:noFill/>
              <a:miter lim="400000"/>
            </a:ln>
            <a:effectLst/>
          </c:spPr>
          <c:invertIfNegative val="0"/>
          <c:cat>
            <c:strRef>
              <c:f>Sheet1!$B$1:$E$1</c:f>
              <c:strCache>
                <c:ptCount val="4"/>
                <c:pt idx="0">
                  <c:v>April</c:v>
                </c:pt>
                <c:pt idx="1">
                  <c:v>May</c:v>
                </c:pt>
                <c:pt idx="2">
                  <c:v>June</c:v>
                </c:pt>
                <c:pt idx="3">
                  <c:v>July</c:v>
                </c:pt>
              </c:strCache>
            </c:strRef>
          </c:cat>
          <c:val>
            <c:numRef>
              <c:f>Sheet1!$B$4:$E$4</c:f>
              <c:numCache>
                <c:formatCode>General</c:formatCode>
                <c:ptCount val="4"/>
                <c:pt idx="0">
                  <c:v>30</c:v>
                </c:pt>
                <c:pt idx="1">
                  <c:v>15</c:v>
                </c:pt>
                <c:pt idx="2">
                  <c:v>50</c:v>
                </c:pt>
                <c:pt idx="3">
                  <c:v>96</c:v>
                </c:pt>
              </c:numCache>
            </c:numRef>
          </c:val>
          <c:extLst xmlns:c16r2="http://schemas.microsoft.com/office/drawing/2015/06/chart">
            <c:ext xmlns:c16="http://schemas.microsoft.com/office/drawing/2014/chart" uri="{C3380CC4-5D6E-409C-BE32-E72D297353CC}">
              <c16:uniqueId val="{00000002-993C-4EBA-A7EC-F643948224C5}"/>
            </c:ext>
          </c:extLst>
        </c:ser>
        <c:ser>
          <c:idx val="3"/>
          <c:order val="3"/>
          <c:tx>
            <c:strRef>
              <c:f>Sheet1!$A$5</c:f>
              <c:strCache>
                <c:ptCount val="1"/>
                <c:pt idx="0">
                  <c:v>Region 4</c:v>
                </c:pt>
              </c:strCache>
            </c:strRef>
          </c:tx>
          <c:spPr>
            <a:solidFill>
              <a:schemeClr val="accent2">
                <a:satOff val="-5228"/>
                <a:lumOff val="-9999"/>
              </a:schemeClr>
            </a:solidFill>
            <a:ln w="12700" cap="flat">
              <a:noFill/>
              <a:miter lim="400000"/>
            </a:ln>
            <a:effectLst/>
          </c:spPr>
          <c:invertIfNegative val="0"/>
          <c:cat>
            <c:strRef>
              <c:f>Sheet1!$B$1:$E$1</c:f>
              <c:strCache>
                <c:ptCount val="4"/>
                <c:pt idx="0">
                  <c:v>April</c:v>
                </c:pt>
                <c:pt idx="1">
                  <c:v>May</c:v>
                </c:pt>
                <c:pt idx="2">
                  <c:v>June</c:v>
                </c:pt>
                <c:pt idx="3">
                  <c:v>July</c:v>
                </c:pt>
              </c:strCache>
            </c:strRef>
          </c:cat>
          <c:val>
            <c:numRef>
              <c:f>Sheet1!$B$5:$E$5</c:f>
              <c:numCache>
                <c:formatCode>General</c:formatCode>
                <c:ptCount val="4"/>
                <c:pt idx="0">
                  <c:v>16</c:v>
                </c:pt>
                <c:pt idx="1">
                  <c:v>10</c:v>
                </c:pt>
                <c:pt idx="2">
                  <c:v>70</c:v>
                </c:pt>
                <c:pt idx="3">
                  <c:v>35</c:v>
                </c:pt>
              </c:numCache>
            </c:numRef>
          </c:val>
          <c:extLst xmlns:c16r2="http://schemas.microsoft.com/office/drawing/2015/06/chart">
            <c:ext xmlns:c16="http://schemas.microsoft.com/office/drawing/2014/chart" uri="{C3380CC4-5D6E-409C-BE32-E72D297353CC}">
              <c16:uniqueId val="{00000003-993C-4EBA-A7EC-F643948224C5}"/>
            </c:ext>
          </c:extLst>
        </c:ser>
        <c:ser>
          <c:idx val="4"/>
          <c:order val="4"/>
          <c:tx>
            <c:strRef>
              <c:f>Sheet1!$A$6</c:f>
              <c:strCache>
                <c:ptCount val="1"/>
                <c:pt idx="0">
                  <c:v>Region 5</c:v>
                </c:pt>
              </c:strCache>
            </c:strRef>
          </c:tx>
          <c:spPr>
            <a:solidFill>
              <a:schemeClr val="accent3"/>
            </a:solidFill>
            <a:ln w="12700" cap="flat">
              <a:noFill/>
              <a:miter lim="400000"/>
            </a:ln>
            <a:effectLst/>
          </c:spPr>
          <c:invertIfNegative val="0"/>
          <c:cat>
            <c:strRef>
              <c:f>Sheet1!$B$1:$E$1</c:f>
              <c:strCache>
                <c:ptCount val="4"/>
                <c:pt idx="0">
                  <c:v>April</c:v>
                </c:pt>
                <c:pt idx="1">
                  <c:v>May</c:v>
                </c:pt>
                <c:pt idx="2">
                  <c:v>June</c:v>
                </c:pt>
                <c:pt idx="3">
                  <c:v>July</c:v>
                </c:pt>
              </c:strCache>
            </c:strRef>
          </c:cat>
          <c:val>
            <c:numRef>
              <c:f>Sheet1!$B$6:$E$6</c:f>
              <c:numCache>
                <c:formatCode>General</c:formatCode>
                <c:ptCount val="4"/>
                <c:pt idx="0">
                  <c:v>50</c:v>
                </c:pt>
                <c:pt idx="1">
                  <c:v>26</c:v>
                </c:pt>
                <c:pt idx="2">
                  <c:v>43</c:v>
                </c:pt>
                <c:pt idx="3">
                  <c:v>20</c:v>
                </c:pt>
              </c:numCache>
            </c:numRef>
          </c:val>
          <c:extLst xmlns:c16r2="http://schemas.microsoft.com/office/drawing/2015/06/chart">
            <c:ext xmlns:c16="http://schemas.microsoft.com/office/drawing/2014/chart" uri="{C3380CC4-5D6E-409C-BE32-E72D297353CC}">
              <c16:uniqueId val="{00000004-993C-4EBA-A7EC-F643948224C5}"/>
            </c:ext>
          </c:extLst>
        </c:ser>
        <c:ser>
          <c:idx val="5"/>
          <c:order val="5"/>
          <c:tx>
            <c:strRef>
              <c:f>Sheet1!$A$7</c:f>
              <c:strCache>
                <c:ptCount val="1"/>
                <c:pt idx="0">
                  <c:v>Region 6</c:v>
                </c:pt>
              </c:strCache>
            </c:strRef>
          </c:tx>
          <c:spPr>
            <a:solidFill>
              <a:schemeClr val="accent3">
                <a:lumOff val="-10392"/>
              </a:schemeClr>
            </a:solidFill>
            <a:ln w="12700" cap="flat">
              <a:noFill/>
              <a:miter lim="400000"/>
            </a:ln>
            <a:effectLst/>
          </c:spPr>
          <c:invertIfNegative val="0"/>
          <c:cat>
            <c:strRef>
              <c:f>Sheet1!$B$1:$E$1</c:f>
              <c:strCache>
                <c:ptCount val="4"/>
                <c:pt idx="0">
                  <c:v>April</c:v>
                </c:pt>
                <c:pt idx="1">
                  <c:v>May</c:v>
                </c:pt>
                <c:pt idx="2">
                  <c:v>June</c:v>
                </c:pt>
                <c:pt idx="3">
                  <c:v>July</c:v>
                </c:pt>
              </c:strCache>
            </c:strRef>
          </c:cat>
          <c:val>
            <c:numRef>
              <c:f>Sheet1!$B$7:$E$7</c:f>
              <c:numCache>
                <c:formatCode>General</c:formatCode>
                <c:ptCount val="4"/>
                <c:pt idx="0">
                  <c:v>43</c:v>
                </c:pt>
                <c:pt idx="1">
                  <c:v>45</c:v>
                </c:pt>
                <c:pt idx="2">
                  <c:v>60</c:v>
                </c:pt>
                <c:pt idx="3">
                  <c:v>58</c:v>
                </c:pt>
              </c:numCache>
            </c:numRef>
          </c:val>
          <c:extLst xmlns:c16r2="http://schemas.microsoft.com/office/drawing/2015/06/chart">
            <c:ext xmlns:c16="http://schemas.microsoft.com/office/drawing/2014/chart" uri="{C3380CC4-5D6E-409C-BE32-E72D297353CC}">
              <c16:uniqueId val="{00000005-993C-4EBA-A7EC-F643948224C5}"/>
            </c:ext>
          </c:extLst>
        </c:ser>
        <c:dLbls>
          <c:showLegendKey val="0"/>
          <c:showVal val="0"/>
          <c:showCatName val="0"/>
          <c:showSerName val="0"/>
          <c:showPercent val="0"/>
          <c:showBubbleSize val="0"/>
        </c:dLbls>
        <c:gapWidth val="444"/>
        <c:overlap val="-90"/>
        <c:axId val="-106906464"/>
        <c:axId val="-106909184"/>
      </c:barChart>
      <c:catAx>
        <c:axId val="-106906464"/>
        <c:scaling>
          <c:orientation val="minMax"/>
        </c:scaling>
        <c:delete val="0"/>
        <c:axPos val="b"/>
        <c:majorGridlines>
          <c:spPr>
            <a:ln w="12700" cap="flat">
              <a:solidFill>
                <a:schemeClr val="accent4">
                  <a:hueOff val="-1908433"/>
                  <a:satOff val="-100000"/>
                  <a:lumOff val="28823"/>
                </a:schemeClr>
              </a:solidFill>
              <a:prstDash val="solid"/>
              <a:round/>
            </a:ln>
          </c:spPr>
        </c:majorGridlines>
        <c:numFmt formatCode="General" sourceLinked="0"/>
        <c:majorTickMark val="none"/>
        <c:minorTickMark val="none"/>
        <c:tickLblPos val="low"/>
        <c:spPr>
          <a:ln w="12700" cap="flat">
            <a:noFill/>
            <a:miter lim="400000"/>
          </a:ln>
        </c:spPr>
        <c:txPr>
          <a:bodyPr rot="0"/>
          <a:lstStyle/>
          <a:p>
            <a:pPr>
              <a:defRPr sz="3000" b="0" i="0" u="none" strike="noStrike">
                <a:solidFill>
                  <a:srgbClr val="585858"/>
                </a:solidFill>
                <a:latin typeface="Quarto Bold"/>
              </a:defRPr>
            </a:pPr>
            <a:endParaRPr lang="en-US"/>
          </a:p>
        </c:txPr>
        <c:crossAx val="-106909184"/>
        <c:crosses val="autoZero"/>
        <c:auto val="1"/>
        <c:lblAlgn val="ctr"/>
        <c:lblOffset val="100"/>
        <c:noMultiLvlLbl val="1"/>
      </c:catAx>
      <c:valAx>
        <c:axId val="-106909184"/>
        <c:scaling>
          <c:orientation val="minMax"/>
        </c:scaling>
        <c:delete val="0"/>
        <c:axPos val="l"/>
        <c:numFmt formatCode="General" sourceLinked="0"/>
        <c:majorTickMark val="none"/>
        <c:minorTickMark val="none"/>
        <c:tickLblPos val="nextTo"/>
        <c:spPr>
          <a:ln w="12700" cap="flat">
            <a:noFill/>
            <a:miter lim="400000"/>
          </a:ln>
        </c:spPr>
        <c:txPr>
          <a:bodyPr rot="0"/>
          <a:lstStyle/>
          <a:p>
            <a:pPr>
              <a:defRPr sz="1800" b="0" i="0" u="none" strike="noStrike">
                <a:solidFill>
                  <a:srgbClr val="585858"/>
                </a:solidFill>
                <a:latin typeface="BentonSansF Medium"/>
              </a:defRPr>
            </a:pPr>
            <a:endParaRPr lang="en-US"/>
          </a:p>
        </c:txPr>
        <c:crossAx val="-106906464"/>
        <c:crosses val="autoZero"/>
        <c:crossBetween val="between"/>
        <c:majorUnit val="25"/>
        <c:minorUnit val="12.5"/>
      </c:valAx>
      <c:spPr>
        <a:noFill/>
        <a:ln w="12700" cap="flat">
          <a:noFill/>
          <a:miter lim="400000"/>
        </a:ln>
        <a:effectLst/>
      </c:spPr>
    </c:plotArea>
    <c:plotVisOnly val="1"/>
    <c:dispBlanksAs val="gap"/>
    <c:showDLblsOverMax val="1"/>
  </c:chart>
  <c:spPr>
    <a:noFill/>
    <a:ln>
      <a:noFill/>
    </a:ln>
    <a:effectLst/>
  </c:sp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1"/>
    <c:plotArea>
      <c:layout>
        <c:manualLayout>
          <c:layoutTarget val="inner"/>
          <c:xMode val="edge"/>
          <c:yMode val="edge"/>
          <c:x val="6.4351400000000003E-2"/>
          <c:y val="3.20702E-2"/>
          <c:w val="0.92343299999999995"/>
          <c:h val="0.91115900000000005"/>
        </c:manualLayout>
      </c:layout>
      <c:barChart>
        <c:barDir val="bar"/>
        <c:grouping val="clustered"/>
        <c:varyColors val="0"/>
        <c:ser>
          <c:idx val="0"/>
          <c:order val="0"/>
          <c:tx>
            <c:strRef>
              <c:f>Sheet1!$A$2</c:f>
              <c:strCache>
                <c:ptCount val="1"/>
                <c:pt idx="0">
                  <c:v>Region 1</c:v>
                </c:pt>
              </c:strCache>
            </c:strRef>
          </c:tx>
          <c:spPr>
            <a:solidFill>
              <a:schemeClr val="accent1"/>
            </a:solidFill>
            <a:ln w="12700" cap="flat">
              <a:noFill/>
              <a:miter lim="400000"/>
            </a:ln>
            <a:effectLst/>
          </c:spPr>
          <c:invertIfNegative val="0"/>
          <c:cat>
            <c:strRef>
              <c:f>Sheet1!$B$1:$E$1</c:f>
              <c:strCache>
                <c:ptCount val="4"/>
                <c:pt idx="0">
                  <c:v>April</c:v>
                </c:pt>
                <c:pt idx="1">
                  <c:v>May</c:v>
                </c:pt>
                <c:pt idx="2">
                  <c:v>June</c:v>
                </c:pt>
                <c:pt idx="3">
                  <c:v>July</c:v>
                </c:pt>
              </c:strCache>
            </c:strRef>
          </c:cat>
          <c:val>
            <c:numRef>
              <c:f>Sheet1!$B$2:$E$2</c:f>
              <c:numCache>
                <c:formatCode>General</c:formatCode>
                <c:ptCount val="4"/>
                <c:pt idx="0">
                  <c:v>17</c:v>
                </c:pt>
                <c:pt idx="1">
                  <c:v>26</c:v>
                </c:pt>
                <c:pt idx="2">
                  <c:v>53</c:v>
                </c:pt>
                <c:pt idx="3">
                  <c:v>96</c:v>
                </c:pt>
              </c:numCache>
            </c:numRef>
          </c:val>
          <c:extLst xmlns:c16r2="http://schemas.microsoft.com/office/drawing/2015/06/chart">
            <c:ext xmlns:c16="http://schemas.microsoft.com/office/drawing/2014/chart" uri="{C3380CC4-5D6E-409C-BE32-E72D297353CC}">
              <c16:uniqueId val="{00000000-DBF2-4B6E-B5C2-CC25A533D0C1}"/>
            </c:ext>
          </c:extLst>
        </c:ser>
        <c:ser>
          <c:idx val="1"/>
          <c:order val="1"/>
          <c:tx>
            <c:strRef>
              <c:f>Sheet1!$A$3</c:f>
              <c:strCache>
                <c:ptCount val="1"/>
                <c:pt idx="0">
                  <c:v>Region 2</c:v>
                </c:pt>
              </c:strCache>
            </c:strRef>
          </c:tx>
          <c:spPr>
            <a:solidFill>
              <a:schemeClr val="accent1">
                <a:satOff val="-10379"/>
                <a:lumOff val="-16666"/>
              </a:schemeClr>
            </a:solidFill>
            <a:ln w="12700" cap="flat">
              <a:noFill/>
              <a:miter lim="400000"/>
            </a:ln>
            <a:effectLst/>
          </c:spPr>
          <c:invertIfNegative val="0"/>
          <c:cat>
            <c:strRef>
              <c:f>Sheet1!$B$1:$E$1</c:f>
              <c:strCache>
                <c:ptCount val="4"/>
                <c:pt idx="0">
                  <c:v>April</c:v>
                </c:pt>
                <c:pt idx="1">
                  <c:v>May</c:v>
                </c:pt>
                <c:pt idx="2">
                  <c:v>June</c:v>
                </c:pt>
                <c:pt idx="3">
                  <c:v>July</c:v>
                </c:pt>
              </c:strCache>
            </c:strRef>
          </c:cat>
          <c:val>
            <c:numRef>
              <c:f>Sheet1!$B$3:$E$3</c:f>
              <c:numCache>
                <c:formatCode>General</c:formatCode>
                <c:ptCount val="4"/>
                <c:pt idx="0">
                  <c:v>55</c:v>
                </c:pt>
                <c:pt idx="1">
                  <c:v>43</c:v>
                </c:pt>
                <c:pt idx="2">
                  <c:v>70</c:v>
                </c:pt>
                <c:pt idx="3">
                  <c:v>58</c:v>
                </c:pt>
              </c:numCache>
            </c:numRef>
          </c:val>
          <c:extLst xmlns:c16r2="http://schemas.microsoft.com/office/drawing/2015/06/chart">
            <c:ext xmlns:c16="http://schemas.microsoft.com/office/drawing/2014/chart" uri="{C3380CC4-5D6E-409C-BE32-E72D297353CC}">
              <c16:uniqueId val="{00000001-DBF2-4B6E-B5C2-CC25A533D0C1}"/>
            </c:ext>
          </c:extLst>
        </c:ser>
        <c:dLbls>
          <c:showLegendKey val="0"/>
          <c:showVal val="0"/>
          <c:showCatName val="0"/>
          <c:showSerName val="0"/>
          <c:showPercent val="0"/>
          <c:showBubbleSize val="0"/>
        </c:dLbls>
        <c:gapWidth val="444"/>
        <c:overlap val="-90"/>
        <c:axId val="-106905920"/>
        <c:axId val="-106907008"/>
      </c:barChart>
      <c:catAx>
        <c:axId val="-106905920"/>
        <c:scaling>
          <c:orientation val="maxMin"/>
        </c:scaling>
        <c:delete val="0"/>
        <c:axPos val="l"/>
        <c:majorGridlines>
          <c:spPr>
            <a:ln w="12700" cap="flat">
              <a:solidFill>
                <a:schemeClr val="accent4">
                  <a:hueOff val="-1908433"/>
                  <a:satOff val="-100000"/>
                  <a:lumOff val="28823"/>
                </a:schemeClr>
              </a:solidFill>
              <a:prstDash val="solid"/>
              <a:round/>
            </a:ln>
          </c:spPr>
        </c:majorGridlines>
        <c:numFmt formatCode="General" sourceLinked="0"/>
        <c:majorTickMark val="none"/>
        <c:minorTickMark val="none"/>
        <c:tickLblPos val="nextTo"/>
        <c:spPr>
          <a:ln w="12700" cap="flat">
            <a:noFill/>
            <a:miter lim="400000"/>
          </a:ln>
        </c:spPr>
        <c:txPr>
          <a:bodyPr rot="0"/>
          <a:lstStyle/>
          <a:p>
            <a:pPr>
              <a:defRPr sz="3000" b="0" i="0" u="none" strike="noStrike">
                <a:solidFill>
                  <a:srgbClr val="585858"/>
                </a:solidFill>
                <a:latin typeface="Quarto Bold"/>
              </a:defRPr>
            </a:pPr>
            <a:endParaRPr lang="en-US"/>
          </a:p>
        </c:txPr>
        <c:crossAx val="-106907008"/>
        <c:crosses val="autoZero"/>
        <c:auto val="1"/>
        <c:lblAlgn val="ctr"/>
        <c:lblOffset val="100"/>
        <c:noMultiLvlLbl val="1"/>
      </c:catAx>
      <c:valAx>
        <c:axId val="-106907008"/>
        <c:scaling>
          <c:orientation val="minMax"/>
        </c:scaling>
        <c:delete val="0"/>
        <c:axPos val="t"/>
        <c:numFmt formatCode="General" sourceLinked="0"/>
        <c:majorTickMark val="none"/>
        <c:minorTickMark val="none"/>
        <c:tickLblPos val="high"/>
        <c:spPr>
          <a:ln w="12700" cap="flat">
            <a:noFill/>
            <a:miter lim="400000"/>
          </a:ln>
        </c:spPr>
        <c:txPr>
          <a:bodyPr rot="0"/>
          <a:lstStyle/>
          <a:p>
            <a:pPr>
              <a:defRPr sz="1800" b="0" i="0" u="none" strike="noStrike">
                <a:solidFill>
                  <a:srgbClr val="585858"/>
                </a:solidFill>
                <a:latin typeface="BentonSansF Medium"/>
              </a:defRPr>
            </a:pPr>
            <a:endParaRPr lang="en-US"/>
          </a:p>
        </c:txPr>
        <c:crossAx val="-106905920"/>
        <c:crosses val="autoZero"/>
        <c:crossBetween val="between"/>
        <c:majorUnit val="25"/>
        <c:minorUnit val="12.5"/>
      </c:valAx>
      <c:spPr>
        <a:noFill/>
        <a:ln w="12700" cap="flat">
          <a:noFill/>
          <a:miter lim="400000"/>
        </a:ln>
        <a:effectLst/>
      </c:spPr>
    </c:plotArea>
    <c:plotVisOnly val="1"/>
    <c:dispBlanksAs val="gap"/>
    <c:showDLblsOverMax val="1"/>
  </c:chart>
  <c:spPr>
    <a:noFill/>
    <a:ln>
      <a:noFill/>
    </a:ln>
    <a:effectLst/>
  </c:sp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1"/>
    <c:plotArea>
      <c:layout>
        <c:manualLayout>
          <c:layoutTarget val="inner"/>
          <c:xMode val="edge"/>
          <c:yMode val="edge"/>
          <c:x val="3.5765600000000002E-2"/>
          <c:y val="6.2101000000000003E-2"/>
          <c:w val="0.94518400000000002"/>
          <c:h val="0.83569800000000005"/>
        </c:manualLayout>
      </c:layout>
      <c:areaChart>
        <c:grouping val="standard"/>
        <c:varyColors val="0"/>
        <c:ser>
          <c:idx val="2"/>
          <c:order val="0"/>
          <c:tx>
            <c:strRef>
              <c:f>Sheet1!$A$4</c:f>
              <c:strCache>
                <c:ptCount val="1"/>
                <c:pt idx="0">
                  <c:v>Untitled 1</c:v>
                </c:pt>
              </c:strCache>
            </c:strRef>
          </c:tx>
          <c:spPr>
            <a:solidFill>
              <a:schemeClr val="accent2"/>
            </a:solidFill>
            <a:ln w="12700" cap="flat">
              <a:noFill/>
              <a:miter lim="400000"/>
            </a:ln>
            <a:effectLst/>
          </c:spPr>
          <c:cat>
            <c:strRef>
              <c:f>Sheet1!$B$1:$E$1</c:f>
              <c:strCache>
                <c:ptCount val="4"/>
                <c:pt idx="0">
                  <c:v>April</c:v>
                </c:pt>
                <c:pt idx="1">
                  <c:v>May</c:v>
                </c:pt>
                <c:pt idx="2">
                  <c:v>June</c:v>
                </c:pt>
                <c:pt idx="3">
                  <c:v>July</c:v>
                </c:pt>
              </c:strCache>
            </c:strRef>
          </c:cat>
          <c:val>
            <c:numRef>
              <c:f>Sheet1!$B$4:$E$4</c:f>
              <c:numCache>
                <c:formatCode>General</c:formatCode>
                <c:ptCount val="4"/>
                <c:pt idx="0">
                  <c:v>70</c:v>
                </c:pt>
                <c:pt idx="1">
                  <c:v>40</c:v>
                </c:pt>
                <c:pt idx="2">
                  <c:v>53</c:v>
                </c:pt>
                <c:pt idx="3">
                  <c:v>30</c:v>
                </c:pt>
              </c:numCache>
            </c:numRef>
          </c:val>
          <c:extLst xmlns:c16r2="http://schemas.microsoft.com/office/drawing/2015/06/chart">
            <c:ext xmlns:c16="http://schemas.microsoft.com/office/drawing/2014/chart" uri="{C3380CC4-5D6E-409C-BE32-E72D297353CC}">
              <c16:uniqueId val="{00000000-A667-4702-B708-F1525F0E85F4}"/>
            </c:ext>
          </c:extLst>
        </c:ser>
        <c:ser>
          <c:idx val="1"/>
          <c:order val="1"/>
          <c:tx>
            <c:strRef>
              <c:f>Sheet1!$A$3</c:f>
              <c:strCache>
                <c:ptCount val="1"/>
                <c:pt idx="0">
                  <c:v>Region 2</c:v>
                </c:pt>
              </c:strCache>
            </c:strRef>
          </c:tx>
          <c:spPr>
            <a:solidFill>
              <a:schemeClr val="accent1">
                <a:satOff val="-10379"/>
                <a:lumOff val="-16666"/>
              </a:schemeClr>
            </a:solidFill>
            <a:ln w="12700" cap="flat">
              <a:noFill/>
              <a:miter lim="400000"/>
            </a:ln>
            <a:effectLst/>
          </c:spPr>
          <c:cat>
            <c:strRef>
              <c:f>Sheet1!$B$1:$E$1</c:f>
              <c:strCache>
                <c:ptCount val="4"/>
                <c:pt idx="0">
                  <c:v>April</c:v>
                </c:pt>
                <c:pt idx="1">
                  <c:v>May</c:v>
                </c:pt>
                <c:pt idx="2">
                  <c:v>June</c:v>
                </c:pt>
                <c:pt idx="3">
                  <c:v>July</c:v>
                </c:pt>
              </c:strCache>
            </c:strRef>
          </c:cat>
          <c:val>
            <c:numRef>
              <c:f>Sheet1!$B$3:$E$3</c:f>
              <c:numCache>
                <c:formatCode>General</c:formatCode>
                <c:ptCount val="4"/>
                <c:pt idx="0">
                  <c:v>35</c:v>
                </c:pt>
                <c:pt idx="1">
                  <c:v>30</c:v>
                </c:pt>
                <c:pt idx="2">
                  <c:v>70</c:v>
                </c:pt>
                <c:pt idx="3">
                  <c:v>58</c:v>
                </c:pt>
              </c:numCache>
            </c:numRef>
          </c:val>
          <c:extLst xmlns:c16r2="http://schemas.microsoft.com/office/drawing/2015/06/chart">
            <c:ext xmlns:c16="http://schemas.microsoft.com/office/drawing/2014/chart" uri="{C3380CC4-5D6E-409C-BE32-E72D297353CC}">
              <c16:uniqueId val="{00000001-A667-4702-B708-F1525F0E85F4}"/>
            </c:ext>
          </c:extLst>
        </c:ser>
        <c:ser>
          <c:idx val="0"/>
          <c:order val="2"/>
          <c:tx>
            <c:strRef>
              <c:f>Sheet1!$A$2</c:f>
              <c:strCache>
                <c:ptCount val="1"/>
                <c:pt idx="0">
                  <c:v>Region 1</c:v>
                </c:pt>
              </c:strCache>
            </c:strRef>
          </c:tx>
          <c:spPr>
            <a:solidFill>
              <a:schemeClr val="accent1"/>
            </a:solidFill>
            <a:ln w="12700" cap="flat">
              <a:noFill/>
              <a:miter lim="400000"/>
            </a:ln>
            <a:effectLst/>
          </c:spPr>
          <c:cat>
            <c:strRef>
              <c:f>Sheet1!$B$1:$E$1</c:f>
              <c:strCache>
                <c:ptCount val="4"/>
                <c:pt idx="0">
                  <c:v>April</c:v>
                </c:pt>
                <c:pt idx="1">
                  <c:v>May</c:v>
                </c:pt>
                <c:pt idx="2">
                  <c:v>June</c:v>
                </c:pt>
                <c:pt idx="3">
                  <c:v>July</c:v>
                </c:pt>
              </c:strCache>
            </c:strRef>
          </c:cat>
          <c:val>
            <c:numRef>
              <c:f>Sheet1!$B$2:$E$2</c:f>
              <c:numCache>
                <c:formatCode>General</c:formatCode>
                <c:ptCount val="4"/>
                <c:pt idx="0">
                  <c:v>10</c:v>
                </c:pt>
                <c:pt idx="1">
                  <c:v>20</c:v>
                </c:pt>
                <c:pt idx="2">
                  <c:v>45</c:v>
                </c:pt>
                <c:pt idx="3">
                  <c:v>96</c:v>
                </c:pt>
              </c:numCache>
            </c:numRef>
          </c:val>
          <c:extLst xmlns:c16r2="http://schemas.microsoft.com/office/drawing/2015/06/chart">
            <c:ext xmlns:c16="http://schemas.microsoft.com/office/drawing/2014/chart" uri="{C3380CC4-5D6E-409C-BE32-E72D297353CC}">
              <c16:uniqueId val="{00000002-A667-4702-B708-F1525F0E85F4}"/>
            </c:ext>
          </c:extLst>
        </c:ser>
        <c:dLbls>
          <c:showLegendKey val="0"/>
          <c:showVal val="0"/>
          <c:showCatName val="0"/>
          <c:showSerName val="0"/>
          <c:showPercent val="0"/>
          <c:showBubbleSize val="0"/>
        </c:dLbls>
        <c:axId val="-106911904"/>
        <c:axId val="-106916800"/>
      </c:areaChart>
      <c:catAx>
        <c:axId val="-106911904"/>
        <c:scaling>
          <c:orientation val="minMax"/>
        </c:scaling>
        <c:delete val="0"/>
        <c:axPos val="b"/>
        <c:majorGridlines>
          <c:spPr>
            <a:ln w="12700" cap="flat">
              <a:solidFill>
                <a:schemeClr val="accent4">
                  <a:hueOff val="-1908433"/>
                  <a:satOff val="-100000"/>
                  <a:lumOff val="28823"/>
                </a:schemeClr>
              </a:solidFill>
              <a:prstDash val="solid"/>
              <a:round/>
            </a:ln>
          </c:spPr>
        </c:majorGridlines>
        <c:numFmt formatCode="General" sourceLinked="0"/>
        <c:majorTickMark val="none"/>
        <c:minorTickMark val="none"/>
        <c:tickLblPos val="low"/>
        <c:spPr>
          <a:ln w="12700" cap="flat">
            <a:noFill/>
            <a:miter lim="400000"/>
          </a:ln>
        </c:spPr>
        <c:txPr>
          <a:bodyPr rot="0"/>
          <a:lstStyle/>
          <a:p>
            <a:pPr>
              <a:defRPr sz="3000" b="0" i="0" u="none" strike="noStrike">
                <a:solidFill>
                  <a:srgbClr val="585858"/>
                </a:solidFill>
                <a:latin typeface="Quarto Bold"/>
              </a:defRPr>
            </a:pPr>
            <a:endParaRPr lang="en-US"/>
          </a:p>
        </c:txPr>
        <c:crossAx val="-106916800"/>
        <c:crosses val="autoZero"/>
        <c:auto val="1"/>
        <c:lblAlgn val="ctr"/>
        <c:lblOffset val="100"/>
        <c:noMultiLvlLbl val="1"/>
      </c:catAx>
      <c:valAx>
        <c:axId val="-106916800"/>
        <c:scaling>
          <c:orientation val="minMax"/>
        </c:scaling>
        <c:delete val="0"/>
        <c:axPos val="l"/>
        <c:numFmt formatCode="General" sourceLinked="0"/>
        <c:majorTickMark val="none"/>
        <c:minorTickMark val="none"/>
        <c:tickLblPos val="nextTo"/>
        <c:spPr>
          <a:ln w="12700" cap="flat">
            <a:noFill/>
            <a:miter lim="400000"/>
          </a:ln>
        </c:spPr>
        <c:txPr>
          <a:bodyPr rot="0"/>
          <a:lstStyle/>
          <a:p>
            <a:pPr>
              <a:defRPr sz="1800" b="0" i="0" u="none" strike="noStrike">
                <a:solidFill>
                  <a:srgbClr val="585858"/>
                </a:solidFill>
                <a:latin typeface="BentonSansF Medium"/>
              </a:defRPr>
            </a:pPr>
            <a:endParaRPr lang="en-US"/>
          </a:p>
        </c:txPr>
        <c:crossAx val="-106911904"/>
        <c:crosses val="autoZero"/>
        <c:crossBetween val="midCat"/>
        <c:majorUnit val="25"/>
        <c:minorUnit val="12.5"/>
      </c:valAx>
      <c:spPr>
        <a:noFill/>
        <a:ln w="12700" cap="flat">
          <a:noFill/>
          <a:miter lim="400000"/>
        </a:ln>
        <a:effectLst/>
      </c:spPr>
    </c:plotArea>
    <c:plotVisOnly val="1"/>
    <c:dispBlanksAs val="gap"/>
    <c:showDLblsOverMax val="1"/>
  </c:chart>
  <c:spPr>
    <a:noFill/>
    <a:ln>
      <a:noFill/>
    </a:ln>
    <a:effectLst/>
  </c:sp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1"/>
    <c:plotArea>
      <c:layout>
        <c:manualLayout>
          <c:layoutTarget val="inner"/>
          <c:xMode val="edge"/>
          <c:yMode val="edge"/>
          <c:x val="3.7533700000000003E-2"/>
          <c:y val="6.4841999999999997E-2"/>
          <c:w val="0.94247400000000003"/>
          <c:h val="0.82899699999999998"/>
        </c:manualLayout>
      </c:layout>
      <c:lineChart>
        <c:grouping val="standard"/>
        <c:varyColors val="0"/>
        <c:ser>
          <c:idx val="0"/>
          <c:order val="0"/>
          <c:tx>
            <c:strRef>
              <c:f>Sheet1!$A$2</c:f>
              <c:strCache>
                <c:ptCount val="1"/>
                <c:pt idx="0">
                  <c:v>Region 1</c:v>
                </c:pt>
              </c:strCache>
            </c:strRef>
          </c:tx>
          <c:spPr>
            <a:ln w="12700" cap="flat">
              <a:solidFill>
                <a:srgbClr val="000000"/>
              </a:solidFill>
              <a:prstDash val="solid"/>
              <a:miter lim="400000"/>
            </a:ln>
            <a:effectLst/>
          </c:spPr>
          <c:marker>
            <c:symbol val="diamond"/>
            <c:size val="24"/>
            <c:spPr>
              <a:solidFill>
                <a:schemeClr val="accent1"/>
              </a:solidFill>
              <a:ln w="12700" cap="flat">
                <a:noFill/>
                <a:miter lim="400000"/>
              </a:ln>
              <a:effectLst/>
            </c:spPr>
          </c:marker>
          <c:cat>
            <c:strRef>
              <c:f>Sheet1!$B$1:$E$1</c:f>
              <c:strCache>
                <c:ptCount val="4"/>
                <c:pt idx="0">
                  <c:v>April</c:v>
                </c:pt>
                <c:pt idx="1">
                  <c:v>May</c:v>
                </c:pt>
                <c:pt idx="2">
                  <c:v>June</c:v>
                </c:pt>
                <c:pt idx="3">
                  <c:v>July</c:v>
                </c:pt>
              </c:strCache>
            </c:strRef>
          </c:cat>
          <c:val>
            <c:numRef>
              <c:f>Sheet1!$B$2:$E$2</c:f>
              <c:numCache>
                <c:formatCode>General</c:formatCode>
                <c:ptCount val="4"/>
                <c:pt idx="0">
                  <c:v>17</c:v>
                </c:pt>
                <c:pt idx="1">
                  <c:v>26</c:v>
                </c:pt>
                <c:pt idx="2">
                  <c:v>53</c:v>
                </c:pt>
                <c:pt idx="3">
                  <c:v>96</c:v>
                </c:pt>
              </c:numCache>
            </c:numRef>
          </c:val>
          <c:smooth val="0"/>
          <c:extLst xmlns:c16r2="http://schemas.microsoft.com/office/drawing/2015/06/chart">
            <c:ext xmlns:c16="http://schemas.microsoft.com/office/drawing/2014/chart" uri="{C3380CC4-5D6E-409C-BE32-E72D297353CC}">
              <c16:uniqueId val="{00000000-DE01-4409-8584-022CEFC9722B}"/>
            </c:ext>
          </c:extLst>
        </c:ser>
        <c:ser>
          <c:idx val="1"/>
          <c:order val="1"/>
          <c:tx>
            <c:strRef>
              <c:f>Sheet1!$A$3</c:f>
              <c:strCache>
                <c:ptCount val="1"/>
                <c:pt idx="0">
                  <c:v>Region 2</c:v>
                </c:pt>
              </c:strCache>
            </c:strRef>
          </c:tx>
          <c:spPr>
            <a:ln w="12700" cap="flat">
              <a:solidFill>
                <a:srgbClr val="000000"/>
              </a:solidFill>
              <a:prstDash val="solid"/>
              <a:miter lim="400000"/>
            </a:ln>
            <a:effectLst/>
          </c:spPr>
          <c:marker>
            <c:symbol val="diamond"/>
            <c:size val="24"/>
            <c:spPr>
              <a:solidFill>
                <a:schemeClr val="accent1">
                  <a:satOff val="-10379"/>
                  <a:lumOff val="-16666"/>
                </a:schemeClr>
              </a:solidFill>
              <a:ln w="12700" cap="flat">
                <a:noFill/>
                <a:miter lim="400000"/>
              </a:ln>
              <a:effectLst/>
            </c:spPr>
          </c:marker>
          <c:cat>
            <c:strRef>
              <c:f>Sheet1!$B$1:$E$1</c:f>
              <c:strCache>
                <c:ptCount val="4"/>
                <c:pt idx="0">
                  <c:v>April</c:v>
                </c:pt>
                <c:pt idx="1">
                  <c:v>May</c:v>
                </c:pt>
                <c:pt idx="2">
                  <c:v>June</c:v>
                </c:pt>
                <c:pt idx="3">
                  <c:v>July</c:v>
                </c:pt>
              </c:strCache>
            </c:strRef>
          </c:cat>
          <c:val>
            <c:numRef>
              <c:f>Sheet1!$B$3:$E$3</c:f>
              <c:numCache>
                <c:formatCode>General</c:formatCode>
                <c:ptCount val="4"/>
                <c:pt idx="0">
                  <c:v>55</c:v>
                </c:pt>
                <c:pt idx="1">
                  <c:v>43</c:v>
                </c:pt>
                <c:pt idx="2">
                  <c:v>70</c:v>
                </c:pt>
                <c:pt idx="3">
                  <c:v>58</c:v>
                </c:pt>
              </c:numCache>
            </c:numRef>
          </c:val>
          <c:smooth val="0"/>
          <c:extLst xmlns:c16r2="http://schemas.microsoft.com/office/drawing/2015/06/chart">
            <c:ext xmlns:c16="http://schemas.microsoft.com/office/drawing/2014/chart" uri="{C3380CC4-5D6E-409C-BE32-E72D297353CC}">
              <c16:uniqueId val="{00000001-DE01-4409-8584-022CEFC9722B}"/>
            </c:ext>
          </c:extLst>
        </c:ser>
        <c:dLbls>
          <c:showLegendKey val="0"/>
          <c:showVal val="0"/>
          <c:showCatName val="0"/>
          <c:showSerName val="0"/>
          <c:showPercent val="0"/>
          <c:showBubbleSize val="0"/>
        </c:dLbls>
        <c:marker val="1"/>
        <c:smooth val="0"/>
        <c:axId val="-106911360"/>
        <c:axId val="-106919520"/>
      </c:lineChart>
      <c:catAx>
        <c:axId val="-106911360"/>
        <c:scaling>
          <c:orientation val="minMax"/>
        </c:scaling>
        <c:delete val="0"/>
        <c:axPos val="b"/>
        <c:majorGridlines>
          <c:spPr>
            <a:ln w="12700" cap="flat">
              <a:solidFill>
                <a:schemeClr val="accent4">
                  <a:hueOff val="-1908433"/>
                  <a:satOff val="-100000"/>
                  <a:lumOff val="28823"/>
                </a:schemeClr>
              </a:solidFill>
              <a:prstDash val="solid"/>
              <a:round/>
            </a:ln>
          </c:spPr>
        </c:majorGridlines>
        <c:numFmt formatCode="General" sourceLinked="0"/>
        <c:majorTickMark val="none"/>
        <c:minorTickMark val="none"/>
        <c:tickLblPos val="low"/>
        <c:spPr>
          <a:ln w="12700" cap="flat">
            <a:noFill/>
            <a:miter lim="400000"/>
          </a:ln>
        </c:spPr>
        <c:txPr>
          <a:bodyPr rot="0"/>
          <a:lstStyle/>
          <a:p>
            <a:pPr>
              <a:defRPr sz="3000" b="0" i="0" u="none" strike="noStrike">
                <a:solidFill>
                  <a:srgbClr val="585858"/>
                </a:solidFill>
                <a:latin typeface="Quarto Bold"/>
              </a:defRPr>
            </a:pPr>
            <a:endParaRPr lang="en-US"/>
          </a:p>
        </c:txPr>
        <c:crossAx val="-106919520"/>
        <c:crosses val="autoZero"/>
        <c:auto val="1"/>
        <c:lblAlgn val="ctr"/>
        <c:lblOffset val="100"/>
        <c:noMultiLvlLbl val="1"/>
      </c:catAx>
      <c:valAx>
        <c:axId val="-106919520"/>
        <c:scaling>
          <c:orientation val="minMax"/>
        </c:scaling>
        <c:delete val="0"/>
        <c:axPos val="l"/>
        <c:numFmt formatCode="General" sourceLinked="0"/>
        <c:majorTickMark val="none"/>
        <c:minorTickMark val="none"/>
        <c:tickLblPos val="nextTo"/>
        <c:spPr>
          <a:ln w="12700" cap="flat">
            <a:noFill/>
            <a:miter lim="400000"/>
          </a:ln>
        </c:spPr>
        <c:txPr>
          <a:bodyPr rot="0"/>
          <a:lstStyle/>
          <a:p>
            <a:pPr>
              <a:defRPr sz="1800" b="0" i="0" u="none" strike="noStrike">
                <a:solidFill>
                  <a:srgbClr val="585858"/>
                </a:solidFill>
                <a:latin typeface="BentonSansF Medium"/>
              </a:defRPr>
            </a:pPr>
            <a:endParaRPr lang="en-US"/>
          </a:p>
        </c:txPr>
        <c:crossAx val="-106911360"/>
        <c:crosses val="autoZero"/>
        <c:crossBetween val="midCat"/>
        <c:majorUnit val="25"/>
        <c:minorUnit val="12.5"/>
      </c:valAx>
      <c:spPr>
        <a:noFill/>
        <a:ln w="12700" cap="flat">
          <a:noFill/>
          <a:miter lim="400000"/>
        </a:ln>
        <a:effectLst/>
      </c:spPr>
    </c:plotArea>
    <c:plotVisOnly val="1"/>
    <c:dispBlanksAs val="gap"/>
    <c:showDLblsOverMax val="1"/>
  </c:chart>
  <c:spPr>
    <a:noFill/>
    <a:ln>
      <a:noFill/>
    </a:ln>
    <a:effectLst/>
  </c:sp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1"/>
    <c:plotArea>
      <c:layout>
        <c:manualLayout>
          <c:layoutTarget val="inner"/>
          <c:xMode val="edge"/>
          <c:yMode val="edge"/>
          <c:x val="2.8911699999999999E-2"/>
          <c:y val="3.3226899999999997E-2"/>
          <c:w val="0.95799999999999996"/>
          <c:h val="0.903891"/>
        </c:manualLayout>
      </c:layout>
      <c:scatterChart>
        <c:scatterStyle val="lineMarker"/>
        <c:varyColors val="0"/>
        <c:ser>
          <c:idx val="0"/>
          <c:order val="0"/>
          <c:tx>
            <c:strRef>
              <c:f>Sheet1!$B$1</c:f>
              <c:strCache>
                <c:ptCount val="1"/>
                <c:pt idx="0">
                  <c:v>May</c:v>
                </c:pt>
              </c:strCache>
            </c:strRef>
          </c:tx>
          <c:spPr>
            <a:ln w="12700" cap="flat">
              <a:noFill/>
              <a:prstDash val="solid"/>
              <a:miter lim="400000"/>
            </a:ln>
            <a:effectLst/>
          </c:spPr>
          <c:marker>
            <c:symbol val="diamond"/>
            <c:size val="24"/>
            <c:spPr>
              <a:solidFill>
                <a:schemeClr val="accent1"/>
              </a:solidFill>
              <a:ln w="9525" cap="flat">
                <a:noFill/>
                <a:miter lim="400000"/>
              </a:ln>
              <a:effectLst/>
            </c:spPr>
          </c:marker>
          <c:xVal>
            <c:numRef>
              <c:f>Sheet1!$B$2:$B$9</c:f>
              <c:numCache>
                <c:formatCode>General</c:formatCode>
                <c:ptCount val="8"/>
                <c:pt idx="0">
                  <c:v>1</c:v>
                </c:pt>
                <c:pt idx="1">
                  <c:v>3</c:v>
                </c:pt>
                <c:pt idx="2">
                  <c:v>5</c:v>
                </c:pt>
                <c:pt idx="3">
                  <c:v>6</c:v>
                </c:pt>
                <c:pt idx="4">
                  <c:v>8</c:v>
                </c:pt>
                <c:pt idx="5">
                  <c:v>9</c:v>
                </c:pt>
                <c:pt idx="6">
                  <c:v>11</c:v>
                </c:pt>
                <c:pt idx="7">
                  <c:v>12</c:v>
                </c:pt>
              </c:numCache>
            </c:numRef>
          </c:xVal>
          <c:yVal>
            <c:numRef>
              <c:f>Sheet1!$C$2:$C$9</c:f>
              <c:numCache>
                <c:formatCode>General</c:formatCode>
                <c:ptCount val="8"/>
                <c:pt idx="0">
                  <c:v>2</c:v>
                </c:pt>
                <c:pt idx="1">
                  <c:v>4</c:v>
                </c:pt>
                <c:pt idx="2">
                  <c:v>5</c:v>
                </c:pt>
                <c:pt idx="3">
                  <c:v>8</c:v>
                </c:pt>
                <c:pt idx="4">
                  <c:v>13</c:v>
                </c:pt>
                <c:pt idx="5">
                  <c:v>16</c:v>
                </c:pt>
                <c:pt idx="6">
                  <c:v>18</c:v>
                </c:pt>
                <c:pt idx="7">
                  <c:v>20</c:v>
                </c:pt>
              </c:numCache>
            </c:numRef>
          </c:yVal>
          <c:smooth val="0"/>
          <c:extLst xmlns:c16r2="http://schemas.microsoft.com/office/drawing/2015/06/chart">
            <c:ext xmlns:c16="http://schemas.microsoft.com/office/drawing/2014/chart" uri="{C3380CC4-5D6E-409C-BE32-E72D297353CC}">
              <c16:uniqueId val="{00000000-89EA-4DCA-95C3-D86CE47DBFAF}"/>
            </c:ext>
          </c:extLst>
        </c:ser>
        <c:ser>
          <c:idx val="1"/>
          <c:order val="1"/>
          <c:tx>
            <c:strRef>
              <c:f>Sheet1!$C$1</c:f>
              <c:strCache>
                <c:ptCount val="1"/>
                <c:pt idx="0">
                  <c:v>June</c:v>
                </c:pt>
              </c:strCache>
            </c:strRef>
          </c:tx>
          <c:spPr>
            <a:ln w="12700" cap="flat">
              <a:noFill/>
              <a:prstDash val="solid"/>
              <a:miter lim="400000"/>
            </a:ln>
            <a:effectLst/>
          </c:spPr>
          <c:marker>
            <c:symbol val="diamond"/>
            <c:size val="24"/>
            <c:spPr>
              <a:solidFill>
                <a:schemeClr val="accent1">
                  <a:satOff val="-10379"/>
                  <a:lumOff val="-16666"/>
                </a:schemeClr>
              </a:solidFill>
              <a:ln w="9525" cap="flat">
                <a:noFill/>
                <a:miter lim="400000"/>
              </a:ln>
              <a:effectLst/>
            </c:spPr>
          </c:marker>
          <c:xVal>
            <c:numRef>
              <c:f>Sheet1!$B$2:$B$9</c:f>
              <c:numCache>
                <c:formatCode>General</c:formatCode>
                <c:ptCount val="8"/>
                <c:pt idx="0">
                  <c:v>1</c:v>
                </c:pt>
                <c:pt idx="1">
                  <c:v>3</c:v>
                </c:pt>
                <c:pt idx="2">
                  <c:v>5</c:v>
                </c:pt>
                <c:pt idx="3">
                  <c:v>6</c:v>
                </c:pt>
                <c:pt idx="4">
                  <c:v>8</c:v>
                </c:pt>
                <c:pt idx="5">
                  <c:v>9</c:v>
                </c:pt>
                <c:pt idx="6">
                  <c:v>11</c:v>
                </c:pt>
                <c:pt idx="7">
                  <c:v>12</c:v>
                </c:pt>
              </c:numCache>
            </c:numRef>
          </c:xVal>
          <c:yVal>
            <c:numRef>
              <c:f>Sheet1!$D$2:$D$9</c:f>
              <c:numCache>
                <c:formatCode>General</c:formatCode>
                <c:ptCount val="8"/>
                <c:pt idx="0">
                  <c:v>4</c:v>
                </c:pt>
                <c:pt idx="1">
                  <c:v>7</c:v>
                </c:pt>
                <c:pt idx="2">
                  <c:v>8</c:v>
                </c:pt>
                <c:pt idx="3">
                  <c:v>11</c:v>
                </c:pt>
                <c:pt idx="4">
                  <c:v>14</c:v>
                </c:pt>
                <c:pt idx="5">
                  <c:v>15</c:v>
                </c:pt>
                <c:pt idx="6">
                  <c:v>17</c:v>
                </c:pt>
                <c:pt idx="7">
                  <c:v>20</c:v>
                </c:pt>
              </c:numCache>
            </c:numRef>
          </c:yVal>
          <c:smooth val="0"/>
          <c:extLst xmlns:c16r2="http://schemas.microsoft.com/office/drawing/2015/06/chart">
            <c:ext xmlns:c16="http://schemas.microsoft.com/office/drawing/2014/chart" uri="{C3380CC4-5D6E-409C-BE32-E72D297353CC}">
              <c16:uniqueId val="{00000001-89EA-4DCA-95C3-D86CE47DBFAF}"/>
            </c:ext>
          </c:extLst>
        </c:ser>
        <c:ser>
          <c:idx val="2"/>
          <c:order val="2"/>
          <c:tx>
            <c:strRef>
              <c:f>Sheet1!$D$1</c:f>
              <c:strCache>
                <c:ptCount val="1"/>
                <c:pt idx="0">
                  <c:v>July</c:v>
                </c:pt>
              </c:strCache>
            </c:strRef>
          </c:tx>
          <c:spPr>
            <a:ln w="12700" cap="flat">
              <a:noFill/>
              <a:prstDash val="solid"/>
              <a:miter lim="400000"/>
            </a:ln>
            <a:effectLst/>
          </c:spPr>
          <c:marker>
            <c:symbol val="diamond"/>
            <c:size val="24"/>
            <c:spPr>
              <a:solidFill>
                <a:schemeClr val="accent2"/>
              </a:solidFill>
              <a:ln w="9525" cap="flat">
                <a:noFill/>
                <a:miter lim="400000"/>
              </a:ln>
              <a:effectLst/>
            </c:spPr>
          </c:marker>
          <c:xVal>
            <c:numRef>
              <c:f>Sheet1!$B$2:$B$9</c:f>
              <c:numCache>
                <c:formatCode>General</c:formatCode>
                <c:ptCount val="8"/>
                <c:pt idx="0">
                  <c:v>1</c:v>
                </c:pt>
                <c:pt idx="1">
                  <c:v>3</c:v>
                </c:pt>
                <c:pt idx="2">
                  <c:v>5</c:v>
                </c:pt>
                <c:pt idx="3">
                  <c:v>6</c:v>
                </c:pt>
                <c:pt idx="4">
                  <c:v>8</c:v>
                </c:pt>
                <c:pt idx="5">
                  <c:v>9</c:v>
                </c:pt>
                <c:pt idx="6">
                  <c:v>11</c:v>
                </c:pt>
                <c:pt idx="7">
                  <c:v>12</c:v>
                </c:pt>
              </c:numCache>
            </c:numRef>
          </c:xVal>
          <c:yVal>
            <c:numRef>
              <c:f>Sheet1!$E$2:$E$9</c:f>
              <c:numCache>
                <c:formatCode>General</c:formatCode>
                <c:ptCount val="8"/>
                <c:pt idx="0">
                  <c:v>0</c:v>
                </c:pt>
                <c:pt idx="1">
                  <c:v>2</c:v>
                </c:pt>
                <c:pt idx="2">
                  <c:v>4</c:v>
                </c:pt>
                <c:pt idx="3">
                  <c:v>6</c:v>
                </c:pt>
                <c:pt idx="4">
                  <c:v>8</c:v>
                </c:pt>
                <c:pt idx="5">
                  <c:v>12</c:v>
                </c:pt>
                <c:pt idx="6">
                  <c:v>15</c:v>
                </c:pt>
                <c:pt idx="7">
                  <c:v>18</c:v>
                </c:pt>
              </c:numCache>
            </c:numRef>
          </c:yVal>
          <c:smooth val="0"/>
          <c:extLst xmlns:c16r2="http://schemas.microsoft.com/office/drawing/2015/06/chart">
            <c:ext xmlns:c16="http://schemas.microsoft.com/office/drawing/2014/chart" uri="{C3380CC4-5D6E-409C-BE32-E72D297353CC}">
              <c16:uniqueId val="{00000002-89EA-4DCA-95C3-D86CE47DBFAF}"/>
            </c:ext>
          </c:extLst>
        </c:ser>
        <c:dLbls>
          <c:showLegendKey val="0"/>
          <c:showVal val="0"/>
          <c:showCatName val="0"/>
          <c:showSerName val="0"/>
          <c:showPercent val="0"/>
          <c:showBubbleSize val="0"/>
        </c:dLbls>
        <c:axId val="-106910816"/>
        <c:axId val="-106917888"/>
      </c:scatterChart>
      <c:valAx>
        <c:axId val="-106910816"/>
        <c:scaling>
          <c:orientation val="minMax"/>
        </c:scaling>
        <c:delete val="0"/>
        <c:axPos val="b"/>
        <c:majorGridlines>
          <c:spPr>
            <a:ln w="12700" cap="flat">
              <a:solidFill>
                <a:schemeClr val="accent4">
                  <a:hueOff val="-1908433"/>
                  <a:satOff val="-100000"/>
                  <a:lumOff val="28823"/>
                </a:schemeClr>
              </a:solidFill>
              <a:prstDash val="solid"/>
              <a:round/>
            </a:ln>
          </c:spPr>
        </c:majorGridlines>
        <c:numFmt formatCode="General" sourceLinked="0"/>
        <c:majorTickMark val="out"/>
        <c:minorTickMark val="none"/>
        <c:tickLblPos val="nextTo"/>
        <c:spPr>
          <a:ln w="12700" cap="flat">
            <a:noFill/>
            <a:miter lim="400000"/>
          </a:ln>
        </c:spPr>
        <c:txPr>
          <a:bodyPr rot="0"/>
          <a:lstStyle/>
          <a:p>
            <a:pPr>
              <a:defRPr sz="1800" b="0" i="0" u="none" strike="noStrike">
                <a:solidFill>
                  <a:srgbClr val="585858"/>
                </a:solidFill>
                <a:latin typeface="BentonSansF Medium"/>
              </a:defRPr>
            </a:pPr>
            <a:endParaRPr lang="en-US"/>
          </a:p>
        </c:txPr>
        <c:crossAx val="-106917888"/>
        <c:crosses val="autoZero"/>
        <c:crossBetween val="between"/>
        <c:majorUnit val="3"/>
        <c:minorUnit val="1.5"/>
      </c:valAx>
      <c:valAx>
        <c:axId val="-106917888"/>
        <c:scaling>
          <c:orientation val="minMax"/>
        </c:scaling>
        <c:delete val="0"/>
        <c:axPos val="l"/>
        <c:numFmt formatCode="General" sourceLinked="0"/>
        <c:majorTickMark val="none"/>
        <c:minorTickMark val="none"/>
        <c:tickLblPos val="nextTo"/>
        <c:spPr>
          <a:ln w="12700" cap="flat">
            <a:noFill/>
            <a:miter lim="400000"/>
          </a:ln>
        </c:spPr>
        <c:txPr>
          <a:bodyPr rot="0"/>
          <a:lstStyle/>
          <a:p>
            <a:pPr>
              <a:defRPr sz="1800" b="0" i="0" u="none" strike="noStrike">
                <a:solidFill>
                  <a:srgbClr val="585858"/>
                </a:solidFill>
                <a:latin typeface="BentonSansF Medium"/>
              </a:defRPr>
            </a:pPr>
            <a:endParaRPr lang="en-US"/>
          </a:p>
        </c:txPr>
        <c:crossAx val="-106910816"/>
        <c:crosses val="autoZero"/>
        <c:crossBetween val="between"/>
        <c:majorUnit val="5"/>
        <c:minorUnit val="2.5"/>
      </c:valAx>
      <c:spPr>
        <a:noFill/>
        <a:ln w="12700" cap="flat">
          <a:noFill/>
          <a:miter lim="400000"/>
        </a:ln>
        <a:effectLst/>
      </c:spPr>
    </c:plotArea>
    <c:plotVisOnly val="1"/>
    <c:dispBlanksAs val="gap"/>
    <c:showDLblsOverMax val="1"/>
  </c:chart>
  <c:spPr>
    <a:noFill/>
    <a:ln>
      <a:noFill/>
    </a:ln>
    <a:effectLst/>
  </c:sp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1"/>
    <c:plotArea>
      <c:layout>
        <c:manualLayout>
          <c:layoutTarget val="inner"/>
          <c:xMode val="edge"/>
          <c:yMode val="edge"/>
          <c:x val="0.13744200000000001"/>
          <c:y val="0.13744200000000001"/>
          <c:w val="0.72511700000000001"/>
          <c:h val="0.71261699999999994"/>
        </c:manualLayout>
      </c:layout>
      <c:pieChart>
        <c:varyColors val="0"/>
        <c:ser>
          <c:idx val="0"/>
          <c:order val="0"/>
          <c:tx>
            <c:strRef>
              <c:f>Sheet1!$A$2</c:f>
              <c:strCache>
                <c:ptCount val="1"/>
                <c:pt idx="0">
                  <c:v>Region 1</c:v>
                </c:pt>
              </c:strCache>
            </c:strRef>
          </c:tx>
          <c:spPr>
            <a:solidFill>
              <a:schemeClr val="accent1"/>
            </a:solidFill>
            <a:ln w="12700" cap="flat">
              <a:noFill/>
              <a:miter lim="400000"/>
            </a:ln>
            <a:effectLst/>
          </c:spPr>
          <c:dPt>
            <c:idx val="0"/>
            <c:bubble3D val="0"/>
            <c:extLst xmlns:c16r2="http://schemas.microsoft.com/office/drawing/2015/06/chart">
              <c:ext xmlns:c16="http://schemas.microsoft.com/office/drawing/2014/chart" uri="{C3380CC4-5D6E-409C-BE32-E72D297353CC}">
                <c16:uniqueId val="{00000000-F4AE-4C6D-BEFF-A5A830A4B985}"/>
              </c:ext>
            </c:extLst>
          </c:dPt>
          <c:dPt>
            <c:idx val="1"/>
            <c:bubble3D val="0"/>
            <c:spPr>
              <a:solidFill>
                <a:schemeClr val="accent1">
                  <a:satOff val="-10379"/>
                  <a:lumOff val="-16666"/>
                </a:schemeClr>
              </a:solidFill>
              <a:ln w="12700" cap="flat">
                <a:noFill/>
                <a:miter lim="400000"/>
              </a:ln>
              <a:effectLst/>
            </c:spPr>
            <c:extLst xmlns:c16r2="http://schemas.microsoft.com/office/drawing/2015/06/chart">
              <c:ext xmlns:c16="http://schemas.microsoft.com/office/drawing/2014/chart" uri="{C3380CC4-5D6E-409C-BE32-E72D297353CC}">
                <c16:uniqueId val="{00000002-F4AE-4C6D-BEFF-A5A830A4B985}"/>
              </c:ext>
            </c:extLst>
          </c:dPt>
          <c:dPt>
            <c:idx val="2"/>
            <c:bubble3D val="0"/>
            <c:spPr>
              <a:solidFill>
                <a:schemeClr val="accent2"/>
              </a:solidFill>
              <a:ln w="12700" cap="flat">
                <a:noFill/>
                <a:miter lim="400000"/>
              </a:ln>
              <a:effectLst/>
            </c:spPr>
            <c:extLst xmlns:c16r2="http://schemas.microsoft.com/office/drawing/2015/06/chart">
              <c:ext xmlns:c16="http://schemas.microsoft.com/office/drawing/2014/chart" uri="{C3380CC4-5D6E-409C-BE32-E72D297353CC}">
                <c16:uniqueId val="{00000004-F4AE-4C6D-BEFF-A5A830A4B985}"/>
              </c:ext>
            </c:extLst>
          </c:dPt>
          <c:dPt>
            <c:idx val="3"/>
            <c:bubble3D val="0"/>
            <c:spPr>
              <a:solidFill>
                <a:schemeClr val="accent2">
                  <a:satOff val="-5228"/>
                  <a:lumOff val="-9999"/>
                </a:schemeClr>
              </a:solidFill>
              <a:ln w="12700" cap="flat">
                <a:noFill/>
                <a:miter lim="400000"/>
              </a:ln>
              <a:effectLst/>
            </c:spPr>
            <c:extLst xmlns:c16r2="http://schemas.microsoft.com/office/drawing/2015/06/chart">
              <c:ext xmlns:c16="http://schemas.microsoft.com/office/drawing/2014/chart" uri="{C3380CC4-5D6E-409C-BE32-E72D297353CC}">
                <c16:uniqueId val="{00000006-F4AE-4C6D-BEFF-A5A830A4B985}"/>
              </c:ext>
            </c:extLst>
          </c:dPt>
          <c:dPt>
            <c:idx val="4"/>
            <c:bubble3D val="0"/>
            <c:spPr>
              <a:solidFill>
                <a:schemeClr val="accent3"/>
              </a:solidFill>
              <a:ln w="12700" cap="flat">
                <a:noFill/>
                <a:miter lim="400000"/>
              </a:ln>
              <a:effectLst/>
            </c:spPr>
            <c:extLst xmlns:c16r2="http://schemas.microsoft.com/office/drawing/2015/06/chart">
              <c:ext xmlns:c16="http://schemas.microsoft.com/office/drawing/2014/chart" uri="{C3380CC4-5D6E-409C-BE32-E72D297353CC}">
                <c16:uniqueId val="{00000008-F4AE-4C6D-BEFF-A5A830A4B985}"/>
              </c:ext>
            </c:extLst>
          </c:dPt>
          <c:dPt>
            <c:idx val="5"/>
            <c:bubble3D val="0"/>
            <c:spPr>
              <a:solidFill>
                <a:schemeClr val="accent3">
                  <a:lumOff val="-10392"/>
                </a:schemeClr>
              </a:solidFill>
              <a:ln w="12700" cap="flat">
                <a:noFill/>
                <a:miter lim="400000"/>
              </a:ln>
              <a:effectLst/>
            </c:spPr>
            <c:extLst xmlns:c16r2="http://schemas.microsoft.com/office/drawing/2015/06/chart">
              <c:ext xmlns:c16="http://schemas.microsoft.com/office/drawing/2014/chart" uri="{C3380CC4-5D6E-409C-BE32-E72D297353CC}">
                <c16:uniqueId val="{0000000A-F4AE-4C6D-BEFF-A5A830A4B985}"/>
              </c:ext>
            </c:extLst>
          </c:dPt>
          <c:dLbls>
            <c:dLbl>
              <c:idx val="0"/>
              <c:numFmt formatCode="#,##0%" sourceLinked="0"/>
              <c:spPr/>
              <c:txPr>
                <a:bodyPr/>
                <a:lstStyle/>
                <a:p>
                  <a:pPr>
                    <a:defRPr sz="1800" b="0" i="0" u="none" strike="noStrike">
                      <a:solidFill>
                        <a:srgbClr val="585858"/>
                      </a:solidFill>
                      <a:latin typeface="BentonSansF Medium"/>
                    </a:defRPr>
                  </a:pPr>
                  <a:endParaRPr lang="en-US"/>
                </a:p>
              </c:txPr>
              <c:dLblPos val="outEnd"/>
              <c:showLegendKey val="0"/>
              <c:showVal val="0"/>
              <c:showCatName val="0"/>
              <c:showSerName val="0"/>
              <c:showPercent val="1"/>
              <c:showBubbleSize val="0"/>
            </c:dLbl>
            <c:dLbl>
              <c:idx val="1"/>
              <c:numFmt formatCode="#,##0%" sourceLinked="0"/>
              <c:spPr/>
              <c:txPr>
                <a:bodyPr/>
                <a:lstStyle/>
                <a:p>
                  <a:pPr>
                    <a:defRPr sz="1800" b="0" i="0" u="none" strike="noStrike">
                      <a:solidFill>
                        <a:srgbClr val="585858"/>
                      </a:solidFill>
                      <a:latin typeface="BentonSansF Medium"/>
                    </a:defRPr>
                  </a:pPr>
                  <a:endParaRPr lang="en-US"/>
                </a:p>
              </c:txPr>
              <c:dLblPos val="outEnd"/>
              <c:showLegendKey val="0"/>
              <c:showVal val="0"/>
              <c:showCatName val="0"/>
              <c:showSerName val="0"/>
              <c:showPercent val="1"/>
              <c:showBubbleSize val="0"/>
            </c:dLbl>
            <c:dLbl>
              <c:idx val="2"/>
              <c:numFmt formatCode="#,##0%" sourceLinked="0"/>
              <c:spPr/>
              <c:txPr>
                <a:bodyPr/>
                <a:lstStyle/>
                <a:p>
                  <a:pPr>
                    <a:defRPr sz="1800" b="0" i="0" u="none" strike="noStrike">
                      <a:solidFill>
                        <a:srgbClr val="585858"/>
                      </a:solidFill>
                      <a:latin typeface="BentonSansF Medium"/>
                    </a:defRPr>
                  </a:pPr>
                  <a:endParaRPr lang="en-US"/>
                </a:p>
              </c:txPr>
              <c:dLblPos val="outEnd"/>
              <c:showLegendKey val="0"/>
              <c:showVal val="0"/>
              <c:showCatName val="0"/>
              <c:showSerName val="0"/>
              <c:showPercent val="1"/>
              <c:showBubbleSize val="0"/>
            </c:dLbl>
            <c:dLbl>
              <c:idx val="3"/>
              <c:numFmt formatCode="#,##0%" sourceLinked="0"/>
              <c:spPr/>
              <c:txPr>
                <a:bodyPr/>
                <a:lstStyle/>
                <a:p>
                  <a:pPr>
                    <a:defRPr sz="1800" b="0" i="0" u="none" strike="noStrike">
                      <a:solidFill>
                        <a:srgbClr val="585858"/>
                      </a:solidFill>
                      <a:latin typeface="BentonSansF Medium"/>
                    </a:defRPr>
                  </a:pPr>
                  <a:endParaRPr lang="en-US"/>
                </a:p>
              </c:txPr>
              <c:dLblPos val="outEnd"/>
              <c:showLegendKey val="0"/>
              <c:showVal val="0"/>
              <c:showCatName val="0"/>
              <c:showSerName val="0"/>
              <c:showPercent val="1"/>
              <c:showBubbleSize val="0"/>
            </c:dLbl>
            <c:dLbl>
              <c:idx val="4"/>
              <c:numFmt formatCode="#,##0%" sourceLinked="0"/>
              <c:spPr/>
              <c:txPr>
                <a:bodyPr/>
                <a:lstStyle/>
                <a:p>
                  <a:pPr>
                    <a:defRPr sz="1800" b="0" i="0" u="none" strike="noStrike">
                      <a:solidFill>
                        <a:srgbClr val="585858"/>
                      </a:solidFill>
                      <a:latin typeface="BentonSansF Medium"/>
                    </a:defRPr>
                  </a:pPr>
                  <a:endParaRPr lang="en-US"/>
                </a:p>
              </c:txPr>
              <c:dLblPos val="outEnd"/>
              <c:showLegendKey val="0"/>
              <c:showVal val="0"/>
              <c:showCatName val="0"/>
              <c:showSerName val="0"/>
              <c:showPercent val="1"/>
              <c:showBubbleSize val="0"/>
            </c:dLbl>
            <c:dLbl>
              <c:idx val="5"/>
              <c:numFmt formatCode="#,##0%" sourceLinked="0"/>
              <c:spPr/>
              <c:txPr>
                <a:bodyPr/>
                <a:lstStyle/>
                <a:p>
                  <a:pPr>
                    <a:defRPr sz="1800" b="0" i="0" u="none" strike="noStrike">
                      <a:solidFill>
                        <a:srgbClr val="585858"/>
                      </a:solidFill>
                      <a:latin typeface="BentonSansF Medium"/>
                    </a:defRPr>
                  </a:pPr>
                  <a:endParaRPr lang="en-US"/>
                </a:p>
              </c:txPr>
              <c:dLblPos val="outEnd"/>
              <c:showLegendKey val="0"/>
              <c:showVal val="0"/>
              <c:showCatName val="0"/>
              <c:showSerName val="0"/>
              <c:showPercent val="1"/>
              <c:showBubbleSize val="0"/>
            </c:dLbl>
            <c:numFmt formatCode="#,##0%" sourceLinked="0"/>
            <c:spPr>
              <a:noFill/>
              <a:ln>
                <a:noFill/>
              </a:ln>
              <a:effectLst/>
            </c:spPr>
            <c:txPr>
              <a:bodyPr/>
              <a:lstStyle/>
              <a:p>
                <a:pPr>
                  <a:defRPr sz="1800" b="0" i="0" u="none" strike="noStrike">
                    <a:solidFill>
                      <a:srgbClr val="585858"/>
                    </a:solidFill>
                    <a:latin typeface="BentonSansF Medium"/>
                  </a:defRPr>
                </a:pPr>
                <a:endParaRPr lang="en-US"/>
              </a:p>
            </c:txPr>
            <c:dLblPos val="outEnd"/>
            <c:showLegendKey val="0"/>
            <c:showVal val="0"/>
            <c:showCatName val="0"/>
            <c:showSerName val="0"/>
            <c:showPercent val="1"/>
            <c:showBubbleSize val="0"/>
            <c:showLeaderLines val="0"/>
            <c:extLst xmlns:c16r2="http://schemas.microsoft.com/office/drawing/2015/06/chart">
              <c:ext xmlns:c15="http://schemas.microsoft.com/office/drawing/2012/chart" uri="{CE6537A1-D6FC-4f65-9D91-7224C49458BB}"/>
            </c:extLst>
          </c:dLbls>
          <c:cat>
            <c:strRef>
              <c:f>Sheet1!$B$1:$G$1</c:f>
              <c:strCache>
                <c:ptCount val="6"/>
                <c:pt idx="0">
                  <c:v>April</c:v>
                </c:pt>
                <c:pt idx="1">
                  <c:v>May</c:v>
                </c:pt>
                <c:pt idx="2">
                  <c:v>June</c:v>
                </c:pt>
                <c:pt idx="3">
                  <c:v>July</c:v>
                </c:pt>
                <c:pt idx="4">
                  <c:v>August</c:v>
                </c:pt>
                <c:pt idx="5">
                  <c:v>September</c:v>
                </c:pt>
              </c:strCache>
            </c:strRef>
          </c:cat>
          <c:val>
            <c:numRef>
              <c:f>Sheet1!$B$2:$G$2</c:f>
              <c:numCache>
                <c:formatCode>General</c:formatCode>
                <c:ptCount val="6"/>
                <c:pt idx="0">
                  <c:v>91</c:v>
                </c:pt>
                <c:pt idx="1">
                  <c:v>76</c:v>
                </c:pt>
                <c:pt idx="2">
                  <c:v>28</c:v>
                </c:pt>
                <c:pt idx="3">
                  <c:v>26</c:v>
                </c:pt>
                <c:pt idx="4">
                  <c:v>21</c:v>
                </c:pt>
                <c:pt idx="5">
                  <c:v>18</c:v>
                </c:pt>
              </c:numCache>
            </c:numRef>
          </c:val>
          <c:extLst xmlns:c16r2="http://schemas.microsoft.com/office/drawing/2015/06/chart">
            <c:ext xmlns:c16="http://schemas.microsoft.com/office/drawing/2014/chart" uri="{C3380CC4-5D6E-409C-BE32-E72D297353CC}">
              <c16:uniqueId val="{0000000B-F4AE-4C6D-BEFF-A5A830A4B985}"/>
            </c:ext>
          </c:extLst>
        </c:ser>
        <c:dLbls>
          <c:showLegendKey val="0"/>
          <c:showVal val="0"/>
          <c:showCatName val="0"/>
          <c:showSerName val="0"/>
          <c:showPercent val="0"/>
          <c:showBubbleSize val="0"/>
          <c:showLeaderLines val="0"/>
        </c:dLbls>
        <c:firstSliceAng val="0"/>
      </c:pieChart>
      <c:spPr>
        <a:noFill/>
        <a:ln w="12700" cap="flat">
          <a:noFill/>
          <a:miter lim="400000"/>
        </a:ln>
        <a:effectLst/>
      </c:spPr>
    </c:plotArea>
    <c:plotVisOnly val="1"/>
    <c:dispBlanksAs val="gap"/>
    <c:showDLblsOverMax val="1"/>
  </c:chart>
  <c:spPr>
    <a:noFill/>
    <a:ln>
      <a:noFill/>
    </a:ln>
    <a:effectLst/>
  </c:sp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v>TILDAS</c:v>
          </c:tx>
          <c:spPr>
            <a:solidFill>
              <a:schemeClr val="accent5"/>
            </a:solidFill>
            <a:ln w="6350">
              <a:solidFill>
                <a:sysClr val="windowText" lastClr="000000"/>
              </a:solidFill>
            </a:ln>
            <a:effectLst/>
          </c:spPr>
          <c:invertIfNegative val="0"/>
          <c:cat>
            <c:strRef>
              <c:f>'TQ Bins Pole'!$I$15:$I$23</c:f>
              <c:strCache>
                <c:ptCount val="9"/>
                <c:pt idx="0">
                  <c:v>0-2</c:v>
                </c:pt>
                <c:pt idx="1">
                  <c:v>2-3</c:v>
                </c:pt>
                <c:pt idx="2">
                  <c:v>3-4</c:v>
                </c:pt>
                <c:pt idx="3">
                  <c:v>4-5</c:v>
                </c:pt>
                <c:pt idx="4">
                  <c:v>5-6</c:v>
                </c:pt>
                <c:pt idx="5">
                  <c:v>6-7</c:v>
                </c:pt>
                <c:pt idx="6">
                  <c:v>7-8</c:v>
                </c:pt>
                <c:pt idx="7">
                  <c:v>8-9</c:v>
                </c:pt>
                <c:pt idx="8">
                  <c:v>9-10</c:v>
                </c:pt>
              </c:strCache>
            </c:strRef>
          </c:cat>
          <c:val>
            <c:numRef>
              <c:f>'TQ Bins Pole'!$J$15:$J$23</c:f>
              <c:numCache>
                <c:formatCode>General</c:formatCode>
                <c:ptCount val="9"/>
                <c:pt idx="0">
                  <c:v>0.10775862068965517</c:v>
                </c:pt>
                <c:pt idx="1">
                  <c:v>0.64894636015325668</c:v>
                </c:pt>
                <c:pt idx="2">
                  <c:v>0.14439655172413793</c:v>
                </c:pt>
                <c:pt idx="3">
                  <c:v>4.5019157088122604E-2</c:v>
                </c:pt>
                <c:pt idx="4">
                  <c:v>2.8975095785440615E-2</c:v>
                </c:pt>
                <c:pt idx="5">
                  <c:v>1.1733716475095786E-2</c:v>
                </c:pt>
                <c:pt idx="6">
                  <c:v>4.7892720306513406E-3</c:v>
                </c:pt>
                <c:pt idx="7">
                  <c:v>1.4367816091954023E-3</c:v>
                </c:pt>
                <c:pt idx="8">
                  <c:v>6.9444444444444441E-3</c:v>
                </c:pt>
              </c:numCache>
            </c:numRef>
          </c:val>
          <c:extLst xmlns:c16r2="http://schemas.microsoft.com/office/drawing/2015/06/chart">
            <c:ext xmlns:c16="http://schemas.microsoft.com/office/drawing/2014/chart" uri="{C3380CC4-5D6E-409C-BE32-E72D297353CC}">
              <c16:uniqueId val="{00000000-28E5-4360-AC89-5D7D767DFCB0}"/>
            </c:ext>
          </c:extLst>
        </c:ser>
        <c:dLbls>
          <c:showLegendKey val="0"/>
          <c:showVal val="0"/>
          <c:showCatName val="0"/>
          <c:showSerName val="0"/>
          <c:showPercent val="0"/>
          <c:showBubbleSize val="0"/>
        </c:dLbls>
        <c:gapWidth val="0"/>
        <c:axId val="-106905376"/>
        <c:axId val="-106908640"/>
      </c:barChart>
      <c:catAx>
        <c:axId val="-106905376"/>
        <c:scaling>
          <c:orientation val="minMax"/>
        </c:scaling>
        <c:delete val="0"/>
        <c:axPos val="b"/>
        <c:title>
          <c:tx>
            <c:rich>
              <a:bodyPr rot="0" spcFirstLastPara="1" vertOverflow="ellipsis" vert="horz" wrap="square" anchor="ctr" anchorCtr="1"/>
              <a:lstStyle/>
              <a:p>
                <a:pPr>
                  <a:defRPr sz="1000" b="1" i="0" u="none" strike="noStrike" kern="1200" baseline="0">
                    <a:solidFill>
                      <a:schemeClr val="tx1">
                        <a:lumMod val="65000"/>
                        <a:lumOff val="35000"/>
                      </a:schemeClr>
                    </a:solidFill>
                    <a:latin typeface="+mn-lt"/>
                    <a:ea typeface="+mn-ea"/>
                    <a:cs typeface="+mn-cs"/>
                  </a:defRPr>
                </a:pPr>
                <a:r>
                  <a:rPr lang="en-US" b="1"/>
                  <a:t>Bin (ppm)</a:t>
                </a:r>
              </a:p>
            </c:rich>
          </c:tx>
          <c:layout/>
          <c:overlay val="0"/>
          <c:spPr>
            <a:noFill/>
            <a:ln>
              <a:noFill/>
            </a:ln>
            <a:effectLst/>
          </c:spPr>
          <c:txPr>
            <a:bodyPr rot="0" spcFirstLastPara="1" vertOverflow="ellipsis" vert="horz" wrap="square" anchor="ctr" anchorCtr="1"/>
            <a:lstStyle/>
            <a:p>
              <a:pPr>
                <a:defRPr sz="1000" b="1"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06908640"/>
        <c:crosses val="autoZero"/>
        <c:auto val="1"/>
        <c:lblAlgn val="ctr"/>
        <c:lblOffset val="100"/>
        <c:noMultiLvlLbl val="0"/>
      </c:catAx>
      <c:valAx>
        <c:axId val="-106908640"/>
        <c:scaling>
          <c:orientation val="minMax"/>
          <c:max val="1"/>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1" i="0" u="none" strike="noStrike" kern="1200" baseline="0">
                    <a:solidFill>
                      <a:schemeClr val="tx1">
                        <a:lumMod val="65000"/>
                        <a:lumOff val="35000"/>
                      </a:schemeClr>
                    </a:solidFill>
                    <a:latin typeface="+mn-lt"/>
                    <a:ea typeface="+mn-ea"/>
                    <a:cs typeface="+mn-cs"/>
                  </a:defRPr>
                </a:pPr>
                <a:r>
                  <a:rPr lang="en-US" b="1"/>
                  <a:t>P(x)</a:t>
                </a:r>
              </a:p>
            </c:rich>
          </c:tx>
          <c:layout/>
          <c:overlay val="0"/>
          <c:spPr>
            <a:noFill/>
            <a:ln>
              <a:noFill/>
            </a:ln>
            <a:effectLst/>
          </c:spPr>
          <c:txPr>
            <a:bodyPr rot="-5400000" spcFirstLastPara="1" vertOverflow="ellipsis" vert="horz" wrap="square" anchor="ctr" anchorCtr="1"/>
            <a:lstStyle/>
            <a:p>
              <a:pPr>
                <a:defRPr sz="1000" b="1"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06905376"/>
        <c:crosses val="autoZero"/>
        <c:crossBetween val="between"/>
      </c:valAx>
      <c:spPr>
        <a:noFill/>
        <a:ln>
          <a:noFill/>
        </a:ln>
        <a:effectLst/>
      </c:spPr>
    </c:plotArea>
    <c:legend>
      <c:legendPos val="r"/>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v>Quanta 3</c:v>
          </c:tx>
          <c:spPr>
            <a:solidFill>
              <a:schemeClr val="accent2"/>
            </a:solidFill>
            <a:ln w="6350">
              <a:solidFill>
                <a:schemeClr val="tx1"/>
              </a:solidFill>
            </a:ln>
            <a:effectLst/>
          </c:spPr>
          <c:invertIfNegative val="0"/>
          <c:cat>
            <c:strRef>
              <c:f>'TQ Bins Pole'!$I$44:$I$52</c:f>
              <c:strCache>
                <c:ptCount val="9"/>
                <c:pt idx="0">
                  <c:v>0-2</c:v>
                </c:pt>
                <c:pt idx="1">
                  <c:v>2-3</c:v>
                </c:pt>
                <c:pt idx="2">
                  <c:v>3-4</c:v>
                </c:pt>
                <c:pt idx="3">
                  <c:v>4-5</c:v>
                </c:pt>
                <c:pt idx="4">
                  <c:v>5-6</c:v>
                </c:pt>
                <c:pt idx="5">
                  <c:v>6-7</c:v>
                </c:pt>
                <c:pt idx="6">
                  <c:v>7-8</c:v>
                </c:pt>
                <c:pt idx="7">
                  <c:v>8-9</c:v>
                </c:pt>
                <c:pt idx="8">
                  <c:v>9-10</c:v>
                </c:pt>
              </c:strCache>
            </c:strRef>
          </c:cat>
          <c:val>
            <c:numRef>
              <c:f>'TQ Bins Pole'!$J$44:$J$52</c:f>
              <c:numCache>
                <c:formatCode>General</c:formatCode>
                <c:ptCount val="9"/>
                <c:pt idx="0">
                  <c:v>5.531609195402299E-2</c:v>
                </c:pt>
                <c:pt idx="1">
                  <c:v>0.73419540229885061</c:v>
                </c:pt>
                <c:pt idx="2">
                  <c:v>0.13457854406130268</c:v>
                </c:pt>
                <c:pt idx="3">
                  <c:v>3.6398467432950193E-2</c:v>
                </c:pt>
                <c:pt idx="4">
                  <c:v>1.9875478927203066E-2</c:v>
                </c:pt>
                <c:pt idx="5">
                  <c:v>8.6206896551724137E-3</c:v>
                </c:pt>
                <c:pt idx="6">
                  <c:v>4.3103448275862068E-3</c:v>
                </c:pt>
                <c:pt idx="7">
                  <c:v>2.3946360153256704E-4</c:v>
                </c:pt>
                <c:pt idx="8">
                  <c:v>6.4655172413793103E-3</c:v>
                </c:pt>
              </c:numCache>
            </c:numRef>
          </c:val>
          <c:extLst xmlns:c16r2="http://schemas.microsoft.com/office/drawing/2015/06/chart">
            <c:ext xmlns:c16="http://schemas.microsoft.com/office/drawing/2014/chart" uri="{C3380CC4-5D6E-409C-BE32-E72D297353CC}">
              <c16:uniqueId val="{00000000-0BF6-4F1B-8D69-BDAEF7CD62C5}"/>
            </c:ext>
          </c:extLst>
        </c:ser>
        <c:dLbls>
          <c:showLegendKey val="0"/>
          <c:showVal val="0"/>
          <c:showCatName val="0"/>
          <c:showSerName val="0"/>
          <c:showPercent val="0"/>
          <c:showBubbleSize val="0"/>
        </c:dLbls>
        <c:gapWidth val="0"/>
        <c:axId val="-106918976"/>
        <c:axId val="-106917344"/>
      </c:barChart>
      <c:catAx>
        <c:axId val="-106918976"/>
        <c:scaling>
          <c:orientation val="minMax"/>
        </c:scaling>
        <c:delete val="0"/>
        <c:axPos val="b"/>
        <c:title>
          <c:tx>
            <c:rich>
              <a:bodyPr rot="0" spcFirstLastPara="1" vertOverflow="ellipsis" vert="horz" wrap="square" anchor="ctr" anchorCtr="1"/>
              <a:lstStyle/>
              <a:p>
                <a:pPr>
                  <a:defRPr sz="1000" b="1" i="0" u="none" strike="noStrike" kern="1200" baseline="0">
                    <a:solidFill>
                      <a:schemeClr val="tx1">
                        <a:lumMod val="65000"/>
                        <a:lumOff val="35000"/>
                      </a:schemeClr>
                    </a:solidFill>
                    <a:latin typeface="+mn-lt"/>
                    <a:ea typeface="+mn-ea"/>
                    <a:cs typeface="+mn-cs"/>
                  </a:defRPr>
                </a:pPr>
                <a:r>
                  <a:rPr lang="en-US" b="1"/>
                  <a:t>Bin (ppm)</a:t>
                </a:r>
              </a:p>
            </c:rich>
          </c:tx>
          <c:layout/>
          <c:overlay val="0"/>
          <c:spPr>
            <a:noFill/>
            <a:ln>
              <a:noFill/>
            </a:ln>
            <a:effectLst/>
          </c:spPr>
          <c:txPr>
            <a:bodyPr rot="0" spcFirstLastPara="1" vertOverflow="ellipsis" vert="horz" wrap="square" anchor="ctr" anchorCtr="1"/>
            <a:lstStyle/>
            <a:p>
              <a:pPr>
                <a:defRPr sz="1000" b="1"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06917344"/>
        <c:crosses val="autoZero"/>
        <c:auto val="1"/>
        <c:lblAlgn val="ctr"/>
        <c:lblOffset val="100"/>
        <c:noMultiLvlLbl val="0"/>
      </c:catAx>
      <c:valAx>
        <c:axId val="-106917344"/>
        <c:scaling>
          <c:orientation val="minMax"/>
          <c:max val="1"/>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1" i="0" u="none" strike="noStrike" kern="1200" baseline="0">
                    <a:solidFill>
                      <a:schemeClr val="tx1">
                        <a:lumMod val="65000"/>
                        <a:lumOff val="35000"/>
                      </a:schemeClr>
                    </a:solidFill>
                    <a:latin typeface="+mn-lt"/>
                    <a:ea typeface="+mn-ea"/>
                    <a:cs typeface="+mn-cs"/>
                  </a:defRPr>
                </a:pPr>
                <a:r>
                  <a:rPr lang="en-US" b="1"/>
                  <a:t>P(x)</a:t>
                </a:r>
              </a:p>
            </c:rich>
          </c:tx>
          <c:layout/>
          <c:overlay val="0"/>
          <c:spPr>
            <a:noFill/>
            <a:ln>
              <a:noFill/>
            </a:ln>
            <a:effectLst/>
          </c:spPr>
          <c:txPr>
            <a:bodyPr rot="-5400000" spcFirstLastPara="1" vertOverflow="ellipsis" vert="horz" wrap="square" anchor="ctr" anchorCtr="1"/>
            <a:lstStyle/>
            <a:p>
              <a:pPr>
                <a:defRPr sz="1000" b="1"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06918976"/>
        <c:crosses val="autoZero"/>
        <c:crossBetween val="between"/>
      </c:valAx>
      <c:spPr>
        <a:noFill/>
        <a:ln>
          <a:noFill/>
        </a:ln>
        <a:effectLst/>
      </c:spPr>
    </c:plotArea>
    <c:legend>
      <c:legendPos val="r"/>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10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1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1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1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1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1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1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1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1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1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1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1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1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1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1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1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128.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129.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131.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132.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133.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13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13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13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mailto:firstname.lastname@frogdesign.com" TargetMode="External"/><Relationship Id="rId1" Type="http://schemas.openxmlformats.org/officeDocument/2006/relationships/slideMaster" Target="../slideMasters/slideMaster5.xml"/></Relationships>
</file>

<file path=ppt/slideLayouts/_rels/slideLayout13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5.xml"/><Relationship Id="rId4" Type="http://schemas.openxmlformats.org/officeDocument/2006/relationships/image" Target="../media/image7.png"/></Relationships>
</file>

<file path=ppt/slideLayouts/_rels/slideLayout14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png"/><Relationship Id="rId1" Type="http://schemas.openxmlformats.org/officeDocument/2006/relationships/slideMaster" Target="../slideMasters/slideMaster5.xml"/><Relationship Id="rId4" Type="http://schemas.openxmlformats.org/officeDocument/2006/relationships/image" Target="../media/image1.png"/></Relationships>
</file>

<file path=ppt/slideLayouts/_rels/slideLayout14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14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14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14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14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14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5.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15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4EE84A7-1964-4541-A008-E803C17B200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A3E3896B-9351-4A53-B54A-8C220507158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5208A370-F02D-44DC-9F2A-9B6EFB0AF0D4}"/>
              </a:ext>
            </a:extLst>
          </p:cNvPr>
          <p:cNvSpPr>
            <a:spLocks noGrp="1"/>
          </p:cNvSpPr>
          <p:nvPr>
            <p:ph type="dt" sz="half" idx="10"/>
          </p:nvPr>
        </p:nvSpPr>
        <p:spPr/>
        <p:txBody>
          <a:bodyPr/>
          <a:lstStyle/>
          <a:p>
            <a:fld id="{B0003074-17DF-48F3-B434-2AAE27494FC6}" type="datetimeFigureOut">
              <a:rPr lang="en-US" smtClean="0">
                <a:solidFill>
                  <a:prstClr val="black">
                    <a:tint val="75000"/>
                  </a:prstClr>
                </a:solidFill>
              </a:rPr>
              <a:pPr/>
              <a:t>12/29/2021</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FE0B6713-5673-419D-BDEA-D0C573BCD5E4}"/>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02332AC7-8387-4818-BD4C-26152E84F7D4}"/>
              </a:ext>
            </a:extLst>
          </p:cNvPr>
          <p:cNvSpPr>
            <a:spLocks noGrp="1"/>
          </p:cNvSpPr>
          <p:nvPr>
            <p:ph type="sldNum" sz="quarter" idx="12"/>
          </p:nvPr>
        </p:nvSpPr>
        <p:spPr/>
        <p:txBody>
          <a:bodyPr/>
          <a:lstStyle/>
          <a:p>
            <a:fld id="{E738C1E2-9C1D-48DD-B7CF-D09FD2C604F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915906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A6604B7-AB13-4858-A9A6-5B61A90B715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0FAAFFAD-9049-4772-936C-6A80734C813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0D7BC217-A7C6-410F-B313-7BE0D0901A92}"/>
              </a:ext>
            </a:extLst>
          </p:cNvPr>
          <p:cNvSpPr>
            <a:spLocks noGrp="1"/>
          </p:cNvSpPr>
          <p:nvPr>
            <p:ph type="dt" sz="half" idx="10"/>
          </p:nvPr>
        </p:nvSpPr>
        <p:spPr/>
        <p:txBody>
          <a:bodyPr/>
          <a:lstStyle/>
          <a:p>
            <a:fld id="{B0003074-17DF-48F3-B434-2AAE27494FC6}" type="datetimeFigureOut">
              <a:rPr lang="en-US" smtClean="0">
                <a:solidFill>
                  <a:prstClr val="black">
                    <a:tint val="75000"/>
                  </a:prstClr>
                </a:solidFill>
              </a:rPr>
              <a:pPr/>
              <a:t>12/29/2021</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3A7FA36A-E0B2-4E94-B198-A36181FC55A5}"/>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7C242996-E180-4CCE-87FA-91C476ACCFCF}"/>
              </a:ext>
            </a:extLst>
          </p:cNvPr>
          <p:cNvSpPr>
            <a:spLocks noGrp="1"/>
          </p:cNvSpPr>
          <p:nvPr>
            <p:ph type="sldNum" sz="quarter" idx="12"/>
          </p:nvPr>
        </p:nvSpPr>
        <p:spPr/>
        <p:txBody>
          <a:bodyPr/>
          <a:lstStyle/>
          <a:p>
            <a:fld id="{E738C1E2-9C1D-48DD-B7CF-D09FD2C604F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73769392"/>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x">
  <p:cSld name="6 images">
    <p:spTree>
      <p:nvGrpSpPr>
        <p:cNvPr id="1" name=""/>
        <p:cNvGrpSpPr/>
        <p:nvPr/>
      </p:nvGrpSpPr>
      <p:grpSpPr>
        <a:xfrm>
          <a:off x="0" y="0"/>
          <a:ext cx="0" cy="0"/>
          <a:chOff x="0" y="0"/>
          <a:chExt cx="0" cy="0"/>
        </a:xfrm>
      </p:grpSpPr>
      <p:sp>
        <p:nvSpPr>
          <p:cNvPr id="879" name="image5.png"/>
          <p:cNvSpPr>
            <a:spLocks noGrp="1"/>
          </p:cNvSpPr>
          <p:nvPr>
            <p:ph type="pic" sz="half" idx="13"/>
          </p:nvPr>
        </p:nvSpPr>
        <p:spPr>
          <a:xfrm>
            <a:off x="7367302" y="3430339"/>
            <a:ext cx="6165822" cy="3468282"/>
          </a:xfrm>
          <a:prstGeom prst="rect">
            <a:avLst/>
          </a:prstGeom>
        </p:spPr>
        <p:txBody>
          <a:bodyPr lIns="91439" tIns="45719" rIns="91439" bIns="45719" anchor="t">
            <a:noAutofit/>
          </a:bodyPr>
          <a:lstStyle/>
          <a:p>
            <a:endParaRPr/>
          </a:p>
        </p:txBody>
      </p:sp>
      <p:sp>
        <p:nvSpPr>
          <p:cNvPr id="880" name="image5.png"/>
          <p:cNvSpPr>
            <a:spLocks noGrp="1"/>
          </p:cNvSpPr>
          <p:nvPr>
            <p:ph type="pic" sz="half" idx="14"/>
          </p:nvPr>
        </p:nvSpPr>
        <p:spPr>
          <a:xfrm>
            <a:off x="-469935" y="3424634"/>
            <a:ext cx="6165834" cy="3468282"/>
          </a:xfrm>
          <a:prstGeom prst="rect">
            <a:avLst/>
          </a:prstGeom>
        </p:spPr>
        <p:txBody>
          <a:bodyPr lIns="91439" tIns="45719" rIns="91439" bIns="45719" anchor="t">
            <a:noAutofit/>
          </a:bodyPr>
          <a:lstStyle/>
          <a:p>
            <a:endParaRPr/>
          </a:p>
        </p:txBody>
      </p:sp>
      <p:sp>
        <p:nvSpPr>
          <p:cNvPr id="881" name="image8.png"/>
          <p:cNvSpPr>
            <a:spLocks noGrp="1"/>
          </p:cNvSpPr>
          <p:nvPr>
            <p:ph type="pic" sz="half" idx="15"/>
          </p:nvPr>
        </p:nvSpPr>
        <p:spPr>
          <a:xfrm>
            <a:off x="6496015" y="-38001"/>
            <a:ext cx="6165834" cy="3468281"/>
          </a:xfrm>
          <a:prstGeom prst="rect">
            <a:avLst/>
          </a:prstGeom>
        </p:spPr>
        <p:txBody>
          <a:bodyPr lIns="91439" tIns="45719" rIns="91439" bIns="45719" anchor="t">
            <a:noAutofit/>
          </a:bodyPr>
          <a:lstStyle/>
          <a:p>
            <a:endParaRPr/>
          </a:p>
        </p:txBody>
      </p:sp>
      <p:sp>
        <p:nvSpPr>
          <p:cNvPr id="882" name="image5.png"/>
          <p:cNvSpPr>
            <a:spLocks noGrp="1"/>
          </p:cNvSpPr>
          <p:nvPr>
            <p:ph type="pic" sz="half" idx="16"/>
          </p:nvPr>
        </p:nvSpPr>
        <p:spPr>
          <a:xfrm>
            <a:off x="2141591" y="-38100"/>
            <a:ext cx="6166309" cy="3468549"/>
          </a:xfrm>
          <a:prstGeom prst="rect">
            <a:avLst/>
          </a:prstGeom>
        </p:spPr>
        <p:txBody>
          <a:bodyPr lIns="91439" tIns="45719" rIns="91439" bIns="45719" anchor="t">
            <a:noAutofit/>
          </a:bodyPr>
          <a:lstStyle/>
          <a:p>
            <a:endParaRPr/>
          </a:p>
        </p:txBody>
      </p:sp>
      <p:sp>
        <p:nvSpPr>
          <p:cNvPr id="883" name="image8.png"/>
          <p:cNvSpPr>
            <a:spLocks noGrp="1"/>
          </p:cNvSpPr>
          <p:nvPr>
            <p:ph type="pic" sz="half" idx="17"/>
          </p:nvPr>
        </p:nvSpPr>
        <p:spPr>
          <a:xfrm>
            <a:off x="3884923" y="3430339"/>
            <a:ext cx="6165820" cy="3468282"/>
          </a:xfrm>
          <a:prstGeom prst="rect">
            <a:avLst/>
          </a:prstGeom>
        </p:spPr>
        <p:txBody>
          <a:bodyPr lIns="91439" tIns="45719" rIns="91439" bIns="45719" anchor="t">
            <a:noAutofit/>
          </a:bodyPr>
          <a:lstStyle/>
          <a:p>
            <a:endParaRPr/>
          </a:p>
        </p:txBody>
      </p:sp>
      <p:pic>
        <p:nvPicPr>
          <p:cNvPr id="884" name="image4.png" descr="image4.png"/>
          <p:cNvPicPr>
            <a:picLocks noChangeAspect="1"/>
          </p:cNvPicPr>
          <p:nvPr/>
        </p:nvPicPr>
        <p:blipFill>
          <a:blip r:embed="rId2"/>
          <a:stretch>
            <a:fillRect/>
          </a:stretch>
        </p:blipFill>
        <p:spPr>
          <a:xfrm>
            <a:off x="442384" y="6414569"/>
            <a:ext cx="443423" cy="443432"/>
          </a:xfrm>
          <a:prstGeom prst="rect">
            <a:avLst/>
          </a:prstGeom>
          <a:ln w="12700">
            <a:miter lim="400000"/>
          </a:ln>
        </p:spPr>
      </p:pic>
      <p:sp>
        <p:nvSpPr>
          <p:cNvPr id="885" name="image8.png"/>
          <p:cNvSpPr>
            <a:spLocks noGrp="1"/>
          </p:cNvSpPr>
          <p:nvPr>
            <p:ph type="pic" sz="half" idx="18"/>
          </p:nvPr>
        </p:nvSpPr>
        <p:spPr>
          <a:xfrm>
            <a:off x="-1339474" y="-39291"/>
            <a:ext cx="6165820" cy="3468282"/>
          </a:xfrm>
          <a:prstGeom prst="rect">
            <a:avLst/>
          </a:prstGeom>
        </p:spPr>
        <p:txBody>
          <a:bodyPr lIns="91439" tIns="45719" rIns="91439" bIns="45719" anchor="t">
            <a:noAutofit/>
          </a:bodyPr>
          <a:lstStyle/>
          <a:p>
            <a:endParaRPr/>
          </a:p>
        </p:txBody>
      </p:sp>
      <p:sp>
        <p:nvSpPr>
          <p:cNvPr id="886" name="Slide Number"/>
          <p:cNvSpPr txBox="1">
            <a:spLocks noGrp="1"/>
          </p:cNvSpPr>
          <p:nvPr>
            <p:ph type="sldNum" sz="quarter" idx="2"/>
          </p:nvPr>
        </p:nvSpPr>
        <p:spPr>
          <a:xfrm>
            <a:off x="8736225" y="6180921"/>
            <a:ext cx="279881" cy="350861"/>
          </a:xfrm>
          <a:prstGeom prst="rect">
            <a:avLst/>
          </a:prstGeom>
        </p:spPr>
        <p:txBody>
          <a:bodyPr lIns="45718" tIns="45718" rIns="45718" bIns="45718" anchor="ctr"/>
          <a:lstStyle>
            <a:lvl1pPr algn="l" defTabSz="411480">
              <a:lnSpc>
                <a:spcPct val="140000"/>
              </a:lnSpc>
              <a:defRPr sz="1200">
                <a:solidFill>
                  <a:srgbClr val="000000"/>
                </a:solidFill>
                <a:latin typeface="+mn-lt"/>
                <a:ea typeface="+mn-ea"/>
                <a:cs typeface="+mn-cs"/>
                <a:sym typeface="BentonSansF"/>
              </a:defRPr>
            </a:lvl1pPr>
          </a:lstStyle>
          <a:p>
            <a:fld id="{86CB4B4D-7CA3-9044-876B-883B54F8677D}" type="slidenum">
              <a:rPr/>
              <a:pPr/>
              <a:t>‹#›</a:t>
            </a:fld>
            <a:endParaRPr/>
          </a:p>
        </p:txBody>
      </p:sp>
    </p:spTree>
    <p:extLst>
      <p:ext uri="{BB962C8B-B14F-4D97-AF65-F5344CB8AC3E}">
        <p14:creationId xmlns:p14="http://schemas.microsoft.com/office/powerpoint/2010/main" val="3073244753"/>
      </p:ext>
    </p:extLst>
  </p:cSld>
  <p:clrMapOvr>
    <a:masterClrMapping/>
  </p:clrMapOvr>
  <p:transition spd="med"/>
</p:sldLayout>
</file>

<file path=ppt/slideLayouts/slideLayout101.xml><?xml version="1.0" encoding="utf-8"?>
<p:sldLayout xmlns:a="http://schemas.openxmlformats.org/drawingml/2006/main" xmlns:r="http://schemas.openxmlformats.org/officeDocument/2006/relationships" xmlns:p="http://schemas.openxmlformats.org/presentationml/2006/main" type="tx">
  <p:cSld name="6 images (spaced)">
    <p:spTree>
      <p:nvGrpSpPr>
        <p:cNvPr id="1" name=""/>
        <p:cNvGrpSpPr/>
        <p:nvPr/>
      </p:nvGrpSpPr>
      <p:grpSpPr>
        <a:xfrm>
          <a:off x="0" y="0"/>
          <a:ext cx="0" cy="0"/>
          <a:chOff x="0" y="0"/>
          <a:chExt cx="0" cy="0"/>
        </a:xfrm>
      </p:grpSpPr>
      <p:sp>
        <p:nvSpPr>
          <p:cNvPr id="893" name="image5.png"/>
          <p:cNvSpPr>
            <a:spLocks noGrp="1"/>
          </p:cNvSpPr>
          <p:nvPr>
            <p:ph type="pic" sz="half" idx="13"/>
          </p:nvPr>
        </p:nvSpPr>
        <p:spPr>
          <a:xfrm>
            <a:off x="-444838" y="3506788"/>
            <a:ext cx="5957825" cy="3351277"/>
          </a:xfrm>
          <a:prstGeom prst="rect">
            <a:avLst/>
          </a:prstGeom>
        </p:spPr>
        <p:txBody>
          <a:bodyPr lIns="91439" tIns="45719" rIns="91439" bIns="45719" anchor="t">
            <a:noAutofit/>
          </a:bodyPr>
          <a:lstStyle/>
          <a:p>
            <a:endParaRPr/>
          </a:p>
        </p:txBody>
      </p:sp>
      <p:sp>
        <p:nvSpPr>
          <p:cNvPr id="894" name="image5.png"/>
          <p:cNvSpPr>
            <a:spLocks noGrp="1"/>
          </p:cNvSpPr>
          <p:nvPr>
            <p:ph type="pic" sz="half" idx="14"/>
          </p:nvPr>
        </p:nvSpPr>
        <p:spPr>
          <a:xfrm>
            <a:off x="2298316" y="2778"/>
            <a:ext cx="5957826" cy="3351277"/>
          </a:xfrm>
          <a:prstGeom prst="rect">
            <a:avLst/>
          </a:prstGeom>
        </p:spPr>
        <p:txBody>
          <a:bodyPr lIns="91439" tIns="45719" rIns="91439" bIns="45719" anchor="t">
            <a:noAutofit/>
          </a:bodyPr>
          <a:lstStyle/>
          <a:p>
            <a:endParaRPr/>
          </a:p>
        </p:txBody>
      </p:sp>
      <p:sp>
        <p:nvSpPr>
          <p:cNvPr id="895" name="image8.png"/>
          <p:cNvSpPr>
            <a:spLocks noGrp="1"/>
          </p:cNvSpPr>
          <p:nvPr>
            <p:ph type="pic" sz="half" idx="15"/>
          </p:nvPr>
        </p:nvSpPr>
        <p:spPr>
          <a:xfrm>
            <a:off x="3953568" y="3506724"/>
            <a:ext cx="5957826" cy="3351277"/>
          </a:xfrm>
          <a:prstGeom prst="rect">
            <a:avLst/>
          </a:prstGeom>
        </p:spPr>
        <p:txBody>
          <a:bodyPr lIns="91439" tIns="45719" rIns="91439" bIns="45719" anchor="t">
            <a:noAutofit/>
          </a:bodyPr>
          <a:lstStyle/>
          <a:p>
            <a:endParaRPr/>
          </a:p>
        </p:txBody>
      </p:sp>
      <p:sp>
        <p:nvSpPr>
          <p:cNvPr id="896" name="image8.png"/>
          <p:cNvSpPr>
            <a:spLocks noGrp="1"/>
          </p:cNvSpPr>
          <p:nvPr>
            <p:ph type="pic" sz="half" idx="16"/>
          </p:nvPr>
        </p:nvSpPr>
        <p:spPr>
          <a:xfrm>
            <a:off x="6679664" y="0"/>
            <a:ext cx="5957825" cy="3351277"/>
          </a:xfrm>
          <a:prstGeom prst="rect">
            <a:avLst/>
          </a:prstGeom>
        </p:spPr>
        <p:txBody>
          <a:bodyPr lIns="91439" tIns="45719" rIns="91439" bIns="45719" anchor="t">
            <a:noAutofit/>
          </a:bodyPr>
          <a:lstStyle/>
          <a:p>
            <a:endParaRPr/>
          </a:p>
        </p:txBody>
      </p:sp>
      <p:sp>
        <p:nvSpPr>
          <p:cNvPr id="897" name="image5.png"/>
          <p:cNvSpPr>
            <a:spLocks noGrp="1"/>
          </p:cNvSpPr>
          <p:nvPr>
            <p:ph type="pic" sz="half" idx="17"/>
          </p:nvPr>
        </p:nvSpPr>
        <p:spPr>
          <a:xfrm>
            <a:off x="7524186" y="3506788"/>
            <a:ext cx="5957825" cy="3351277"/>
          </a:xfrm>
          <a:prstGeom prst="rect">
            <a:avLst/>
          </a:prstGeom>
        </p:spPr>
        <p:txBody>
          <a:bodyPr lIns="91439" tIns="45719" rIns="91439" bIns="45719" anchor="t">
            <a:noAutofit/>
          </a:bodyPr>
          <a:lstStyle/>
          <a:p>
            <a:endParaRPr/>
          </a:p>
        </p:txBody>
      </p:sp>
      <p:pic>
        <p:nvPicPr>
          <p:cNvPr id="898" name="image4.png" descr="image4.png"/>
          <p:cNvPicPr>
            <a:picLocks noChangeAspect="1"/>
          </p:cNvPicPr>
          <p:nvPr/>
        </p:nvPicPr>
        <p:blipFill>
          <a:blip r:embed="rId2"/>
          <a:stretch>
            <a:fillRect/>
          </a:stretch>
        </p:blipFill>
        <p:spPr>
          <a:xfrm>
            <a:off x="442384" y="6414569"/>
            <a:ext cx="443423" cy="443432"/>
          </a:xfrm>
          <a:prstGeom prst="rect">
            <a:avLst/>
          </a:prstGeom>
          <a:ln w="12700">
            <a:miter lim="400000"/>
          </a:ln>
        </p:spPr>
      </p:pic>
      <p:sp>
        <p:nvSpPr>
          <p:cNvPr id="899" name="image8.png"/>
          <p:cNvSpPr>
            <a:spLocks noGrp="1"/>
          </p:cNvSpPr>
          <p:nvPr>
            <p:ph type="pic" sz="half" idx="18"/>
          </p:nvPr>
        </p:nvSpPr>
        <p:spPr>
          <a:xfrm>
            <a:off x="-1290011" y="-1"/>
            <a:ext cx="5957825" cy="3351277"/>
          </a:xfrm>
          <a:prstGeom prst="rect">
            <a:avLst/>
          </a:prstGeom>
        </p:spPr>
        <p:txBody>
          <a:bodyPr lIns="91439" tIns="45719" rIns="91439" bIns="45719" anchor="t">
            <a:noAutofit/>
          </a:bodyPr>
          <a:lstStyle/>
          <a:p>
            <a:endParaRPr/>
          </a:p>
        </p:txBody>
      </p:sp>
      <p:sp>
        <p:nvSpPr>
          <p:cNvPr id="900" name="Slide Number"/>
          <p:cNvSpPr txBox="1">
            <a:spLocks noGrp="1"/>
          </p:cNvSpPr>
          <p:nvPr>
            <p:ph type="sldNum" sz="quarter" idx="2"/>
          </p:nvPr>
        </p:nvSpPr>
        <p:spPr>
          <a:xfrm>
            <a:off x="8736225" y="6180921"/>
            <a:ext cx="279881" cy="350861"/>
          </a:xfrm>
          <a:prstGeom prst="rect">
            <a:avLst/>
          </a:prstGeom>
        </p:spPr>
        <p:txBody>
          <a:bodyPr lIns="45718" tIns="45718" rIns="45718" bIns="45718" anchor="ctr"/>
          <a:lstStyle>
            <a:lvl1pPr algn="l" defTabSz="411480">
              <a:lnSpc>
                <a:spcPct val="140000"/>
              </a:lnSpc>
              <a:defRPr sz="1200">
                <a:solidFill>
                  <a:srgbClr val="000000"/>
                </a:solidFill>
                <a:latin typeface="+mn-lt"/>
                <a:ea typeface="+mn-ea"/>
                <a:cs typeface="+mn-cs"/>
                <a:sym typeface="BentonSansF"/>
              </a:defRPr>
            </a:lvl1pPr>
          </a:lstStyle>
          <a:p>
            <a:fld id="{86CB4B4D-7CA3-9044-876B-883B54F8677D}" type="slidenum">
              <a:rPr/>
              <a:pPr/>
              <a:t>‹#›</a:t>
            </a:fld>
            <a:endParaRPr/>
          </a:p>
        </p:txBody>
      </p:sp>
    </p:spTree>
    <p:extLst>
      <p:ext uri="{BB962C8B-B14F-4D97-AF65-F5344CB8AC3E}">
        <p14:creationId xmlns:p14="http://schemas.microsoft.com/office/powerpoint/2010/main" val="2897044039"/>
      </p:ext>
    </p:extLst>
  </p:cSld>
  <p:clrMapOvr>
    <a:masterClrMapping/>
  </p:clrMapOvr>
  <p:transition spd="med"/>
</p:sldLayout>
</file>

<file path=ppt/slideLayouts/slideLayout102.xml><?xml version="1.0" encoding="utf-8"?>
<p:sldLayout xmlns:a="http://schemas.openxmlformats.org/drawingml/2006/main" xmlns:r="http://schemas.openxmlformats.org/officeDocument/2006/relationships" xmlns:p="http://schemas.openxmlformats.org/presentationml/2006/main" type="tx">
  <p:cSld name="Case study 1 image">
    <p:spTree>
      <p:nvGrpSpPr>
        <p:cNvPr id="1" name=""/>
        <p:cNvGrpSpPr/>
        <p:nvPr/>
      </p:nvGrpSpPr>
      <p:grpSpPr>
        <a:xfrm>
          <a:off x="0" y="0"/>
          <a:ext cx="0" cy="0"/>
          <a:chOff x="0" y="0"/>
          <a:chExt cx="0" cy="0"/>
        </a:xfrm>
      </p:grpSpPr>
      <p:sp>
        <p:nvSpPr>
          <p:cNvPr id="907" name="Image"/>
          <p:cNvSpPr>
            <a:spLocks noGrp="1"/>
          </p:cNvSpPr>
          <p:nvPr>
            <p:ph type="pic" idx="13"/>
          </p:nvPr>
        </p:nvSpPr>
        <p:spPr>
          <a:xfrm>
            <a:off x="0" y="0"/>
            <a:ext cx="12192001" cy="6858000"/>
          </a:xfrm>
          <a:prstGeom prst="rect">
            <a:avLst/>
          </a:prstGeom>
        </p:spPr>
        <p:txBody>
          <a:bodyPr lIns="91439" tIns="45719" rIns="91439" bIns="45719" anchor="t">
            <a:noAutofit/>
          </a:bodyPr>
          <a:lstStyle/>
          <a:p>
            <a:endParaRPr/>
          </a:p>
        </p:txBody>
      </p:sp>
      <p:sp>
        <p:nvSpPr>
          <p:cNvPr id="908" name="Rectangle"/>
          <p:cNvSpPr>
            <a:spLocks noGrp="1"/>
          </p:cNvSpPr>
          <p:nvPr>
            <p:ph type="body" sz="quarter" idx="14"/>
          </p:nvPr>
        </p:nvSpPr>
        <p:spPr>
          <a:xfrm>
            <a:off x="-4234" y="0"/>
            <a:ext cx="3487805" cy="3430290"/>
          </a:xfrm>
          <a:prstGeom prst="rect">
            <a:avLst/>
          </a:prstGeom>
          <a:solidFill>
            <a:srgbClr val="000000"/>
          </a:solidFill>
        </p:spPr>
        <p:txBody>
          <a:bodyPr anchor="t">
            <a:noAutofit/>
          </a:bodyPr>
          <a:lstStyle>
            <a:lvl1pPr marL="0" indent="0" defTabSz="411480">
              <a:lnSpc>
                <a:spcPct val="140000"/>
              </a:lnSpc>
              <a:spcBef>
                <a:spcPts val="0"/>
              </a:spcBef>
              <a:buSzTx/>
              <a:buNone/>
              <a:defRPr sz="2400">
                <a:latin typeface="+mn-lt"/>
                <a:ea typeface="+mn-ea"/>
                <a:cs typeface="+mn-cs"/>
                <a:sym typeface="BentonSansF"/>
              </a:defRPr>
            </a:lvl1pPr>
          </a:lstStyle>
          <a:p>
            <a:pPr marL="0" indent="0" defTabSz="822960">
              <a:lnSpc>
                <a:spcPct val="140000"/>
              </a:lnSpc>
              <a:spcBef>
                <a:spcPts val="0"/>
              </a:spcBef>
              <a:buSzTx/>
              <a:buNone/>
              <a:defRPr sz="2400">
                <a:latin typeface="+mn-lt"/>
                <a:ea typeface="+mn-ea"/>
                <a:cs typeface="+mn-cs"/>
                <a:sym typeface="BentonSansF"/>
              </a:defRPr>
            </a:pPr>
            <a:endParaRPr/>
          </a:p>
        </p:txBody>
      </p:sp>
      <p:sp>
        <p:nvSpPr>
          <p:cNvPr id="909" name="Client"/>
          <p:cNvSpPr>
            <a:spLocks noGrp="1"/>
          </p:cNvSpPr>
          <p:nvPr>
            <p:ph type="body" sz="quarter" idx="15"/>
          </p:nvPr>
        </p:nvSpPr>
        <p:spPr>
          <a:xfrm>
            <a:off x="442384" y="402442"/>
            <a:ext cx="2594569" cy="369332"/>
          </a:xfrm>
          <a:prstGeom prst="rect">
            <a:avLst/>
          </a:prstGeom>
        </p:spPr>
        <p:txBody>
          <a:bodyPr lIns="0" tIns="0" rIns="0" bIns="0" anchor="t">
            <a:spAutoFit/>
          </a:bodyPr>
          <a:lstStyle>
            <a:lvl1pPr marL="0" marR="28575" indent="0" defTabSz="641350">
              <a:lnSpc>
                <a:spcPct val="80000"/>
              </a:lnSpc>
              <a:spcBef>
                <a:spcPts val="0"/>
              </a:spcBef>
              <a:buSzTx/>
              <a:buNone/>
              <a:defRPr sz="3000" spc="30">
                <a:solidFill>
                  <a:schemeClr val="accent1">
                    <a:hueOff val="-11708571"/>
                    <a:satOff val="-92105"/>
                    <a:lumOff val="44705"/>
                  </a:schemeClr>
                </a:solidFill>
                <a:uFill>
                  <a:solidFill>
                    <a:srgbClr val="000000"/>
                  </a:solidFill>
                </a:uFill>
                <a:latin typeface="Quarto Bold"/>
                <a:ea typeface="Quarto Bold"/>
                <a:cs typeface="Quarto Bold"/>
                <a:sym typeface="Quarto Bold"/>
              </a:defRPr>
            </a:lvl1pPr>
          </a:lstStyle>
          <a:p>
            <a:pPr>
              <a:defRPr>
                <a:solidFill>
                  <a:srgbClr val="424242"/>
                </a:solidFill>
              </a:defRPr>
            </a:pPr>
            <a:r>
              <a:rPr>
                <a:solidFill>
                  <a:schemeClr val="accent1">
                    <a:hueOff val="-11708571"/>
                    <a:satOff val="-92105"/>
                    <a:lumOff val="44705"/>
                  </a:schemeClr>
                </a:solidFill>
              </a:rPr>
              <a:t>Client</a:t>
            </a:r>
          </a:p>
        </p:txBody>
      </p:sp>
      <p:sp>
        <p:nvSpPr>
          <p:cNvPr id="910" name="Description text dolor sit incididunt, adipisicing tempor, adipisicing tempor incididunt ut labore et dolore magna aliqua. Lorem ipsum dolor sit."/>
          <p:cNvSpPr>
            <a:spLocks noGrp="1"/>
          </p:cNvSpPr>
          <p:nvPr>
            <p:ph type="body" sz="quarter" idx="16"/>
          </p:nvPr>
        </p:nvSpPr>
        <p:spPr>
          <a:xfrm>
            <a:off x="442384" y="1758871"/>
            <a:ext cx="2594569" cy="904863"/>
          </a:xfrm>
          <a:prstGeom prst="rect">
            <a:avLst/>
          </a:prstGeom>
        </p:spPr>
        <p:txBody>
          <a:bodyPr lIns="0" tIns="0" rIns="0" bIns="0" anchor="t">
            <a:spAutoFit/>
          </a:bodyPr>
          <a:lstStyle>
            <a:lvl1pPr marL="0" indent="0" defTabSz="411480">
              <a:lnSpc>
                <a:spcPct val="140000"/>
              </a:lnSpc>
              <a:spcBef>
                <a:spcPts val="0"/>
              </a:spcBef>
              <a:buSzTx/>
              <a:buNone/>
              <a:defRPr sz="1050">
                <a:solidFill>
                  <a:schemeClr val="accent1">
                    <a:hueOff val="-11708571"/>
                    <a:satOff val="-92105"/>
                    <a:lumOff val="44705"/>
                  </a:schemeClr>
                </a:solidFill>
                <a:latin typeface="BentonSansF Medium"/>
                <a:ea typeface="BentonSansF Medium"/>
                <a:cs typeface="BentonSansF Medium"/>
                <a:sym typeface="BentonSansF Medium"/>
              </a:defRPr>
            </a:lvl1pPr>
          </a:lstStyle>
          <a:p>
            <a:pPr>
              <a:defRPr>
                <a:solidFill>
                  <a:srgbClr val="000000"/>
                </a:solidFill>
              </a:defRPr>
            </a:pPr>
            <a:r>
              <a:rPr>
                <a:solidFill>
                  <a:schemeClr val="accent1">
                    <a:hueOff val="-11708571"/>
                    <a:satOff val="-92105"/>
                    <a:lumOff val="44705"/>
                  </a:schemeClr>
                </a:solidFill>
              </a:rPr>
              <a:t>Description text dolor sit incididunt, adipisicing tempor, adipisicing tempor incididunt ut labore et dolore magna aliqua. Lorem ipsum dolor sit.</a:t>
            </a:r>
          </a:p>
        </p:txBody>
      </p:sp>
      <p:sp>
        <p:nvSpPr>
          <p:cNvPr id="911" name="project"/>
          <p:cNvSpPr>
            <a:spLocks noGrp="1"/>
          </p:cNvSpPr>
          <p:nvPr>
            <p:ph type="body" sz="quarter" idx="17"/>
          </p:nvPr>
        </p:nvSpPr>
        <p:spPr>
          <a:xfrm>
            <a:off x="442384" y="1005977"/>
            <a:ext cx="2594569" cy="153888"/>
          </a:xfrm>
          <a:prstGeom prst="rect">
            <a:avLst/>
          </a:prstGeom>
        </p:spPr>
        <p:txBody>
          <a:bodyPr lIns="0" tIns="0" rIns="0" bIns="0" anchor="t">
            <a:spAutoFit/>
          </a:bodyPr>
          <a:lstStyle>
            <a:lvl1pPr marL="0" indent="0" defTabSz="411480">
              <a:spcBef>
                <a:spcPts val="0"/>
              </a:spcBef>
              <a:buSzTx/>
              <a:buNone/>
              <a:defRPr sz="1000" cap="all" spc="100">
                <a:solidFill>
                  <a:schemeClr val="accent1">
                    <a:hueOff val="-11708571"/>
                    <a:satOff val="-92105"/>
                    <a:lumOff val="44705"/>
                  </a:schemeClr>
                </a:solidFill>
                <a:latin typeface="BentonSansF Medium"/>
                <a:ea typeface="BentonSansF Medium"/>
                <a:cs typeface="BentonSansF Medium"/>
                <a:sym typeface="BentonSansF Medium"/>
              </a:defRPr>
            </a:lvl1pPr>
          </a:lstStyle>
          <a:p>
            <a:pPr>
              <a:defRPr>
                <a:solidFill>
                  <a:srgbClr val="000000"/>
                </a:solidFill>
              </a:defRPr>
            </a:pPr>
            <a:r>
              <a:rPr>
                <a:solidFill>
                  <a:schemeClr val="accent1">
                    <a:hueOff val="-11708571"/>
                    <a:satOff val="-92105"/>
                    <a:lumOff val="44705"/>
                  </a:schemeClr>
                </a:solidFill>
              </a:rPr>
              <a:t>project</a:t>
            </a:r>
          </a:p>
        </p:txBody>
      </p:sp>
      <p:pic>
        <p:nvPicPr>
          <p:cNvPr id="912" name="image4.png" descr="image4.png"/>
          <p:cNvPicPr>
            <a:picLocks noChangeAspect="1"/>
          </p:cNvPicPr>
          <p:nvPr/>
        </p:nvPicPr>
        <p:blipFill>
          <a:blip r:embed="rId2"/>
          <a:stretch>
            <a:fillRect/>
          </a:stretch>
        </p:blipFill>
        <p:spPr>
          <a:xfrm>
            <a:off x="442384" y="6414569"/>
            <a:ext cx="443423" cy="443432"/>
          </a:xfrm>
          <a:prstGeom prst="rect">
            <a:avLst/>
          </a:prstGeom>
          <a:ln w="12700">
            <a:miter lim="400000"/>
          </a:ln>
        </p:spPr>
      </p:pic>
      <p:sp>
        <p:nvSpPr>
          <p:cNvPr id="913" name="sticker"/>
          <p:cNvSpPr>
            <a:spLocks noGrp="1"/>
          </p:cNvSpPr>
          <p:nvPr>
            <p:ph type="body" sz="quarter" idx="18"/>
          </p:nvPr>
        </p:nvSpPr>
        <p:spPr>
          <a:xfrm>
            <a:off x="2950559" y="2877270"/>
            <a:ext cx="1081535" cy="1081535"/>
          </a:xfrm>
          <a:prstGeom prst="ellipse">
            <a:avLst/>
          </a:prstGeom>
          <a:solidFill>
            <a:schemeClr val="accent1">
              <a:hueOff val="-11708571"/>
              <a:satOff val="-92105"/>
              <a:lumOff val="44705"/>
            </a:schemeClr>
          </a:solidFill>
        </p:spPr>
        <p:txBody>
          <a:bodyPr>
            <a:noAutofit/>
          </a:bodyPr>
          <a:lstStyle>
            <a:lvl1pPr marL="0" indent="0" algn="ctr">
              <a:lnSpc>
                <a:spcPct val="110000"/>
              </a:lnSpc>
              <a:spcBef>
                <a:spcPts val="0"/>
              </a:spcBef>
              <a:buSzTx/>
              <a:buNone/>
              <a:defRPr sz="850" cap="all" spc="85">
                <a:latin typeface="BentonSansF Medium"/>
                <a:ea typeface="BentonSansF Medium"/>
                <a:cs typeface="BentonSansF Medium"/>
                <a:sym typeface="BentonSansF Medium"/>
              </a:defRPr>
            </a:lvl1pPr>
          </a:lstStyle>
          <a:p>
            <a:r>
              <a:t>sticker</a:t>
            </a:r>
          </a:p>
        </p:txBody>
      </p:sp>
      <p:sp>
        <p:nvSpPr>
          <p:cNvPr id="914" name="Slide Number"/>
          <p:cNvSpPr txBox="1">
            <a:spLocks noGrp="1"/>
          </p:cNvSpPr>
          <p:nvPr>
            <p:ph type="sldNum" sz="quarter" idx="2"/>
          </p:nvPr>
        </p:nvSpPr>
        <p:spPr>
          <a:xfrm>
            <a:off x="8736225" y="6180921"/>
            <a:ext cx="279881" cy="350861"/>
          </a:xfrm>
          <a:prstGeom prst="rect">
            <a:avLst/>
          </a:prstGeom>
        </p:spPr>
        <p:txBody>
          <a:bodyPr lIns="45718" tIns="45718" rIns="45718" bIns="45718" anchor="ctr"/>
          <a:lstStyle>
            <a:lvl1pPr algn="l" defTabSz="411480">
              <a:lnSpc>
                <a:spcPct val="140000"/>
              </a:lnSpc>
              <a:defRPr sz="1200">
                <a:solidFill>
                  <a:srgbClr val="000000"/>
                </a:solidFill>
                <a:latin typeface="+mn-lt"/>
                <a:ea typeface="+mn-ea"/>
                <a:cs typeface="+mn-cs"/>
                <a:sym typeface="BentonSansF"/>
              </a:defRPr>
            </a:lvl1pPr>
          </a:lstStyle>
          <a:p>
            <a:fld id="{86CB4B4D-7CA3-9044-876B-883B54F8677D}" type="slidenum">
              <a:rPr/>
              <a:pPr/>
              <a:t>‹#›</a:t>
            </a:fld>
            <a:endParaRPr/>
          </a:p>
        </p:txBody>
      </p:sp>
    </p:spTree>
    <p:extLst>
      <p:ext uri="{BB962C8B-B14F-4D97-AF65-F5344CB8AC3E}">
        <p14:creationId xmlns:p14="http://schemas.microsoft.com/office/powerpoint/2010/main" val="588402697"/>
      </p:ext>
    </p:extLst>
  </p:cSld>
  <p:clrMapOvr>
    <a:masterClrMapping/>
  </p:clrMapOvr>
  <p:transition spd="med"/>
</p:sldLayout>
</file>

<file path=ppt/slideLayouts/slideLayout103.xml><?xml version="1.0" encoding="utf-8"?>
<p:sldLayout xmlns:a="http://schemas.openxmlformats.org/drawingml/2006/main" xmlns:r="http://schemas.openxmlformats.org/officeDocument/2006/relationships" xmlns:p="http://schemas.openxmlformats.org/presentationml/2006/main" type="tx">
  <p:cSld name="Case study grid (spaced)">
    <p:spTree>
      <p:nvGrpSpPr>
        <p:cNvPr id="1" name=""/>
        <p:cNvGrpSpPr/>
        <p:nvPr/>
      </p:nvGrpSpPr>
      <p:grpSpPr>
        <a:xfrm>
          <a:off x="0" y="0"/>
          <a:ext cx="0" cy="0"/>
          <a:chOff x="0" y="0"/>
          <a:chExt cx="0" cy="0"/>
        </a:xfrm>
      </p:grpSpPr>
      <p:sp>
        <p:nvSpPr>
          <p:cNvPr id="938" name="image5.png"/>
          <p:cNvSpPr>
            <a:spLocks noGrp="1"/>
          </p:cNvSpPr>
          <p:nvPr>
            <p:ph type="pic" sz="half" idx="13"/>
          </p:nvPr>
        </p:nvSpPr>
        <p:spPr>
          <a:xfrm>
            <a:off x="-444838" y="3506788"/>
            <a:ext cx="5957825" cy="3351277"/>
          </a:xfrm>
          <a:prstGeom prst="rect">
            <a:avLst/>
          </a:prstGeom>
        </p:spPr>
        <p:txBody>
          <a:bodyPr lIns="91439" tIns="45719" rIns="91439" bIns="45719" anchor="t">
            <a:noAutofit/>
          </a:bodyPr>
          <a:lstStyle/>
          <a:p>
            <a:endParaRPr/>
          </a:p>
        </p:txBody>
      </p:sp>
      <p:sp>
        <p:nvSpPr>
          <p:cNvPr id="939" name="image5.png"/>
          <p:cNvSpPr>
            <a:spLocks noGrp="1"/>
          </p:cNvSpPr>
          <p:nvPr>
            <p:ph type="pic" sz="half" idx="14"/>
          </p:nvPr>
        </p:nvSpPr>
        <p:spPr>
          <a:xfrm>
            <a:off x="2298316" y="2778"/>
            <a:ext cx="5957826" cy="3351277"/>
          </a:xfrm>
          <a:prstGeom prst="rect">
            <a:avLst/>
          </a:prstGeom>
        </p:spPr>
        <p:txBody>
          <a:bodyPr lIns="91439" tIns="45719" rIns="91439" bIns="45719" anchor="t">
            <a:noAutofit/>
          </a:bodyPr>
          <a:lstStyle/>
          <a:p>
            <a:endParaRPr/>
          </a:p>
        </p:txBody>
      </p:sp>
      <p:sp>
        <p:nvSpPr>
          <p:cNvPr id="940" name="Rectangle"/>
          <p:cNvSpPr>
            <a:spLocks noGrp="1"/>
          </p:cNvSpPr>
          <p:nvPr>
            <p:ph type="body" sz="quarter" idx="15"/>
          </p:nvPr>
        </p:nvSpPr>
        <p:spPr>
          <a:xfrm>
            <a:off x="-464" y="-6350"/>
            <a:ext cx="3425396" cy="3365897"/>
          </a:xfrm>
          <a:prstGeom prst="rect">
            <a:avLst/>
          </a:prstGeom>
          <a:solidFill>
            <a:srgbClr val="000000"/>
          </a:solidFill>
        </p:spPr>
        <p:txBody>
          <a:bodyPr anchor="t">
            <a:noAutofit/>
          </a:bodyPr>
          <a:lstStyle>
            <a:lvl1pPr marL="0" indent="0" defTabSz="411480">
              <a:lnSpc>
                <a:spcPct val="140000"/>
              </a:lnSpc>
              <a:spcBef>
                <a:spcPts val="0"/>
              </a:spcBef>
              <a:buSzTx/>
              <a:buNone/>
              <a:defRPr sz="2400">
                <a:latin typeface="+mn-lt"/>
                <a:ea typeface="+mn-ea"/>
                <a:cs typeface="+mn-cs"/>
                <a:sym typeface="BentonSansF"/>
              </a:defRPr>
            </a:lvl1pPr>
          </a:lstStyle>
          <a:p>
            <a:pPr marL="0" indent="0" defTabSz="822960">
              <a:lnSpc>
                <a:spcPct val="140000"/>
              </a:lnSpc>
              <a:spcBef>
                <a:spcPts val="0"/>
              </a:spcBef>
              <a:buSzTx/>
              <a:buNone/>
              <a:defRPr sz="2400">
                <a:latin typeface="+mn-lt"/>
                <a:ea typeface="+mn-ea"/>
                <a:cs typeface="+mn-cs"/>
                <a:sym typeface="BentonSansF"/>
              </a:defRPr>
            </a:pPr>
            <a:endParaRPr/>
          </a:p>
        </p:txBody>
      </p:sp>
      <p:sp>
        <p:nvSpPr>
          <p:cNvPr id="941" name="image8.png"/>
          <p:cNvSpPr>
            <a:spLocks noGrp="1"/>
          </p:cNvSpPr>
          <p:nvPr>
            <p:ph type="pic" sz="half" idx="16"/>
          </p:nvPr>
        </p:nvSpPr>
        <p:spPr>
          <a:xfrm>
            <a:off x="3953568" y="3506724"/>
            <a:ext cx="5957826" cy="3351277"/>
          </a:xfrm>
          <a:prstGeom prst="rect">
            <a:avLst/>
          </a:prstGeom>
        </p:spPr>
        <p:txBody>
          <a:bodyPr lIns="91439" tIns="45719" rIns="91439" bIns="45719" anchor="t">
            <a:noAutofit/>
          </a:bodyPr>
          <a:lstStyle/>
          <a:p>
            <a:endParaRPr/>
          </a:p>
        </p:txBody>
      </p:sp>
      <p:sp>
        <p:nvSpPr>
          <p:cNvPr id="942" name="image8.png"/>
          <p:cNvSpPr>
            <a:spLocks noGrp="1"/>
          </p:cNvSpPr>
          <p:nvPr>
            <p:ph type="pic" sz="half" idx="17"/>
          </p:nvPr>
        </p:nvSpPr>
        <p:spPr>
          <a:xfrm>
            <a:off x="6679664" y="0"/>
            <a:ext cx="5957825" cy="3351277"/>
          </a:xfrm>
          <a:prstGeom prst="rect">
            <a:avLst/>
          </a:prstGeom>
        </p:spPr>
        <p:txBody>
          <a:bodyPr lIns="91439" tIns="45719" rIns="91439" bIns="45719" anchor="t">
            <a:noAutofit/>
          </a:bodyPr>
          <a:lstStyle/>
          <a:p>
            <a:endParaRPr/>
          </a:p>
        </p:txBody>
      </p:sp>
      <p:sp>
        <p:nvSpPr>
          <p:cNvPr id="943" name="image5.png"/>
          <p:cNvSpPr>
            <a:spLocks noGrp="1"/>
          </p:cNvSpPr>
          <p:nvPr>
            <p:ph type="pic" sz="half" idx="18"/>
          </p:nvPr>
        </p:nvSpPr>
        <p:spPr>
          <a:xfrm>
            <a:off x="7524186" y="3506788"/>
            <a:ext cx="5957825" cy="3351277"/>
          </a:xfrm>
          <a:prstGeom prst="rect">
            <a:avLst/>
          </a:prstGeom>
        </p:spPr>
        <p:txBody>
          <a:bodyPr lIns="91439" tIns="45719" rIns="91439" bIns="45719" anchor="t">
            <a:noAutofit/>
          </a:bodyPr>
          <a:lstStyle/>
          <a:p>
            <a:endParaRPr/>
          </a:p>
        </p:txBody>
      </p:sp>
      <p:pic>
        <p:nvPicPr>
          <p:cNvPr id="944" name="image4.png" descr="image4.png"/>
          <p:cNvPicPr>
            <a:picLocks noChangeAspect="1"/>
          </p:cNvPicPr>
          <p:nvPr/>
        </p:nvPicPr>
        <p:blipFill>
          <a:blip r:embed="rId2"/>
          <a:stretch>
            <a:fillRect/>
          </a:stretch>
        </p:blipFill>
        <p:spPr>
          <a:xfrm>
            <a:off x="442384" y="6414569"/>
            <a:ext cx="443423" cy="443432"/>
          </a:xfrm>
          <a:prstGeom prst="rect">
            <a:avLst/>
          </a:prstGeom>
          <a:ln w="12700">
            <a:miter lim="400000"/>
          </a:ln>
        </p:spPr>
      </p:pic>
      <p:sp>
        <p:nvSpPr>
          <p:cNvPr id="945" name="sticker"/>
          <p:cNvSpPr>
            <a:spLocks noGrp="1"/>
          </p:cNvSpPr>
          <p:nvPr>
            <p:ph type="body" sz="quarter" idx="19"/>
          </p:nvPr>
        </p:nvSpPr>
        <p:spPr>
          <a:xfrm>
            <a:off x="2950559" y="2877270"/>
            <a:ext cx="1081535" cy="1081535"/>
          </a:xfrm>
          <a:prstGeom prst="ellipse">
            <a:avLst/>
          </a:prstGeom>
          <a:solidFill>
            <a:schemeClr val="accent1">
              <a:hueOff val="-11708571"/>
              <a:satOff val="-92105"/>
              <a:lumOff val="44705"/>
            </a:schemeClr>
          </a:solidFill>
        </p:spPr>
        <p:txBody>
          <a:bodyPr>
            <a:noAutofit/>
          </a:bodyPr>
          <a:lstStyle>
            <a:lvl1pPr marL="0" indent="0" algn="ctr">
              <a:lnSpc>
                <a:spcPct val="110000"/>
              </a:lnSpc>
              <a:spcBef>
                <a:spcPts val="0"/>
              </a:spcBef>
              <a:buSzTx/>
              <a:buNone/>
              <a:defRPr sz="850" cap="all" spc="85">
                <a:latin typeface="BentonSansF Medium"/>
                <a:ea typeface="BentonSansF Medium"/>
                <a:cs typeface="BentonSansF Medium"/>
                <a:sym typeface="BentonSansF Medium"/>
              </a:defRPr>
            </a:lvl1pPr>
          </a:lstStyle>
          <a:p>
            <a:r>
              <a:t>sticker</a:t>
            </a:r>
          </a:p>
        </p:txBody>
      </p:sp>
      <p:sp>
        <p:nvSpPr>
          <p:cNvPr id="946" name="Client"/>
          <p:cNvSpPr>
            <a:spLocks noGrp="1"/>
          </p:cNvSpPr>
          <p:nvPr>
            <p:ph type="body" sz="quarter" idx="20"/>
          </p:nvPr>
        </p:nvSpPr>
        <p:spPr>
          <a:xfrm>
            <a:off x="442384" y="402442"/>
            <a:ext cx="2594569" cy="369332"/>
          </a:xfrm>
          <a:prstGeom prst="rect">
            <a:avLst/>
          </a:prstGeom>
        </p:spPr>
        <p:txBody>
          <a:bodyPr lIns="0" tIns="0" rIns="0" bIns="0" anchor="t">
            <a:spAutoFit/>
          </a:bodyPr>
          <a:lstStyle>
            <a:lvl1pPr marL="0" marR="28575" indent="0" defTabSz="641350">
              <a:lnSpc>
                <a:spcPct val="80000"/>
              </a:lnSpc>
              <a:spcBef>
                <a:spcPts val="0"/>
              </a:spcBef>
              <a:buSzTx/>
              <a:buNone/>
              <a:defRPr sz="3000" spc="30">
                <a:solidFill>
                  <a:schemeClr val="accent1">
                    <a:hueOff val="-11708571"/>
                    <a:satOff val="-92105"/>
                    <a:lumOff val="44705"/>
                  </a:schemeClr>
                </a:solidFill>
                <a:uFill>
                  <a:solidFill>
                    <a:srgbClr val="000000"/>
                  </a:solidFill>
                </a:uFill>
                <a:latin typeface="Quarto Bold"/>
                <a:ea typeface="Quarto Bold"/>
                <a:cs typeface="Quarto Bold"/>
                <a:sym typeface="Quarto Bold"/>
              </a:defRPr>
            </a:lvl1pPr>
          </a:lstStyle>
          <a:p>
            <a:pPr>
              <a:defRPr>
                <a:solidFill>
                  <a:srgbClr val="424242"/>
                </a:solidFill>
              </a:defRPr>
            </a:pPr>
            <a:r>
              <a:rPr>
                <a:solidFill>
                  <a:schemeClr val="accent1">
                    <a:hueOff val="-11708571"/>
                    <a:satOff val="-92105"/>
                    <a:lumOff val="44705"/>
                  </a:schemeClr>
                </a:solidFill>
              </a:rPr>
              <a:t>Client</a:t>
            </a:r>
          </a:p>
        </p:txBody>
      </p:sp>
      <p:sp>
        <p:nvSpPr>
          <p:cNvPr id="947" name="Description text dolor sit incididunt, adipisicing tempor, adipisicing tempor incididunt ut labore et dolore magna aliqua. Lorem ipsum dolor sit."/>
          <p:cNvSpPr>
            <a:spLocks noGrp="1"/>
          </p:cNvSpPr>
          <p:nvPr>
            <p:ph type="body" sz="quarter" idx="21"/>
          </p:nvPr>
        </p:nvSpPr>
        <p:spPr>
          <a:xfrm>
            <a:off x="442384" y="1758871"/>
            <a:ext cx="2594569" cy="904863"/>
          </a:xfrm>
          <a:prstGeom prst="rect">
            <a:avLst/>
          </a:prstGeom>
        </p:spPr>
        <p:txBody>
          <a:bodyPr lIns="0" tIns="0" rIns="0" bIns="0" anchor="t">
            <a:spAutoFit/>
          </a:bodyPr>
          <a:lstStyle>
            <a:lvl1pPr marL="0" indent="0" defTabSz="411480">
              <a:lnSpc>
                <a:spcPct val="140000"/>
              </a:lnSpc>
              <a:spcBef>
                <a:spcPts val="0"/>
              </a:spcBef>
              <a:buSzTx/>
              <a:buNone/>
              <a:defRPr sz="1050">
                <a:solidFill>
                  <a:schemeClr val="accent1">
                    <a:hueOff val="-11708571"/>
                    <a:satOff val="-92105"/>
                    <a:lumOff val="44705"/>
                  </a:schemeClr>
                </a:solidFill>
                <a:latin typeface="BentonSansF Medium"/>
                <a:ea typeface="BentonSansF Medium"/>
                <a:cs typeface="BentonSansF Medium"/>
                <a:sym typeface="BentonSansF Medium"/>
              </a:defRPr>
            </a:lvl1pPr>
          </a:lstStyle>
          <a:p>
            <a:pPr>
              <a:defRPr>
                <a:solidFill>
                  <a:srgbClr val="000000"/>
                </a:solidFill>
                <a:latin typeface="+mn-lt"/>
                <a:ea typeface="+mn-ea"/>
                <a:cs typeface="+mn-cs"/>
                <a:sym typeface="BentonSansF"/>
              </a:defRPr>
            </a:pPr>
            <a:r>
              <a:rPr>
                <a:solidFill>
                  <a:schemeClr val="accent1">
                    <a:hueOff val="-11708571"/>
                    <a:satOff val="-92105"/>
                    <a:lumOff val="44705"/>
                  </a:schemeClr>
                </a:solidFill>
                <a:latin typeface="BentonSansF Medium"/>
                <a:ea typeface="BentonSansF Medium"/>
                <a:cs typeface="BentonSansF Medium"/>
                <a:sym typeface="BentonSansF Medium"/>
              </a:rPr>
              <a:t>Description text dolor sit incididunt, adipisicing tempor, adipisicing tempor incididunt ut labore et dolore magna aliqua. Lorem ipsum dolor sit.</a:t>
            </a:r>
          </a:p>
        </p:txBody>
      </p:sp>
      <p:sp>
        <p:nvSpPr>
          <p:cNvPr id="948" name="project"/>
          <p:cNvSpPr>
            <a:spLocks noGrp="1"/>
          </p:cNvSpPr>
          <p:nvPr>
            <p:ph type="body" sz="quarter" idx="22"/>
          </p:nvPr>
        </p:nvSpPr>
        <p:spPr>
          <a:xfrm>
            <a:off x="442384" y="1005977"/>
            <a:ext cx="2594569" cy="153888"/>
          </a:xfrm>
          <a:prstGeom prst="rect">
            <a:avLst/>
          </a:prstGeom>
        </p:spPr>
        <p:txBody>
          <a:bodyPr lIns="0" tIns="0" rIns="0" bIns="0" anchor="t">
            <a:spAutoFit/>
          </a:bodyPr>
          <a:lstStyle>
            <a:lvl1pPr marL="0" indent="0" defTabSz="411480">
              <a:spcBef>
                <a:spcPts val="0"/>
              </a:spcBef>
              <a:buSzTx/>
              <a:buNone/>
              <a:defRPr sz="1000" cap="all" spc="100">
                <a:solidFill>
                  <a:schemeClr val="accent1">
                    <a:hueOff val="-11708571"/>
                    <a:satOff val="-92105"/>
                    <a:lumOff val="44705"/>
                  </a:schemeClr>
                </a:solidFill>
                <a:latin typeface="BentonSansF Medium"/>
                <a:ea typeface="BentonSansF Medium"/>
                <a:cs typeface="BentonSansF Medium"/>
                <a:sym typeface="BentonSansF Medium"/>
              </a:defRPr>
            </a:lvl1pPr>
          </a:lstStyle>
          <a:p>
            <a:pPr>
              <a:defRPr>
                <a:solidFill>
                  <a:srgbClr val="000000"/>
                </a:solidFill>
              </a:defRPr>
            </a:pPr>
            <a:r>
              <a:rPr>
                <a:solidFill>
                  <a:schemeClr val="accent1">
                    <a:hueOff val="-11708571"/>
                    <a:satOff val="-92105"/>
                    <a:lumOff val="44705"/>
                  </a:schemeClr>
                </a:solidFill>
              </a:rPr>
              <a:t>project</a:t>
            </a:r>
          </a:p>
        </p:txBody>
      </p:sp>
      <p:sp>
        <p:nvSpPr>
          <p:cNvPr id="949" name="Slide Number"/>
          <p:cNvSpPr txBox="1">
            <a:spLocks noGrp="1"/>
          </p:cNvSpPr>
          <p:nvPr>
            <p:ph type="sldNum" sz="quarter" idx="2"/>
          </p:nvPr>
        </p:nvSpPr>
        <p:spPr>
          <a:xfrm>
            <a:off x="8736225" y="6180921"/>
            <a:ext cx="279881" cy="350861"/>
          </a:xfrm>
          <a:prstGeom prst="rect">
            <a:avLst/>
          </a:prstGeom>
        </p:spPr>
        <p:txBody>
          <a:bodyPr lIns="45718" tIns="45718" rIns="45718" bIns="45718" anchor="ctr"/>
          <a:lstStyle>
            <a:lvl1pPr algn="l" defTabSz="411480">
              <a:lnSpc>
                <a:spcPct val="140000"/>
              </a:lnSpc>
              <a:defRPr sz="1200">
                <a:solidFill>
                  <a:srgbClr val="000000"/>
                </a:solidFill>
                <a:latin typeface="+mn-lt"/>
                <a:ea typeface="+mn-ea"/>
                <a:cs typeface="+mn-cs"/>
                <a:sym typeface="BentonSansF"/>
              </a:defRPr>
            </a:lvl1pPr>
          </a:lstStyle>
          <a:p>
            <a:fld id="{86CB4B4D-7CA3-9044-876B-883B54F8677D}" type="slidenum">
              <a:rPr/>
              <a:pPr/>
              <a:t>‹#›</a:t>
            </a:fld>
            <a:endParaRPr/>
          </a:p>
        </p:txBody>
      </p:sp>
    </p:spTree>
    <p:extLst>
      <p:ext uri="{BB962C8B-B14F-4D97-AF65-F5344CB8AC3E}">
        <p14:creationId xmlns:p14="http://schemas.microsoft.com/office/powerpoint/2010/main" val="2307525304"/>
      </p:ext>
    </p:extLst>
  </p:cSld>
  <p:clrMapOvr>
    <a:masterClrMapping/>
  </p:clrMapOvr>
  <p:transition spd="med"/>
</p:sldLayout>
</file>

<file path=ppt/slideLayouts/slideLayout104.xml><?xml version="1.0" encoding="utf-8"?>
<p:sldLayout xmlns:a="http://schemas.openxmlformats.org/drawingml/2006/main" xmlns:r="http://schemas.openxmlformats.org/officeDocument/2006/relationships" xmlns:p="http://schemas.openxmlformats.org/presentationml/2006/main" type="tx">
  <p:cSld name="Case study ROI">
    <p:spTree>
      <p:nvGrpSpPr>
        <p:cNvPr id="1" name=""/>
        <p:cNvGrpSpPr/>
        <p:nvPr/>
      </p:nvGrpSpPr>
      <p:grpSpPr>
        <a:xfrm>
          <a:off x="0" y="0"/>
          <a:ext cx="0" cy="0"/>
          <a:chOff x="0" y="0"/>
          <a:chExt cx="0" cy="0"/>
        </a:xfrm>
      </p:grpSpPr>
      <p:sp>
        <p:nvSpPr>
          <p:cNvPr id="956" name="image5.png"/>
          <p:cNvSpPr>
            <a:spLocks noGrp="1"/>
          </p:cNvSpPr>
          <p:nvPr>
            <p:ph type="pic" sz="half" idx="13"/>
          </p:nvPr>
        </p:nvSpPr>
        <p:spPr>
          <a:xfrm>
            <a:off x="7367302" y="3430339"/>
            <a:ext cx="6165822" cy="3468282"/>
          </a:xfrm>
          <a:prstGeom prst="rect">
            <a:avLst/>
          </a:prstGeom>
        </p:spPr>
        <p:txBody>
          <a:bodyPr lIns="91439" tIns="45719" rIns="91439" bIns="45719" anchor="t">
            <a:noAutofit/>
          </a:bodyPr>
          <a:lstStyle/>
          <a:p>
            <a:endParaRPr/>
          </a:p>
        </p:txBody>
      </p:sp>
      <p:sp>
        <p:nvSpPr>
          <p:cNvPr id="957" name="image8.png"/>
          <p:cNvSpPr>
            <a:spLocks noGrp="1"/>
          </p:cNvSpPr>
          <p:nvPr>
            <p:ph type="pic" sz="half" idx="14"/>
          </p:nvPr>
        </p:nvSpPr>
        <p:spPr>
          <a:xfrm>
            <a:off x="6496015" y="-38001"/>
            <a:ext cx="6165834" cy="3468281"/>
          </a:xfrm>
          <a:prstGeom prst="rect">
            <a:avLst/>
          </a:prstGeom>
        </p:spPr>
        <p:txBody>
          <a:bodyPr lIns="91439" tIns="45719" rIns="91439" bIns="45719" anchor="t">
            <a:noAutofit/>
          </a:bodyPr>
          <a:lstStyle/>
          <a:p>
            <a:endParaRPr/>
          </a:p>
        </p:txBody>
      </p:sp>
      <p:sp>
        <p:nvSpPr>
          <p:cNvPr id="958" name="image5.png"/>
          <p:cNvSpPr>
            <a:spLocks noGrp="1"/>
          </p:cNvSpPr>
          <p:nvPr>
            <p:ph type="pic" sz="half" idx="15"/>
          </p:nvPr>
        </p:nvSpPr>
        <p:spPr>
          <a:xfrm>
            <a:off x="2141591" y="-38100"/>
            <a:ext cx="6166309" cy="3468549"/>
          </a:xfrm>
          <a:prstGeom prst="rect">
            <a:avLst/>
          </a:prstGeom>
        </p:spPr>
        <p:txBody>
          <a:bodyPr lIns="91439" tIns="45719" rIns="91439" bIns="45719" anchor="t">
            <a:noAutofit/>
          </a:bodyPr>
          <a:lstStyle/>
          <a:p>
            <a:endParaRPr/>
          </a:p>
        </p:txBody>
      </p:sp>
      <p:sp>
        <p:nvSpPr>
          <p:cNvPr id="959" name="Rectangle"/>
          <p:cNvSpPr>
            <a:spLocks noGrp="1"/>
          </p:cNvSpPr>
          <p:nvPr>
            <p:ph type="body" sz="quarter" idx="16"/>
          </p:nvPr>
        </p:nvSpPr>
        <p:spPr>
          <a:xfrm>
            <a:off x="-4234" y="0"/>
            <a:ext cx="3487805" cy="3430290"/>
          </a:xfrm>
          <a:prstGeom prst="rect">
            <a:avLst/>
          </a:prstGeom>
          <a:solidFill>
            <a:srgbClr val="000000"/>
          </a:solidFill>
        </p:spPr>
        <p:txBody>
          <a:bodyPr anchor="t">
            <a:noAutofit/>
          </a:bodyPr>
          <a:lstStyle>
            <a:lvl1pPr marL="0" indent="0" defTabSz="411480">
              <a:lnSpc>
                <a:spcPct val="140000"/>
              </a:lnSpc>
              <a:spcBef>
                <a:spcPts val="0"/>
              </a:spcBef>
              <a:buSzTx/>
              <a:buNone/>
              <a:defRPr sz="2400">
                <a:latin typeface="+mn-lt"/>
                <a:ea typeface="+mn-ea"/>
                <a:cs typeface="+mn-cs"/>
                <a:sym typeface="BentonSansF"/>
              </a:defRPr>
            </a:lvl1pPr>
          </a:lstStyle>
          <a:p>
            <a:pPr marL="0" indent="0" defTabSz="822960">
              <a:lnSpc>
                <a:spcPct val="140000"/>
              </a:lnSpc>
              <a:spcBef>
                <a:spcPts val="0"/>
              </a:spcBef>
              <a:buSzTx/>
              <a:buNone/>
              <a:defRPr sz="2400">
                <a:latin typeface="+mn-lt"/>
                <a:ea typeface="+mn-ea"/>
                <a:cs typeface="+mn-cs"/>
                <a:sym typeface="BentonSansF"/>
              </a:defRPr>
            </a:pPr>
            <a:endParaRPr/>
          </a:p>
        </p:txBody>
      </p:sp>
      <p:pic>
        <p:nvPicPr>
          <p:cNvPr id="960" name="image4.png" descr="image4.png"/>
          <p:cNvPicPr>
            <a:picLocks noChangeAspect="1"/>
          </p:cNvPicPr>
          <p:nvPr/>
        </p:nvPicPr>
        <p:blipFill>
          <a:blip r:embed="rId2"/>
          <a:stretch>
            <a:fillRect/>
          </a:stretch>
        </p:blipFill>
        <p:spPr>
          <a:xfrm>
            <a:off x="442384" y="6414569"/>
            <a:ext cx="443423" cy="443432"/>
          </a:xfrm>
          <a:prstGeom prst="rect">
            <a:avLst/>
          </a:prstGeom>
          <a:ln w="12700">
            <a:miter lim="400000"/>
          </a:ln>
        </p:spPr>
      </p:pic>
      <p:sp>
        <p:nvSpPr>
          <p:cNvPr id="961" name="sticker"/>
          <p:cNvSpPr>
            <a:spLocks noGrp="1"/>
          </p:cNvSpPr>
          <p:nvPr>
            <p:ph type="body" sz="quarter" idx="17"/>
          </p:nvPr>
        </p:nvSpPr>
        <p:spPr>
          <a:xfrm>
            <a:off x="2950559" y="2877270"/>
            <a:ext cx="1081535" cy="1081535"/>
          </a:xfrm>
          <a:prstGeom prst="ellipse">
            <a:avLst/>
          </a:prstGeom>
          <a:solidFill>
            <a:schemeClr val="accent1">
              <a:hueOff val="-11708571"/>
              <a:satOff val="-92105"/>
              <a:lumOff val="44705"/>
            </a:schemeClr>
          </a:solidFill>
        </p:spPr>
        <p:txBody>
          <a:bodyPr>
            <a:noAutofit/>
          </a:bodyPr>
          <a:lstStyle>
            <a:lvl1pPr marL="0" indent="0" algn="ctr">
              <a:lnSpc>
                <a:spcPct val="110000"/>
              </a:lnSpc>
              <a:spcBef>
                <a:spcPts val="0"/>
              </a:spcBef>
              <a:buSzTx/>
              <a:buNone/>
              <a:defRPr sz="850" cap="all" spc="85">
                <a:latin typeface="BentonSansF Medium"/>
                <a:ea typeface="BentonSansF Medium"/>
                <a:cs typeface="BentonSansF Medium"/>
                <a:sym typeface="BentonSansF Medium"/>
              </a:defRPr>
            </a:lvl1pPr>
          </a:lstStyle>
          <a:p>
            <a:r>
              <a:t>sticker</a:t>
            </a:r>
          </a:p>
        </p:txBody>
      </p:sp>
      <p:sp>
        <p:nvSpPr>
          <p:cNvPr id="962" name="Client"/>
          <p:cNvSpPr>
            <a:spLocks noGrp="1"/>
          </p:cNvSpPr>
          <p:nvPr>
            <p:ph type="body" sz="quarter" idx="18"/>
          </p:nvPr>
        </p:nvSpPr>
        <p:spPr>
          <a:xfrm>
            <a:off x="442384" y="402442"/>
            <a:ext cx="2594569" cy="369332"/>
          </a:xfrm>
          <a:prstGeom prst="rect">
            <a:avLst/>
          </a:prstGeom>
        </p:spPr>
        <p:txBody>
          <a:bodyPr lIns="0" tIns="0" rIns="0" bIns="0" anchor="t">
            <a:spAutoFit/>
          </a:bodyPr>
          <a:lstStyle>
            <a:lvl1pPr marL="0" marR="28575" indent="0" defTabSz="641350">
              <a:lnSpc>
                <a:spcPct val="80000"/>
              </a:lnSpc>
              <a:spcBef>
                <a:spcPts val="0"/>
              </a:spcBef>
              <a:buSzTx/>
              <a:buNone/>
              <a:defRPr sz="3000" spc="30">
                <a:solidFill>
                  <a:schemeClr val="accent1">
                    <a:hueOff val="-11708571"/>
                    <a:satOff val="-92105"/>
                    <a:lumOff val="44705"/>
                  </a:schemeClr>
                </a:solidFill>
                <a:uFill>
                  <a:solidFill>
                    <a:srgbClr val="000000"/>
                  </a:solidFill>
                </a:uFill>
                <a:latin typeface="Quarto Bold"/>
                <a:ea typeface="Quarto Bold"/>
                <a:cs typeface="Quarto Bold"/>
                <a:sym typeface="Quarto Bold"/>
              </a:defRPr>
            </a:lvl1pPr>
          </a:lstStyle>
          <a:p>
            <a:pPr>
              <a:defRPr>
                <a:solidFill>
                  <a:srgbClr val="424242"/>
                </a:solidFill>
              </a:defRPr>
            </a:pPr>
            <a:r>
              <a:rPr>
                <a:solidFill>
                  <a:schemeClr val="accent1">
                    <a:hueOff val="-11708571"/>
                    <a:satOff val="-92105"/>
                    <a:lumOff val="44705"/>
                  </a:schemeClr>
                </a:solidFill>
              </a:rPr>
              <a:t>Client</a:t>
            </a:r>
          </a:p>
        </p:txBody>
      </p:sp>
      <p:sp>
        <p:nvSpPr>
          <p:cNvPr id="963" name="Description text dolor sit incididunt, adipisicing tempor, adipisicing tempor incididunt ut labore et dolore magna aliqua. Lorem ipsum dolor sit."/>
          <p:cNvSpPr>
            <a:spLocks noGrp="1"/>
          </p:cNvSpPr>
          <p:nvPr>
            <p:ph type="body" sz="quarter" idx="19"/>
          </p:nvPr>
        </p:nvSpPr>
        <p:spPr>
          <a:xfrm>
            <a:off x="442384" y="1758871"/>
            <a:ext cx="2594569" cy="904863"/>
          </a:xfrm>
          <a:prstGeom prst="rect">
            <a:avLst/>
          </a:prstGeom>
        </p:spPr>
        <p:txBody>
          <a:bodyPr lIns="0" tIns="0" rIns="0" bIns="0" anchor="t">
            <a:spAutoFit/>
          </a:bodyPr>
          <a:lstStyle>
            <a:lvl1pPr marL="0" indent="0" defTabSz="411480">
              <a:lnSpc>
                <a:spcPct val="140000"/>
              </a:lnSpc>
              <a:spcBef>
                <a:spcPts val="0"/>
              </a:spcBef>
              <a:buSzTx/>
              <a:buNone/>
              <a:defRPr sz="1050">
                <a:solidFill>
                  <a:schemeClr val="accent1">
                    <a:hueOff val="-11708571"/>
                    <a:satOff val="-92105"/>
                    <a:lumOff val="44705"/>
                  </a:schemeClr>
                </a:solidFill>
                <a:latin typeface="BentonSansF Medium"/>
                <a:ea typeface="BentonSansF Medium"/>
                <a:cs typeface="BentonSansF Medium"/>
                <a:sym typeface="BentonSansF Medium"/>
              </a:defRPr>
            </a:lvl1pPr>
          </a:lstStyle>
          <a:p>
            <a:pPr>
              <a:defRPr>
                <a:solidFill>
                  <a:srgbClr val="000000"/>
                </a:solidFill>
                <a:latin typeface="+mn-lt"/>
                <a:ea typeface="+mn-ea"/>
                <a:cs typeface="+mn-cs"/>
                <a:sym typeface="BentonSansF"/>
              </a:defRPr>
            </a:pPr>
            <a:r>
              <a:rPr>
                <a:solidFill>
                  <a:schemeClr val="accent1">
                    <a:hueOff val="-11708571"/>
                    <a:satOff val="-92105"/>
                    <a:lumOff val="44705"/>
                  </a:schemeClr>
                </a:solidFill>
                <a:latin typeface="BentonSansF Medium"/>
                <a:ea typeface="BentonSansF Medium"/>
                <a:cs typeface="BentonSansF Medium"/>
                <a:sym typeface="BentonSansF Medium"/>
              </a:rPr>
              <a:t>Description text dolor sit incididunt, adipisicing tempor, adipisicing tempor incididunt ut labore et dolore magna aliqua. Lorem ipsum dolor sit.</a:t>
            </a:r>
          </a:p>
        </p:txBody>
      </p:sp>
      <p:sp>
        <p:nvSpPr>
          <p:cNvPr id="964" name="project"/>
          <p:cNvSpPr>
            <a:spLocks noGrp="1"/>
          </p:cNvSpPr>
          <p:nvPr>
            <p:ph type="body" sz="quarter" idx="20"/>
          </p:nvPr>
        </p:nvSpPr>
        <p:spPr>
          <a:xfrm>
            <a:off x="442384" y="1005977"/>
            <a:ext cx="2594569" cy="153888"/>
          </a:xfrm>
          <a:prstGeom prst="rect">
            <a:avLst/>
          </a:prstGeom>
        </p:spPr>
        <p:txBody>
          <a:bodyPr lIns="0" tIns="0" rIns="0" bIns="0" anchor="t">
            <a:spAutoFit/>
          </a:bodyPr>
          <a:lstStyle>
            <a:lvl1pPr marL="0" indent="0" defTabSz="411480">
              <a:spcBef>
                <a:spcPts val="0"/>
              </a:spcBef>
              <a:buSzTx/>
              <a:buNone/>
              <a:defRPr sz="1000" cap="all" spc="100">
                <a:solidFill>
                  <a:schemeClr val="accent1">
                    <a:hueOff val="-11708571"/>
                    <a:satOff val="-92105"/>
                    <a:lumOff val="44705"/>
                  </a:schemeClr>
                </a:solidFill>
                <a:latin typeface="BentonSansF Medium"/>
                <a:ea typeface="BentonSansF Medium"/>
                <a:cs typeface="BentonSansF Medium"/>
                <a:sym typeface="BentonSansF Medium"/>
              </a:defRPr>
            </a:lvl1pPr>
          </a:lstStyle>
          <a:p>
            <a:pPr>
              <a:defRPr>
                <a:solidFill>
                  <a:srgbClr val="000000"/>
                </a:solidFill>
              </a:defRPr>
            </a:pPr>
            <a:r>
              <a:rPr>
                <a:solidFill>
                  <a:schemeClr val="accent1">
                    <a:hueOff val="-11708571"/>
                    <a:satOff val="-92105"/>
                    <a:lumOff val="44705"/>
                  </a:schemeClr>
                </a:solidFill>
              </a:rPr>
              <a:t>project</a:t>
            </a:r>
          </a:p>
        </p:txBody>
      </p:sp>
      <p:sp>
        <p:nvSpPr>
          <p:cNvPr id="965" name="Description text amet, consectetur adipisicing, sed tempor."/>
          <p:cNvSpPr>
            <a:spLocks noGrp="1"/>
          </p:cNvSpPr>
          <p:nvPr>
            <p:ph type="body" sz="quarter" idx="21"/>
          </p:nvPr>
        </p:nvSpPr>
        <p:spPr>
          <a:xfrm>
            <a:off x="879025" y="5494908"/>
            <a:ext cx="2230217" cy="452432"/>
          </a:xfrm>
          <a:prstGeom prst="rect">
            <a:avLst/>
          </a:prstGeom>
        </p:spPr>
        <p:txBody>
          <a:bodyPr lIns="0" tIns="0" rIns="0" bIns="0" anchor="t">
            <a:spAutoFit/>
          </a:bodyPr>
          <a:lstStyle>
            <a:lvl1pPr marL="0" indent="0" defTabSz="411480">
              <a:lnSpc>
                <a:spcPct val="140000"/>
              </a:lnSpc>
              <a:spcBef>
                <a:spcPts val="0"/>
              </a:spcBef>
              <a:buSzTx/>
              <a:buNone/>
              <a:defRPr sz="1050">
                <a:latin typeface="+mn-lt"/>
                <a:ea typeface="+mn-ea"/>
                <a:cs typeface="+mn-cs"/>
                <a:sym typeface="BentonSansF"/>
              </a:defRPr>
            </a:lvl1pPr>
          </a:lstStyle>
          <a:p>
            <a:r>
              <a:t>Description text amet, consectetur adipisicing, sed tempor.</a:t>
            </a:r>
          </a:p>
        </p:txBody>
      </p:sp>
      <p:sp>
        <p:nvSpPr>
          <p:cNvPr id="966" name="Description text amet, consectetur adipisicing, sed tempor."/>
          <p:cNvSpPr>
            <a:spLocks noGrp="1"/>
          </p:cNvSpPr>
          <p:nvPr>
            <p:ph type="body" sz="quarter" idx="22"/>
          </p:nvPr>
        </p:nvSpPr>
        <p:spPr>
          <a:xfrm>
            <a:off x="3485868" y="5494908"/>
            <a:ext cx="2233222" cy="452432"/>
          </a:xfrm>
          <a:prstGeom prst="rect">
            <a:avLst/>
          </a:prstGeom>
        </p:spPr>
        <p:txBody>
          <a:bodyPr lIns="0" tIns="0" rIns="0" bIns="0" anchor="t">
            <a:spAutoFit/>
          </a:bodyPr>
          <a:lstStyle>
            <a:lvl1pPr marL="0" indent="0" defTabSz="411480">
              <a:lnSpc>
                <a:spcPct val="140000"/>
              </a:lnSpc>
              <a:spcBef>
                <a:spcPts val="0"/>
              </a:spcBef>
              <a:buSzTx/>
              <a:buNone/>
              <a:defRPr sz="1050">
                <a:latin typeface="+mn-lt"/>
                <a:ea typeface="+mn-ea"/>
                <a:cs typeface="+mn-cs"/>
                <a:sym typeface="BentonSansF"/>
              </a:defRPr>
            </a:lvl1pPr>
          </a:lstStyle>
          <a:p>
            <a:r>
              <a:t>Description text amet, consectetur adipisicing, sed tempor.</a:t>
            </a:r>
          </a:p>
        </p:txBody>
      </p:sp>
      <p:sp>
        <p:nvSpPr>
          <p:cNvPr id="967" name="Description text amet, consectetur adipisicing, sed tempor."/>
          <p:cNvSpPr>
            <a:spLocks noGrp="1"/>
          </p:cNvSpPr>
          <p:nvPr>
            <p:ph type="body" sz="quarter" idx="23"/>
          </p:nvPr>
        </p:nvSpPr>
        <p:spPr>
          <a:xfrm>
            <a:off x="6095717" y="5513027"/>
            <a:ext cx="2233223" cy="452432"/>
          </a:xfrm>
          <a:prstGeom prst="rect">
            <a:avLst/>
          </a:prstGeom>
        </p:spPr>
        <p:txBody>
          <a:bodyPr lIns="0" tIns="0" rIns="0" bIns="0" anchor="t">
            <a:spAutoFit/>
          </a:bodyPr>
          <a:lstStyle>
            <a:lvl1pPr marL="0" indent="0" defTabSz="411480">
              <a:lnSpc>
                <a:spcPct val="140000"/>
              </a:lnSpc>
              <a:spcBef>
                <a:spcPts val="0"/>
              </a:spcBef>
              <a:buSzTx/>
              <a:buNone/>
              <a:defRPr sz="1050">
                <a:latin typeface="+mn-lt"/>
                <a:ea typeface="+mn-ea"/>
                <a:cs typeface="+mn-cs"/>
                <a:sym typeface="BentonSansF"/>
              </a:defRPr>
            </a:lvl1pPr>
          </a:lstStyle>
          <a:p>
            <a:r>
              <a:t>Description text amet, consectetur adipisicing, sed tempor.</a:t>
            </a:r>
          </a:p>
        </p:txBody>
      </p:sp>
      <p:sp>
        <p:nvSpPr>
          <p:cNvPr id="968" name="50"/>
          <p:cNvSpPr>
            <a:spLocks noGrp="1"/>
          </p:cNvSpPr>
          <p:nvPr>
            <p:ph type="body" sz="quarter" idx="24"/>
          </p:nvPr>
        </p:nvSpPr>
        <p:spPr>
          <a:xfrm>
            <a:off x="6095717" y="4056199"/>
            <a:ext cx="771270" cy="615553"/>
          </a:xfrm>
          <a:prstGeom prst="rect">
            <a:avLst/>
          </a:prstGeom>
        </p:spPr>
        <p:txBody>
          <a:bodyPr lIns="0" tIns="0" rIns="0" bIns="0" anchor="t">
            <a:spAutoFit/>
          </a:bodyPr>
          <a:lstStyle>
            <a:lvl1pPr marL="0" indent="0" defTabSz="641350">
              <a:lnSpc>
                <a:spcPct val="80000"/>
              </a:lnSpc>
              <a:spcBef>
                <a:spcPts val="0"/>
              </a:spcBef>
              <a:buSzTx/>
              <a:buNone/>
              <a:defRPr sz="5000">
                <a:solidFill>
                  <a:srgbClr val="424242"/>
                </a:solidFill>
                <a:uFill>
                  <a:solidFill>
                    <a:srgbClr val="000000"/>
                  </a:solidFill>
                </a:uFill>
                <a:latin typeface="Quarto Bold"/>
                <a:ea typeface="Quarto Bold"/>
                <a:cs typeface="Quarto Bold"/>
                <a:sym typeface="Quarto Bold"/>
              </a:defRPr>
            </a:lvl1pPr>
          </a:lstStyle>
          <a:p>
            <a:r>
              <a:t>50</a:t>
            </a:r>
          </a:p>
        </p:txBody>
      </p:sp>
      <p:sp>
        <p:nvSpPr>
          <p:cNvPr id="969" name="Subtitle"/>
          <p:cNvSpPr>
            <a:spLocks noGrp="1"/>
          </p:cNvSpPr>
          <p:nvPr>
            <p:ph type="body" sz="quarter" idx="25"/>
          </p:nvPr>
        </p:nvSpPr>
        <p:spPr>
          <a:xfrm>
            <a:off x="6095717" y="5073695"/>
            <a:ext cx="2233223" cy="221599"/>
          </a:xfrm>
          <a:prstGeom prst="rect">
            <a:avLst/>
          </a:prstGeom>
        </p:spPr>
        <p:txBody>
          <a:bodyPr lIns="0" tIns="0" rIns="0" bIns="0" anchor="t">
            <a:spAutoFit/>
          </a:bodyPr>
          <a:lstStyle>
            <a:lvl1pPr marL="0" marR="28575" indent="0" defTabSz="641350">
              <a:lnSpc>
                <a:spcPct val="80000"/>
              </a:lnSpc>
              <a:spcBef>
                <a:spcPts val="0"/>
              </a:spcBef>
              <a:buSzTx/>
              <a:buNone/>
              <a:defRPr sz="1800" spc="18">
                <a:solidFill>
                  <a:srgbClr val="424242"/>
                </a:solidFill>
                <a:uFill>
                  <a:solidFill>
                    <a:srgbClr val="000000"/>
                  </a:solidFill>
                </a:uFill>
                <a:latin typeface="Quarto Bold"/>
                <a:ea typeface="Quarto Bold"/>
                <a:cs typeface="Quarto Bold"/>
                <a:sym typeface="Quarto Bold"/>
              </a:defRPr>
            </a:lvl1pPr>
          </a:lstStyle>
          <a:p>
            <a:r>
              <a:t>Subtitle</a:t>
            </a:r>
          </a:p>
        </p:txBody>
      </p:sp>
      <p:sp>
        <p:nvSpPr>
          <p:cNvPr id="970" name="Subtitle"/>
          <p:cNvSpPr>
            <a:spLocks noGrp="1"/>
          </p:cNvSpPr>
          <p:nvPr>
            <p:ph type="body" sz="quarter" idx="26"/>
          </p:nvPr>
        </p:nvSpPr>
        <p:spPr>
          <a:xfrm>
            <a:off x="882368" y="5073695"/>
            <a:ext cx="2233222" cy="221599"/>
          </a:xfrm>
          <a:prstGeom prst="rect">
            <a:avLst/>
          </a:prstGeom>
        </p:spPr>
        <p:txBody>
          <a:bodyPr lIns="0" tIns="0" rIns="0" bIns="0" anchor="t">
            <a:spAutoFit/>
          </a:bodyPr>
          <a:lstStyle>
            <a:lvl1pPr marL="0" marR="28575" indent="0" defTabSz="641350">
              <a:lnSpc>
                <a:spcPct val="80000"/>
              </a:lnSpc>
              <a:spcBef>
                <a:spcPts val="0"/>
              </a:spcBef>
              <a:buSzTx/>
              <a:buNone/>
              <a:defRPr sz="1800" spc="18">
                <a:solidFill>
                  <a:srgbClr val="424242"/>
                </a:solidFill>
                <a:uFill>
                  <a:solidFill>
                    <a:srgbClr val="000000"/>
                  </a:solidFill>
                </a:uFill>
                <a:latin typeface="Quarto Bold"/>
                <a:ea typeface="Quarto Bold"/>
                <a:cs typeface="Quarto Bold"/>
                <a:sym typeface="Quarto Bold"/>
              </a:defRPr>
            </a:lvl1pPr>
          </a:lstStyle>
          <a:p>
            <a:r>
              <a:t>Subtitle</a:t>
            </a:r>
          </a:p>
        </p:txBody>
      </p:sp>
      <p:sp>
        <p:nvSpPr>
          <p:cNvPr id="971" name="Subtitle"/>
          <p:cNvSpPr>
            <a:spLocks noGrp="1"/>
          </p:cNvSpPr>
          <p:nvPr>
            <p:ph type="body" sz="quarter" idx="27"/>
          </p:nvPr>
        </p:nvSpPr>
        <p:spPr>
          <a:xfrm>
            <a:off x="3485868" y="5073695"/>
            <a:ext cx="2233222" cy="221599"/>
          </a:xfrm>
          <a:prstGeom prst="rect">
            <a:avLst/>
          </a:prstGeom>
        </p:spPr>
        <p:txBody>
          <a:bodyPr lIns="0" tIns="0" rIns="0" bIns="0" anchor="t">
            <a:spAutoFit/>
          </a:bodyPr>
          <a:lstStyle>
            <a:lvl1pPr marL="0" marR="28575" indent="0" defTabSz="641350">
              <a:lnSpc>
                <a:spcPct val="80000"/>
              </a:lnSpc>
              <a:spcBef>
                <a:spcPts val="0"/>
              </a:spcBef>
              <a:buSzTx/>
              <a:buNone/>
              <a:defRPr sz="1800" spc="18">
                <a:solidFill>
                  <a:srgbClr val="424242"/>
                </a:solidFill>
                <a:uFill>
                  <a:solidFill>
                    <a:srgbClr val="000000"/>
                  </a:solidFill>
                </a:uFill>
                <a:latin typeface="Quarto Bold"/>
                <a:ea typeface="Quarto Bold"/>
                <a:cs typeface="Quarto Bold"/>
                <a:sym typeface="Quarto Bold"/>
              </a:defRPr>
            </a:lvl1pPr>
          </a:lstStyle>
          <a:p>
            <a:r>
              <a:t>Subtitle</a:t>
            </a:r>
          </a:p>
        </p:txBody>
      </p:sp>
      <p:sp>
        <p:nvSpPr>
          <p:cNvPr id="972" name="%"/>
          <p:cNvSpPr>
            <a:spLocks noGrp="1"/>
          </p:cNvSpPr>
          <p:nvPr>
            <p:ph type="body" sz="quarter" idx="28"/>
          </p:nvPr>
        </p:nvSpPr>
        <p:spPr>
          <a:xfrm>
            <a:off x="6851411" y="4564995"/>
            <a:ext cx="671035" cy="153888"/>
          </a:xfrm>
          <a:prstGeom prst="rect">
            <a:avLst/>
          </a:prstGeom>
        </p:spPr>
        <p:txBody>
          <a:bodyPr lIns="0" tIns="0" rIns="0" bIns="0" anchor="t">
            <a:spAutoFit/>
          </a:bodyPr>
          <a:lstStyle>
            <a:lvl1pPr marL="0" indent="0" defTabSz="411480">
              <a:spcBef>
                <a:spcPts val="0"/>
              </a:spcBef>
              <a:buSzTx/>
              <a:buNone/>
              <a:defRPr sz="1000" cap="all" spc="100">
                <a:latin typeface="BentonSansF Medium"/>
                <a:ea typeface="BentonSansF Medium"/>
                <a:cs typeface="BentonSansF Medium"/>
                <a:sym typeface="BentonSansF Medium"/>
              </a:defRPr>
            </a:lvl1pPr>
          </a:lstStyle>
          <a:p>
            <a:r>
              <a:t>%</a:t>
            </a:r>
          </a:p>
        </p:txBody>
      </p:sp>
      <p:sp>
        <p:nvSpPr>
          <p:cNvPr id="973" name="$5"/>
          <p:cNvSpPr>
            <a:spLocks noGrp="1"/>
          </p:cNvSpPr>
          <p:nvPr>
            <p:ph type="body" sz="quarter" idx="29"/>
          </p:nvPr>
        </p:nvSpPr>
        <p:spPr>
          <a:xfrm>
            <a:off x="882368" y="4056199"/>
            <a:ext cx="771269" cy="615553"/>
          </a:xfrm>
          <a:prstGeom prst="rect">
            <a:avLst/>
          </a:prstGeom>
        </p:spPr>
        <p:txBody>
          <a:bodyPr lIns="0" tIns="0" rIns="0" bIns="0" anchor="t">
            <a:spAutoFit/>
          </a:bodyPr>
          <a:lstStyle>
            <a:lvl1pPr marL="0" indent="0" defTabSz="641350">
              <a:lnSpc>
                <a:spcPct val="80000"/>
              </a:lnSpc>
              <a:spcBef>
                <a:spcPts val="0"/>
              </a:spcBef>
              <a:buSzTx/>
              <a:buNone/>
              <a:defRPr sz="5000">
                <a:solidFill>
                  <a:srgbClr val="424242"/>
                </a:solidFill>
                <a:uFill>
                  <a:solidFill>
                    <a:srgbClr val="000000"/>
                  </a:solidFill>
                </a:uFill>
                <a:latin typeface="Quarto Bold"/>
                <a:ea typeface="Quarto Bold"/>
                <a:cs typeface="Quarto Bold"/>
                <a:sym typeface="Quarto Bold"/>
              </a:defRPr>
            </a:lvl1pPr>
          </a:lstStyle>
          <a:p>
            <a:r>
              <a:t>$5</a:t>
            </a:r>
          </a:p>
        </p:txBody>
      </p:sp>
      <p:sp>
        <p:nvSpPr>
          <p:cNvPr id="974" name="BLN"/>
          <p:cNvSpPr>
            <a:spLocks noGrp="1"/>
          </p:cNvSpPr>
          <p:nvPr>
            <p:ph type="body" sz="quarter" idx="30"/>
          </p:nvPr>
        </p:nvSpPr>
        <p:spPr>
          <a:xfrm>
            <a:off x="1638062" y="4564995"/>
            <a:ext cx="671035" cy="153888"/>
          </a:xfrm>
          <a:prstGeom prst="rect">
            <a:avLst/>
          </a:prstGeom>
        </p:spPr>
        <p:txBody>
          <a:bodyPr lIns="0" tIns="0" rIns="0" bIns="0" anchor="t">
            <a:spAutoFit/>
          </a:bodyPr>
          <a:lstStyle>
            <a:lvl1pPr marL="0" indent="0" defTabSz="411480">
              <a:spcBef>
                <a:spcPts val="0"/>
              </a:spcBef>
              <a:buSzTx/>
              <a:buNone/>
              <a:defRPr sz="1000" cap="all" spc="100">
                <a:latin typeface="BentonSansF Medium"/>
                <a:ea typeface="BentonSansF Medium"/>
                <a:cs typeface="BentonSansF Medium"/>
                <a:sym typeface="BentonSansF Medium"/>
              </a:defRPr>
            </a:lvl1pPr>
          </a:lstStyle>
          <a:p>
            <a:r>
              <a:t>BLN</a:t>
            </a:r>
          </a:p>
        </p:txBody>
      </p:sp>
      <p:sp>
        <p:nvSpPr>
          <p:cNvPr id="975" name="10"/>
          <p:cNvSpPr>
            <a:spLocks noGrp="1"/>
          </p:cNvSpPr>
          <p:nvPr>
            <p:ph type="body" sz="quarter" idx="31"/>
          </p:nvPr>
        </p:nvSpPr>
        <p:spPr>
          <a:xfrm>
            <a:off x="3485868" y="4056199"/>
            <a:ext cx="771269" cy="615553"/>
          </a:xfrm>
          <a:prstGeom prst="rect">
            <a:avLst/>
          </a:prstGeom>
        </p:spPr>
        <p:txBody>
          <a:bodyPr lIns="0" tIns="0" rIns="0" bIns="0" anchor="t">
            <a:spAutoFit/>
          </a:bodyPr>
          <a:lstStyle>
            <a:lvl1pPr marL="0" indent="0" defTabSz="641350">
              <a:lnSpc>
                <a:spcPct val="80000"/>
              </a:lnSpc>
              <a:spcBef>
                <a:spcPts val="0"/>
              </a:spcBef>
              <a:buSzTx/>
              <a:buNone/>
              <a:defRPr sz="5000">
                <a:solidFill>
                  <a:srgbClr val="424242"/>
                </a:solidFill>
                <a:uFill>
                  <a:solidFill>
                    <a:srgbClr val="000000"/>
                  </a:solidFill>
                </a:uFill>
                <a:latin typeface="Quarto Bold"/>
                <a:ea typeface="Quarto Bold"/>
                <a:cs typeface="Quarto Bold"/>
                <a:sym typeface="Quarto Bold"/>
              </a:defRPr>
            </a:lvl1pPr>
          </a:lstStyle>
          <a:p>
            <a:r>
              <a:t>10</a:t>
            </a:r>
          </a:p>
        </p:txBody>
      </p:sp>
      <p:sp>
        <p:nvSpPr>
          <p:cNvPr id="976" name="Years"/>
          <p:cNvSpPr>
            <a:spLocks noGrp="1"/>
          </p:cNvSpPr>
          <p:nvPr>
            <p:ph type="body" sz="quarter" idx="32"/>
          </p:nvPr>
        </p:nvSpPr>
        <p:spPr>
          <a:xfrm>
            <a:off x="4241562" y="4564995"/>
            <a:ext cx="671035" cy="153888"/>
          </a:xfrm>
          <a:prstGeom prst="rect">
            <a:avLst/>
          </a:prstGeom>
        </p:spPr>
        <p:txBody>
          <a:bodyPr lIns="0" tIns="0" rIns="0" bIns="0" anchor="t">
            <a:spAutoFit/>
          </a:bodyPr>
          <a:lstStyle>
            <a:lvl1pPr marL="0" indent="0" defTabSz="411480">
              <a:spcBef>
                <a:spcPts val="0"/>
              </a:spcBef>
              <a:buSzTx/>
              <a:buNone/>
              <a:defRPr sz="1000" cap="all" spc="100">
                <a:latin typeface="BentonSansF Medium"/>
                <a:ea typeface="BentonSansF Medium"/>
                <a:cs typeface="BentonSansF Medium"/>
                <a:sym typeface="BentonSansF Medium"/>
              </a:defRPr>
            </a:lvl1pPr>
          </a:lstStyle>
          <a:p>
            <a:r>
              <a:t>Years</a:t>
            </a:r>
          </a:p>
        </p:txBody>
      </p:sp>
      <p:sp>
        <p:nvSpPr>
          <p:cNvPr id="977" name="Slide Number"/>
          <p:cNvSpPr txBox="1">
            <a:spLocks noGrp="1"/>
          </p:cNvSpPr>
          <p:nvPr>
            <p:ph type="sldNum" sz="quarter" idx="2"/>
          </p:nvPr>
        </p:nvSpPr>
        <p:spPr>
          <a:xfrm>
            <a:off x="8736225" y="6180921"/>
            <a:ext cx="279881" cy="350861"/>
          </a:xfrm>
          <a:prstGeom prst="rect">
            <a:avLst/>
          </a:prstGeom>
        </p:spPr>
        <p:txBody>
          <a:bodyPr lIns="45718" tIns="45718" rIns="45718" bIns="45718" anchor="ctr"/>
          <a:lstStyle>
            <a:lvl1pPr algn="l" defTabSz="411480">
              <a:lnSpc>
                <a:spcPct val="140000"/>
              </a:lnSpc>
              <a:defRPr sz="1200">
                <a:solidFill>
                  <a:srgbClr val="000000"/>
                </a:solidFill>
                <a:latin typeface="+mn-lt"/>
                <a:ea typeface="+mn-ea"/>
                <a:cs typeface="+mn-cs"/>
                <a:sym typeface="BentonSansF"/>
              </a:defRPr>
            </a:lvl1pPr>
          </a:lstStyle>
          <a:p>
            <a:fld id="{86CB4B4D-7CA3-9044-876B-883B54F8677D}" type="slidenum">
              <a:rPr/>
              <a:pPr/>
              <a:t>‹#›</a:t>
            </a:fld>
            <a:endParaRPr/>
          </a:p>
        </p:txBody>
      </p:sp>
    </p:spTree>
    <p:extLst>
      <p:ext uri="{BB962C8B-B14F-4D97-AF65-F5344CB8AC3E}">
        <p14:creationId xmlns:p14="http://schemas.microsoft.com/office/powerpoint/2010/main" val="1217160791"/>
      </p:ext>
    </p:extLst>
  </p:cSld>
  <p:clrMapOvr>
    <a:masterClrMapping/>
  </p:clrMapOvr>
  <p:transition spd="med"/>
</p:sldLayout>
</file>

<file path=ppt/slideLayouts/slideLayout105.xml><?xml version="1.0" encoding="utf-8"?>
<p:sldLayout xmlns:a="http://schemas.openxmlformats.org/drawingml/2006/main" xmlns:r="http://schemas.openxmlformats.org/officeDocument/2006/relationships" xmlns:p="http://schemas.openxmlformats.org/presentationml/2006/main" type="tx">
  <p:cSld name="Case study ROI (spaced)">
    <p:spTree>
      <p:nvGrpSpPr>
        <p:cNvPr id="1" name=""/>
        <p:cNvGrpSpPr/>
        <p:nvPr/>
      </p:nvGrpSpPr>
      <p:grpSpPr>
        <a:xfrm>
          <a:off x="0" y="0"/>
          <a:ext cx="0" cy="0"/>
          <a:chOff x="0" y="0"/>
          <a:chExt cx="0" cy="0"/>
        </a:xfrm>
      </p:grpSpPr>
      <p:sp>
        <p:nvSpPr>
          <p:cNvPr id="984" name="image5.png"/>
          <p:cNvSpPr>
            <a:spLocks noGrp="1"/>
          </p:cNvSpPr>
          <p:nvPr>
            <p:ph type="pic" sz="half" idx="13"/>
          </p:nvPr>
        </p:nvSpPr>
        <p:spPr>
          <a:xfrm>
            <a:off x="2298316" y="2778"/>
            <a:ext cx="5957826" cy="3351277"/>
          </a:xfrm>
          <a:prstGeom prst="rect">
            <a:avLst/>
          </a:prstGeom>
        </p:spPr>
        <p:txBody>
          <a:bodyPr lIns="91439" tIns="45719" rIns="91439" bIns="45719" anchor="t">
            <a:noAutofit/>
          </a:bodyPr>
          <a:lstStyle/>
          <a:p>
            <a:endParaRPr/>
          </a:p>
        </p:txBody>
      </p:sp>
      <p:sp>
        <p:nvSpPr>
          <p:cNvPr id="985" name="Rectangle"/>
          <p:cNvSpPr>
            <a:spLocks noGrp="1"/>
          </p:cNvSpPr>
          <p:nvPr>
            <p:ph type="body" sz="quarter" idx="14"/>
          </p:nvPr>
        </p:nvSpPr>
        <p:spPr>
          <a:xfrm>
            <a:off x="-464" y="-6350"/>
            <a:ext cx="3425396" cy="3365897"/>
          </a:xfrm>
          <a:prstGeom prst="rect">
            <a:avLst/>
          </a:prstGeom>
          <a:solidFill>
            <a:srgbClr val="000000"/>
          </a:solidFill>
        </p:spPr>
        <p:txBody>
          <a:bodyPr anchor="t">
            <a:noAutofit/>
          </a:bodyPr>
          <a:lstStyle>
            <a:lvl1pPr marL="0" indent="0" defTabSz="411480">
              <a:lnSpc>
                <a:spcPct val="140000"/>
              </a:lnSpc>
              <a:spcBef>
                <a:spcPts val="0"/>
              </a:spcBef>
              <a:buSzTx/>
              <a:buNone/>
              <a:defRPr sz="2400">
                <a:latin typeface="+mn-lt"/>
                <a:ea typeface="+mn-ea"/>
                <a:cs typeface="+mn-cs"/>
                <a:sym typeface="BentonSansF"/>
              </a:defRPr>
            </a:lvl1pPr>
          </a:lstStyle>
          <a:p>
            <a:pPr marL="0" indent="0" defTabSz="822960">
              <a:lnSpc>
                <a:spcPct val="140000"/>
              </a:lnSpc>
              <a:spcBef>
                <a:spcPts val="0"/>
              </a:spcBef>
              <a:buSzTx/>
              <a:buNone/>
              <a:defRPr sz="2400">
                <a:latin typeface="+mn-lt"/>
                <a:ea typeface="+mn-ea"/>
                <a:cs typeface="+mn-cs"/>
                <a:sym typeface="BentonSansF"/>
              </a:defRPr>
            </a:pPr>
            <a:endParaRPr/>
          </a:p>
        </p:txBody>
      </p:sp>
      <p:sp>
        <p:nvSpPr>
          <p:cNvPr id="986" name="image8.png"/>
          <p:cNvSpPr>
            <a:spLocks noGrp="1"/>
          </p:cNvSpPr>
          <p:nvPr>
            <p:ph type="pic" sz="half" idx="15"/>
          </p:nvPr>
        </p:nvSpPr>
        <p:spPr>
          <a:xfrm>
            <a:off x="6679664" y="0"/>
            <a:ext cx="5957825" cy="3351277"/>
          </a:xfrm>
          <a:prstGeom prst="rect">
            <a:avLst/>
          </a:prstGeom>
        </p:spPr>
        <p:txBody>
          <a:bodyPr lIns="91439" tIns="45719" rIns="91439" bIns="45719" anchor="t">
            <a:noAutofit/>
          </a:bodyPr>
          <a:lstStyle/>
          <a:p>
            <a:endParaRPr/>
          </a:p>
        </p:txBody>
      </p:sp>
      <p:sp>
        <p:nvSpPr>
          <p:cNvPr id="987" name="image5.png"/>
          <p:cNvSpPr>
            <a:spLocks noGrp="1"/>
          </p:cNvSpPr>
          <p:nvPr>
            <p:ph type="pic" sz="half" idx="16"/>
          </p:nvPr>
        </p:nvSpPr>
        <p:spPr>
          <a:xfrm>
            <a:off x="7524186" y="3506788"/>
            <a:ext cx="5957825" cy="3351277"/>
          </a:xfrm>
          <a:prstGeom prst="rect">
            <a:avLst/>
          </a:prstGeom>
        </p:spPr>
        <p:txBody>
          <a:bodyPr lIns="91439" tIns="45719" rIns="91439" bIns="45719" anchor="t">
            <a:noAutofit/>
          </a:bodyPr>
          <a:lstStyle/>
          <a:p>
            <a:endParaRPr/>
          </a:p>
        </p:txBody>
      </p:sp>
      <p:pic>
        <p:nvPicPr>
          <p:cNvPr id="988" name="image4.png" descr="image4.png"/>
          <p:cNvPicPr>
            <a:picLocks noChangeAspect="1"/>
          </p:cNvPicPr>
          <p:nvPr/>
        </p:nvPicPr>
        <p:blipFill>
          <a:blip r:embed="rId2"/>
          <a:stretch>
            <a:fillRect/>
          </a:stretch>
        </p:blipFill>
        <p:spPr>
          <a:xfrm>
            <a:off x="442384" y="6414569"/>
            <a:ext cx="443423" cy="443432"/>
          </a:xfrm>
          <a:prstGeom prst="rect">
            <a:avLst/>
          </a:prstGeom>
          <a:ln w="12700">
            <a:miter lim="400000"/>
          </a:ln>
        </p:spPr>
      </p:pic>
      <p:sp>
        <p:nvSpPr>
          <p:cNvPr id="989" name="sticker"/>
          <p:cNvSpPr>
            <a:spLocks noGrp="1"/>
          </p:cNvSpPr>
          <p:nvPr>
            <p:ph type="body" sz="quarter" idx="17"/>
          </p:nvPr>
        </p:nvSpPr>
        <p:spPr>
          <a:xfrm>
            <a:off x="2950559" y="2877270"/>
            <a:ext cx="1081535" cy="1081535"/>
          </a:xfrm>
          <a:prstGeom prst="ellipse">
            <a:avLst/>
          </a:prstGeom>
          <a:solidFill>
            <a:schemeClr val="accent1">
              <a:hueOff val="-11708571"/>
              <a:satOff val="-92105"/>
              <a:lumOff val="44705"/>
            </a:schemeClr>
          </a:solidFill>
        </p:spPr>
        <p:txBody>
          <a:bodyPr>
            <a:noAutofit/>
          </a:bodyPr>
          <a:lstStyle>
            <a:lvl1pPr marL="0" indent="0" algn="ctr">
              <a:lnSpc>
                <a:spcPct val="110000"/>
              </a:lnSpc>
              <a:spcBef>
                <a:spcPts val="0"/>
              </a:spcBef>
              <a:buSzTx/>
              <a:buNone/>
              <a:defRPr sz="850" cap="all" spc="85">
                <a:latin typeface="BentonSansF Medium"/>
                <a:ea typeface="BentonSansF Medium"/>
                <a:cs typeface="BentonSansF Medium"/>
                <a:sym typeface="BentonSansF Medium"/>
              </a:defRPr>
            </a:lvl1pPr>
          </a:lstStyle>
          <a:p>
            <a:r>
              <a:t>sticker</a:t>
            </a:r>
          </a:p>
        </p:txBody>
      </p:sp>
      <p:sp>
        <p:nvSpPr>
          <p:cNvPr id="990" name="Client"/>
          <p:cNvSpPr>
            <a:spLocks noGrp="1"/>
          </p:cNvSpPr>
          <p:nvPr>
            <p:ph type="body" sz="quarter" idx="18"/>
          </p:nvPr>
        </p:nvSpPr>
        <p:spPr>
          <a:xfrm>
            <a:off x="442384" y="402442"/>
            <a:ext cx="2594569" cy="369332"/>
          </a:xfrm>
          <a:prstGeom prst="rect">
            <a:avLst/>
          </a:prstGeom>
        </p:spPr>
        <p:txBody>
          <a:bodyPr lIns="0" tIns="0" rIns="0" bIns="0" anchor="t">
            <a:spAutoFit/>
          </a:bodyPr>
          <a:lstStyle>
            <a:lvl1pPr marL="0" marR="28575" indent="0" defTabSz="641350">
              <a:lnSpc>
                <a:spcPct val="80000"/>
              </a:lnSpc>
              <a:spcBef>
                <a:spcPts val="0"/>
              </a:spcBef>
              <a:buSzTx/>
              <a:buNone/>
              <a:defRPr sz="3000" spc="30">
                <a:solidFill>
                  <a:schemeClr val="accent1">
                    <a:hueOff val="-11708571"/>
                    <a:satOff val="-92105"/>
                    <a:lumOff val="44705"/>
                  </a:schemeClr>
                </a:solidFill>
                <a:uFill>
                  <a:solidFill>
                    <a:srgbClr val="000000"/>
                  </a:solidFill>
                </a:uFill>
                <a:latin typeface="Quarto Bold"/>
                <a:ea typeface="Quarto Bold"/>
                <a:cs typeface="Quarto Bold"/>
                <a:sym typeface="Quarto Bold"/>
              </a:defRPr>
            </a:lvl1pPr>
          </a:lstStyle>
          <a:p>
            <a:pPr>
              <a:defRPr>
                <a:solidFill>
                  <a:srgbClr val="424242"/>
                </a:solidFill>
              </a:defRPr>
            </a:pPr>
            <a:r>
              <a:rPr>
                <a:solidFill>
                  <a:schemeClr val="accent1">
                    <a:hueOff val="-11708571"/>
                    <a:satOff val="-92105"/>
                    <a:lumOff val="44705"/>
                  </a:schemeClr>
                </a:solidFill>
              </a:rPr>
              <a:t>Client</a:t>
            </a:r>
          </a:p>
        </p:txBody>
      </p:sp>
      <p:sp>
        <p:nvSpPr>
          <p:cNvPr id="991" name="Description text dolor sit incididunt, adipisicing tempor, adipisicing tempor incididunt ut labore et dolore magna aliqua. Lorem ipsum dolor sit."/>
          <p:cNvSpPr>
            <a:spLocks noGrp="1"/>
          </p:cNvSpPr>
          <p:nvPr>
            <p:ph type="body" sz="quarter" idx="19"/>
          </p:nvPr>
        </p:nvSpPr>
        <p:spPr>
          <a:xfrm>
            <a:off x="442384" y="1758871"/>
            <a:ext cx="2594569" cy="904863"/>
          </a:xfrm>
          <a:prstGeom prst="rect">
            <a:avLst/>
          </a:prstGeom>
        </p:spPr>
        <p:txBody>
          <a:bodyPr lIns="0" tIns="0" rIns="0" bIns="0" anchor="t">
            <a:spAutoFit/>
          </a:bodyPr>
          <a:lstStyle>
            <a:lvl1pPr marL="0" indent="0" defTabSz="411480">
              <a:lnSpc>
                <a:spcPct val="140000"/>
              </a:lnSpc>
              <a:spcBef>
                <a:spcPts val="0"/>
              </a:spcBef>
              <a:buSzTx/>
              <a:buNone/>
              <a:defRPr sz="1050">
                <a:solidFill>
                  <a:schemeClr val="accent1">
                    <a:hueOff val="-11708571"/>
                    <a:satOff val="-92105"/>
                    <a:lumOff val="44705"/>
                  </a:schemeClr>
                </a:solidFill>
                <a:latin typeface="BentonSansF Medium"/>
                <a:ea typeface="BentonSansF Medium"/>
                <a:cs typeface="BentonSansF Medium"/>
                <a:sym typeface="BentonSansF Medium"/>
              </a:defRPr>
            </a:lvl1pPr>
          </a:lstStyle>
          <a:p>
            <a:pPr>
              <a:defRPr>
                <a:solidFill>
                  <a:srgbClr val="000000"/>
                </a:solidFill>
                <a:latin typeface="+mn-lt"/>
                <a:ea typeface="+mn-ea"/>
                <a:cs typeface="+mn-cs"/>
                <a:sym typeface="BentonSansF"/>
              </a:defRPr>
            </a:pPr>
            <a:r>
              <a:rPr>
                <a:solidFill>
                  <a:schemeClr val="accent1">
                    <a:hueOff val="-11708571"/>
                    <a:satOff val="-92105"/>
                    <a:lumOff val="44705"/>
                  </a:schemeClr>
                </a:solidFill>
                <a:latin typeface="BentonSansF Medium"/>
                <a:ea typeface="BentonSansF Medium"/>
                <a:cs typeface="BentonSansF Medium"/>
                <a:sym typeface="BentonSansF Medium"/>
              </a:rPr>
              <a:t>Description text dolor sit incididunt, adipisicing tempor, adipisicing tempor incididunt ut labore et dolore magna aliqua. Lorem ipsum dolor sit.</a:t>
            </a:r>
          </a:p>
        </p:txBody>
      </p:sp>
      <p:sp>
        <p:nvSpPr>
          <p:cNvPr id="992" name="project"/>
          <p:cNvSpPr>
            <a:spLocks noGrp="1"/>
          </p:cNvSpPr>
          <p:nvPr>
            <p:ph type="body" sz="quarter" idx="20"/>
          </p:nvPr>
        </p:nvSpPr>
        <p:spPr>
          <a:xfrm>
            <a:off x="442384" y="1005977"/>
            <a:ext cx="2594569" cy="153888"/>
          </a:xfrm>
          <a:prstGeom prst="rect">
            <a:avLst/>
          </a:prstGeom>
        </p:spPr>
        <p:txBody>
          <a:bodyPr lIns="0" tIns="0" rIns="0" bIns="0" anchor="t">
            <a:spAutoFit/>
          </a:bodyPr>
          <a:lstStyle>
            <a:lvl1pPr marL="0" indent="0" defTabSz="411480">
              <a:spcBef>
                <a:spcPts val="0"/>
              </a:spcBef>
              <a:buSzTx/>
              <a:buNone/>
              <a:defRPr sz="1000" cap="all" spc="100">
                <a:solidFill>
                  <a:schemeClr val="accent1">
                    <a:hueOff val="-11708571"/>
                    <a:satOff val="-92105"/>
                    <a:lumOff val="44705"/>
                  </a:schemeClr>
                </a:solidFill>
                <a:latin typeface="BentonSansF Medium"/>
                <a:ea typeface="BentonSansF Medium"/>
                <a:cs typeface="BentonSansF Medium"/>
                <a:sym typeface="BentonSansF Medium"/>
              </a:defRPr>
            </a:lvl1pPr>
          </a:lstStyle>
          <a:p>
            <a:pPr>
              <a:defRPr>
                <a:solidFill>
                  <a:srgbClr val="000000"/>
                </a:solidFill>
              </a:defRPr>
            </a:pPr>
            <a:r>
              <a:rPr>
                <a:solidFill>
                  <a:schemeClr val="accent1">
                    <a:hueOff val="-11708571"/>
                    <a:satOff val="-92105"/>
                    <a:lumOff val="44705"/>
                  </a:schemeClr>
                </a:solidFill>
              </a:rPr>
              <a:t>project</a:t>
            </a:r>
          </a:p>
        </p:txBody>
      </p:sp>
      <p:sp>
        <p:nvSpPr>
          <p:cNvPr id="993" name="Description text amet, consectetur adipisicing, sed tempor."/>
          <p:cNvSpPr>
            <a:spLocks noGrp="1"/>
          </p:cNvSpPr>
          <p:nvPr>
            <p:ph type="body" sz="quarter" idx="21"/>
          </p:nvPr>
        </p:nvSpPr>
        <p:spPr>
          <a:xfrm>
            <a:off x="879025" y="5494908"/>
            <a:ext cx="2233222" cy="452432"/>
          </a:xfrm>
          <a:prstGeom prst="rect">
            <a:avLst/>
          </a:prstGeom>
        </p:spPr>
        <p:txBody>
          <a:bodyPr lIns="0" tIns="0" rIns="0" bIns="0" anchor="t">
            <a:spAutoFit/>
          </a:bodyPr>
          <a:lstStyle>
            <a:lvl1pPr marL="0" indent="0" defTabSz="411480">
              <a:lnSpc>
                <a:spcPct val="140000"/>
              </a:lnSpc>
              <a:spcBef>
                <a:spcPts val="0"/>
              </a:spcBef>
              <a:buSzTx/>
              <a:buNone/>
              <a:defRPr sz="1050">
                <a:latin typeface="+mn-lt"/>
                <a:ea typeface="+mn-ea"/>
                <a:cs typeface="+mn-cs"/>
                <a:sym typeface="BentonSansF"/>
              </a:defRPr>
            </a:lvl1pPr>
          </a:lstStyle>
          <a:p>
            <a:r>
              <a:t>Description text amet, consectetur adipisicing, sed tempor.</a:t>
            </a:r>
          </a:p>
        </p:txBody>
      </p:sp>
      <p:sp>
        <p:nvSpPr>
          <p:cNvPr id="994" name="Description text amet, consectetur adipisicing, sed tempor."/>
          <p:cNvSpPr>
            <a:spLocks noGrp="1"/>
          </p:cNvSpPr>
          <p:nvPr>
            <p:ph type="body" sz="quarter" idx="22"/>
          </p:nvPr>
        </p:nvSpPr>
        <p:spPr>
          <a:xfrm>
            <a:off x="3485868" y="5494908"/>
            <a:ext cx="2233222" cy="452432"/>
          </a:xfrm>
          <a:prstGeom prst="rect">
            <a:avLst/>
          </a:prstGeom>
        </p:spPr>
        <p:txBody>
          <a:bodyPr lIns="0" tIns="0" rIns="0" bIns="0" anchor="t">
            <a:spAutoFit/>
          </a:bodyPr>
          <a:lstStyle>
            <a:lvl1pPr marL="0" indent="0" defTabSz="411480">
              <a:lnSpc>
                <a:spcPct val="140000"/>
              </a:lnSpc>
              <a:spcBef>
                <a:spcPts val="0"/>
              </a:spcBef>
              <a:buSzTx/>
              <a:buNone/>
              <a:defRPr sz="1050">
                <a:latin typeface="+mn-lt"/>
                <a:ea typeface="+mn-ea"/>
                <a:cs typeface="+mn-cs"/>
                <a:sym typeface="BentonSansF"/>
              </a:defRPr>
            </a:lvl1pPr>
          </a:lstStyle>
          <a:p>
            <a:r>
              <a:t>Description text amet, consectetur adipisicing, sed tempor.</a:t>
            </a:r>
          </a:p>
        </p:txBody>
      </p:sp>
      <p:sp>
        <p:nvSpPr>
          <p:cNvPr id="995" name="Description text amet, consectetur adipisicing, sed tempor."/>
          <p:cNvSpPr>
            <a:spLocks noGrp="1"/>
          </p:cNvSpPr>
          <p:nvPr>
            <p:ph type="body" sz="quarter" idx="23"/>
          </p:nvPr>
        </p:nvSpPr>
        <p:spPr>
          <a:xfrm>
            <a:off x="6095717" y="5513027"/>
            <a:ext cx="2233223" cy="452432"/>
          </a:xfrm>
          <a:prstGeom prst="rect">
            <a:avLst/>
          </a:prstGeom>
        </p:spPr>
        <p:txBody>
          <a:bodyPr lIns="0" tIns="0" rIns="0" bIns="0" anchor="t">
            <a:spAutoFit/>
          </a:bodyPr>
          <a:lstStyle>
            <a:lvl1pPr marL="0" indent="0" defTabSz="411480">
              <a:lnSpc>
                <a:spcPct val="140000"/>
              </a:lnSpc>
              <a:spcBef>
                <a:spcPts val="0"/>
              </a:spcBef>
              <a:buSzTx/>
              <a:buNone/>
              <a:defRPr sz="1050">
                <a:latin typeface="+mn-lt"/>
                <a:ea typeface="+mn-ea"/>
                <a:cs typeface="+mn-cs"/>
                <a:sym typeface="BentonSansF"/>
              </a:defRPr>
            </a:lvl1pPr>
          </a:lstStyle>
          <a:p>
            <a:r>
              <a:t>Description text amet, consectetur adipisicing, sed tempor.</a:t>
            </a:r>
          </a:p>
        </p:txBody>
      </p:sp>
      <p:sp>
        <p:nvSpPr>
          <p:cNvPr id="996" name="50"/>
          <p:cNvSpPr>
            <a:spLocks noGrp="1"/>
          </p:cNvSpPr>
          <p:nvPr>
            <p:ph type="body" sz="quarter" idx="24"/>
          </p:nvPr>
        </p:nvSpPr>
        <p:spPr>
          <a:xfrm>
            <a:off x="6095717" y="4056199"/>
            <a:ext cx="771270" cy="615553"/>
          </a:xfrm>
          <a:prstGeom prst="rect">
            <a:avLst/>
          </a:prstGeom>
        </p:spPr>
        <p:txBody>
          <a:bodyPr lIns="0" tIns="0" rIns="0" bIns="0" anchor="t">
            <a:spAutoFit/>
          </a:bodyPr>
          <a:lstStyle>
            <a:lvl1pPr marL="0" indent="0" defTabSz="641350">
              <a:lnSpc>
                <a:spcPct val="80000"/>
              </a:lnSpc>
              <a:spcBef>
                <a:spcPts val="0"/>
              </a:spcBef>
              <a:buSzTx/>
              <a:buNone/>
              <a:defRPr sz="5000">
                <a:solidFill>
                  <a:srgbClr val="424242"/>
                </a:solidFill>
                <a:uFill>
                  <a:solidFill>
                    <a:srgbClr val="000000"/>
                  </a:solidFill>
                </a:uFill>
                <a:latin typeface="Quarto Bold"/>
                <a:ea typeface="Quarto Bold"/>
                <a:cs typeface="Quarto Bold"/>
                <a:sym typeface="Quarto Bold"/>
              </a:defRPr>
            </a:lvl1pPr>
          </a:lstStyle>
          <a:p>
            <a:r>
              <a:t>50</a:t>
            </a:r>
          </a:p>
        </p:txBody>
      </p:sp>
      <p:sp>
        <p:nvSpPr>
          <p:cNvPr id="997" name="Subtitle"/>
          <p:cNvSpPr>
            <a:spLocks noGrp="1"/>
          </p:cNvSpPr>
          <p:nvPr>
            <p:ph type="body" sz="quarter" idx="25"/>
          </p:nvPr>
        </p:nvSpPr>
        <p:spPr>
          <a:xfrm>
            <a:off x="6095717" y="5073695"/>
            <a:ext cx="2233223" cy="221599"/>
          </a:xfrm>
          <a:prstGeom prst="rect">
            <a:avLst/>
          </a:prstGeom>
        </p:spPr>
        <p:txBody>
          <a:bodyPr lIns="0" tIns="0" rIns="0" bIns="0" anchor="t">
            <a:spAutoFit/>
          </a:bodyPr>
          <a:lstStyle>
            <a:lvl1pPr marL="0" marR="28575" indent="0" defTabSz="641350">
              <a:lnSpc>
                <a:spcPct val="80000"/>
              </a:lnSpc>
              <a:spcBef>
                <a:spcPts val="0"/>
              </a:spcBef>
              <a:buSzTx/>
              <a:buNone/>
              <a:defRPr sz="1800" spc="18">
                <a:solidFill>
                  <a:srgbClr val="424242"/>
                </a:solidFill>
                <a:uFill>
                  <a:solidFill>
                    <a:srgbClr val="000000"/>
                  </a:solidFill>
                </a:uFill>
                <a:latin typeface="Quarto Bold"/>
                <a:ea typeface="Quarto Bold"/>
                <a:cs typeface="Quarto Bold"/>
                <a:sym typeface="Quarto Bold"/>
              </a:defRPr>
            </a:lvl1pPr>
          </a:lstStyle>
          <a:p>
            <a:r>
              <a:t>Subtitle</a:t>
            </a:r>
          </a:p>
        </p:txBody>
      </p:sp>
      <p:sp>
        <p:nvSpPr>
          <p:cNvPr id="998" name="Subtitle"/>
          <p:cNvSpPr>
            <a:spLocks noGrp="1"/>
          </p:cNvSpPr>
          <p:nvPr>
            <p:ph type="body" sz="quarter" idx="26"/>
          </p:nvPr>
        </p:nvSpPr>
        <p:spPr>
          <a:xfrm>
            <a:off x="882368" y="5073695"/>
            <a:ext cx="2233222" cy="221599"/>
          </a:xfrm>
          <a:prstGeom prst="rect">
            <a:avLst/>
          </a:prstGeom>
        </p:spPr>
        <p:txBody>
          <a:bodyPr lIns="0" tIns="0" rIns="0" bIns="0" anchor="t">
            <a:spAutoFit/>
          </a:bodyPr>
          <a:lstStyle>
            <a:lvl1pPr marL="0" marR="28575" indent="0" defTabSz="641350">
              <a:lnSpc>
                <a:spcPct val="80000"/>
              </a:lnSpc>
              <a:spcBef>
                <a:spcPts val="0"/>
              </a:spcBef>
              <a:buSzTx/>
              <a:buNone/>
              <a:defRPr sz="1800" spc="18">
                <a:solidFill>
                  <a:srgbClr val="424242"/>
                </a:solidFill>
                <a:uFill>
                  <a:solidFill>
                    <a:srgbClr val="000000"/>
                  </a:solidFill>
                </a:uFill>
                <a:latin typeface="Quarto Bold"/>
                <a:ea typeface="Quarto Bold"/>
                <a:cs typeface="Quarto Bold"/>
                <a:sym typeface="Quarto Bold"/>
              </a:defRPr>
            </a:lvl1pPr>
          </a:lstStyle>
          <a:p>
            <a:r>
              <a:t>Subtitle</a:t>
            </a:r>
          </a:p>
        </p:txBody>
      </p:sp>
      <p:sp>
        <p:nvSpPr>
          <p:cNvPr id="999" name="Subtitle"/>
          <p:cNvSpPr>
            <a:spLocks noGrp="1"/>
          </p:cNvSpPr>
          <p:nvPr>
            <p:ph type="body" sz="quarter" idx="27"/>
          </p:nvPr>
        </p:nvSpPr>
        <p:spPr>
          <a:xfrm>
            <a:off x="3485868" y="5073695"/>
            <a:ext cx="2233222" cy="221599"/>
          </a:xfrm>
          <a:prstGeom prst="rect">
            <a:avLst/>
          </a:prstGeom>
        </p:spPr>
        <p:txBody>
          <a:bodyPr lIns="0" tIns="0" rIns="0" bIns="0" anchor="t">
            <a:spAutoFit/>
          </a:bodyPr>
          <a:lstStyle>
            <a:lvl1pPr marL="0" marR="28575" indent="0" defTabSz="641350">
              <a:lnSpc>
                <a:spcPct val="80000"/>
              </a:lnSpc>
              <a:spcBef>
                <a:spcPts val="0"/>
              </a:spcBef>
              <a:buSzTx/>
              <a:buNone/>
              <a:defRPr sz="1800" spc="18">
                <a:solidFill>
                  <a:srgbClr val="424242"/>
                </a:solidFill>
                <a:uFill>
                  <a:solidFill>
                    <a:srgbClr val="000000"/>
                  </a:solidFill>
                </a:uFill>
                <a:latin typeface="Quarto Bold"/>
                <a:ea typeface="Quarto Bold"/>
                <a:cs typeface="Quarto Bold"/>
                <a:sym typeface="Quarto Bold"/>
              </a:defRPr>
            </a:lvl1pPr>
          </a:lstStyle>
          <a:p>
            <a:r>
              <a:t>Subtitle</a:t>
            </a:r>
          </a:p>
        </p:txBody>
      </p:sp>
      <p:sp>
        <p:nvSpPr>
          <p:cNvPr id="1000" name="%"/>
          <p:cNvSpPr>
            <a:spLocks noGrp="1"/>
          </p:cNvSpPr>
          <p:nvPr>
            <p:ph type="body" sz="quarter" idx="28"/>
          </p:nvPr>
        </p:nvSpPr>
        <p:spPr>
          <a:xfrm>
            <a:off x="6851411" y="4564995"/>
            <a:ext cx="671035" cy="153888"/>
          </a:xfrm>
          <a:prstGeom prst="rect">
            <a:avLst/>
          </a:prstGeom>
        </p:spPr>
        <p:txBody>
          <a:bodyPr lIns="0" tIns="0" rIns="0" bIns="0" anchor="t">
            <a:spAutoFit/>
          </a:bodyPr>
          <a:lstStyle>
            <a:lvl1pPr marL="0" indent="0" defTabSz="411480">
              <a:spcBef>
                <a:spcPts val="0"/>
              </a:spcBef>
              <a:buSzTx/>
              <a:buNone/>
              <a:defRPr sz="1000" cap="all" spc="100">
                <a:latin typeface="BentonSansF Medium"/>
                <a:ea typeface="BentonSansF Medium"/>
                <a:cs typeface="BentonSansF Medium"/>
                <a:sym typeface="BentonSansF Medium"/>
              </a:defRPr>
            </a:lvl1pPr>
          </a:lstStyle>
          <a:p>
            <a:r>
              <a:t>%</a:t>
            </a:r>
          </a:p>
        </p:txBody>
      </p:sp>
      <p:sp>
        <p:nvSpPr>
          <p:cNvPr id="1001" name="$5"/>
          <p:cNvSpPr>
            <a:spLocks noGrp="1"/>
          </p:cNvSpPr>
          <p:nvPr>
            <p:ph type="body" sz="quarter" idx="29"/>
          </p:nvPr>
        </p:nvSpPr>
        <p:spPr>
          <a:xfrm>
            <a:off x="882368" y="4056199"/>
            <a:ext cx="771269" cy="615553"/>
          </a:xfrm>
          <a:prstGeom prst="rect">
            <a:avLst/>
          </a:prstGeom>
        </p:spPr>
        <p:txBody>
          <a:bodyPr lIns="0" tIns="0" rIns="0" bIns="0" anchor="t">
            <a:spAutoFit/>
          </a:bodyPr>
          <a:lstStyle>
            <a:lvl1pPr marL="0" indent="0" defTabSz="641350">
              <a:lnSpc>
                <a:spcPct val="80000"/>
              </a:lnSpc>
              <a:spcBef>
                <a:spcPts val="0"/>
              </a:spcBef>
              <a:buSzTx/>
              <a:buNone/>
              <a:defRPr sz="5000">
                <a:solidFill>
                  <a:srgbClr val="424242"/>
                </a:solidFill>
                <a:uFill>
                  <a:solidFill>
                    <a:srgbClr val="000000"/>
                  </a:solidFill>
                </a:uFill>
                <a:latin typeface="Quarto Bold"/>
                <a:ea typeface="Quarto Bold"/>
                <a:cs typeface="Quarto Bold"/>
                <a:sym typeface="Quarto Bold"/>
              </a:defRPr>
            </a:lvl1pPr>
          </a:lstStyle>
          <a:p>
            <a:r>
              <a:t>$5</a:t>
            </a:r>
          </a:p>
        </p:txBody>
      </p:sp>
      <p:sp>
        <p:nvSpPr>
          <p:cNvPr id="1002" name="BLN"/>
          <p:cNvSpPr>
            <a:spLocks noGrp="1"/>
          </p:cNvSpPr>
          <p:nvPr>
            <p:ph type="body" sz="quarter" idx="30"/>
          </p:nvPr>
        </p:nvSpPr>
        <p:spPr>
          <a:xfrm>
            <a:off x="1638062" y="4564995"/>
            <a:ext cx="671035" cy="153888"/>
          </a:xfrm>
          <a:prstGeom prst="rect">
            <a:avLst/>
          </a:prstGeom>
        </p:spPr>
        <p:txBody>
          <a:bodyPr lIns="0" tIns="0" rIns="0" bIns="0" anchor="t">
            <a:spAutoFit/>
          </a:bodyPr>
          <a:lstStyle>
            <a:lvl1pPr marL="0" indent="0" defTabSz="411480">
              <a:spcBef>
                <a:spcPts val="0"/>
              </a:spcBef>
              <a:buSzTx/>
              <a:buNone/>
              <a:defRPr sz="1000" cap="all" spc="100">
                <a:latin typeface="BentonSansF Medium"/>
                <a:ea typeface="BentonSansF Medium"/>
                <a:cs typeface="BentonSansF Medium"/>
                <a:sym typeface="BentonSansF Medium"/>
              </a:defRPr>
            </a:lvl1pPr>
          </a:lstStyle>
          <a:p>
            <a:r>
              <a:t>BLN</a:t>
            </a:r>
          </a:p>
        </p:txBody>
      </p:sp>
      <p:sp>
        <p:nvSpPr>
          <p:cNvPr id="1003" name="10"/>
          <p:cNvSpPr>
            <a:spLocks noGrp="1"/>
          </p:cNvSpPr>
          <p:nvPr>
            <p:ph type="body" sz="quarter" idx="31"/>
          </p:nvPr>
        </p:nvSpPr>
        <p:spPr>
          <a:xfrm>
            <a:off x="3485868" y="4056199"/>
            <a:ext cx="771269" cy="615553"/>
          </a:xfrm>
          <a:prstGeom prst="rect">
            <a:avLst/>
          </a:prstGeom>
        </p:spPr>
        <p:txBody>
          <a:bodyPr lIns="0" tIns="0" rIns="0" bIns="0" anchor="t">
            <a:spAutoFit/>
          </a:bodyPr>
          <a:lstStyle>
            <a:lvl1pPr marL="0" indent="0" defTabSz="641350">
              <a:lnSpc>
                <a:spcPct val="80000"/>
              </a:lnSpc>
              <a:spcBef>
                <a:spcPts val="0"/>
              </a:spcBef>
              <a:buSzTx/>
              <a:buNone/>
              <a:defRPr sz="5000">
                <a:solidFill>
                  <a:srgbClr val="424242"/>
                </a:solidFill>
                <a:uFill>
                  <a:solidFill>
                    <a:srgbClr val="000000"/>
                  </a:solidFill>
                </a:uFill>
                <a:latin typeface="Quarto Bold"/>
                <a:ea typeface="Quarto Bold"/>
                <a:cs typeface="Quarto Bold"/>
                <a:sym typeface="Quarto Bold"/>
              </a:defRPr>
            </a:lvl1pPr>
          </a:lstStyle>
          <a:p>
            <a:r>
              <a:t>10</a:t>
            </a:r>
          </a:p>
        </p:txBody>
      </p:sp>
      <p:sp>
        <p:nvSpPr>
          <p:cNvPr id="1004" name="Years"/>
          <p:cNvSpPr>
            <a:spLocks noGrp="1"/>
          </p:cNvSpPr>
          <p:nvPr>
            <p:ph type="body" sz="quarter" idx="32"/>
          </p:nvPr>
        </p:nvSpPr>
        <p:spPr>
          <a:xfrm>
            <a:off x="4241562" y="4564995"/>
            <a:ext cx="671035" cy="153888"/>
          </a:xfrm>
          <a:prstGeom prst="rect">
            <a:avLst/>
          </a:prstGeom>
        </p:spPr>
        <p:txBody>
          <a:bodyPr lIns="0" tIns="0" rIns="0" bIns="0" anchor="t">
            <a:spAutoFit/>
          </a:bodyPr>
          <a:lstStyle>
            <a:lvl1pPr marL="0" indent="0" defTabSz="411480">
              <a:spcBef>
                <a:spcPts val="0"/>
              </a:spcBef>
              <a:buSzTx/>
              <a:buNone/>
              <a:defRPr sz="1000" cap="all" spc="100">
                <a:latin typeface="BentonSansF Medium"/>
                <a:ea typeface="BentonSansF Medium"/>
                <a:cs typeface="BentonSansF Medium"/>
                <a:sym typeface="BentonSansF Medium"/>
              </a:defRPr>
            </a:lvl1pPr>
          </a:lstStyle>
          <a:p>
            <a:r>
              <a:t>Years</a:t>
            </a:r>
          </a:p>
        </p:txBody>
      </p:sp>
      <p:sp>
        <p:nvSpPr>
          <p:cNvPr id="1005" name="Slide Number"/>
          <p:cNvSpPr txBox="1">
            <a:spLocks noGrp="1"/>
          </p:cNvSpPr>
          <p:nvPr>
            <p:ph type="sldNum" sz="quarter" idx="2"/>
          </p:nvPr>
        </p:nvSpPr>
        <p:spPr>
          <a:xfrm>
            <a:off x="8736225" y="6180921"/>
            <a:ext cx="279881" cy="350861"/>
          </a:xfrm>
          <a:prstGeom prst="rect">
            <a:avLst/>
          </a:prstGeom>
        </p:spPr>
        <p:txBody>
          <a:bodyPr lIns="45718" tIns="45718" rIns="45718" bIns="45718" anchor="ctr"/>
          <a:lstStyle>
            <a:lvl1pPr algn="l" defTabSz="411480">
              <a:lnSpc>
                <a:spcPct val="140000"/>
              </a:lnSpc>
              <a:defRPr sz="1200">
                <a:solidFill>
                  <a:srgbClr val="000000"/>
                </a:solidFill>
                <a:latin typeface="+mn-lt"/>
                <a:ea typeface="+mn-ea"/>
                <a:cs typeface="+mn-cs"/>
                <a:sym typeface="BentonSansF"/>
              </a:defRPr>
            </a:lvl1pPr>
          </a:lstStyle>
          <a:p>
            <a:fld id="{86CB4B4D-7CA3-9044-876B-883B54F8677D}" type="slidenum">
              <a:rPr/>
              <a:pPr/>
              <a:t>‹#›</a:t>
            </a:fld>
            <a:endParaRPr/>
          </a:p>
        </p:txBody>
      </p:sp>
    </p:spTree>
    <p:extLst>
      <p:ext uri="{BB962C8B-B14F-4D97-AF65-F5344CB8AC3E}">
        <p14:creationId xmlns:p14="http://schemas.microsoft.com/office/powerpoint/2010/main" val="218542287"/>
      </p:ext>
    </p:extLst>
  </p:cSld>
  <p:clrMapOvr>
    <a:masterClrMapping/>
  </p:clrMapOvr>
  <p:transition spd="med"/>
</p:sldLayout>
</file>

<file path=ppt/slideLayouts/slideLayout106.xml><?xml version="1.0" encoding="utf-8"?>
<p:sldLayout xmlns:a="http://schemas.openxmlformats.org/drawingml/2006/main" xmlns:r="http://schemas.openxmlformats.org/officeDocument/2006/relationships" xmlns:p="http://schemas.openxmlformats.org/presentationml/2006/main" type="tx">
  <p:cSld name="Bio">
    <p:spTree>
      <p:nvGrpSpPr>
        <p:cNvPr id="1" name=""/>
        <p:cNvGrpSpPr/>
        <p:nvPr/>
      </p:nvGrpSpPr>
      <p:grpSpPr>
        <a:xfrm>
          <a:off x="0" y="0"/>
          <a:ext cx="0" cy="0"/>
          <a:chOff x="0" y="0"/>
          <a:chExt cx="0" cy="0"/>
        </a:xfrm>
      </p:grpSpPr>
      <p:pic>
        <p:nvPicPr>
          <p:cNvPr id="1012" name="image4.png" descr="image4.png"/>
          <p:cNvPicPr>
            <a:picLocks noChangeAspect="1"/>
          </p:cNvPicPr>
          <p:nvPr/>
        </p:nvPicPr>
        <p:blipFill>
          <a:blip r:embed="rId2"/>
          <a:stretch>
            <a:fillRect/>
          </a:stretch>
        </p:blipFill>
        <p:spPr>
          <a:xfrm>
            <a:off x="442384" y="6414569"/>
            <a:ext cx="443423" cy="443432"/>
          </a:xfrm>
          <a:prstGeom prst="rect">
            <a:avLst/>
          </a:prstGeom>
          <a:ln w="12700">
            <a:miter lim="400000"/>
          </a:ln>
        </p:spPr>
      </p:pic>
      <p:sp>
        <p:nvSpPr>
          <p:cNvPr id="1013" name="Role description"/>
          <p:cNvSpPr>
            <a:spLocks noGrp="1"/>
          </p:cNvSpPr>
          <p:nvPr>
            <p:ph type="body" sz="quarter" idx="13"/>
          </p:nvPr>
        </p:nvSpPr>
        <p:spPr>
          <a:xfrm>
            <a:off x="5231130" y="2672073"/>
            <a:ext cx="1854068" cy="207749"/>
          </a:xfrm>
          <a:prstGeom prst="rect">
            <a:avLst/>
          </a:prstGeom>
        </p:spPr>
        <p:txBody>
          <a:bodyPr lIns="0" tIns="0" rIns="0" bIns="0" anchor="t">
            <a:spAutoFit/>
          </a:bodyPr>
          <a:lstStyle>
            <a:lvl1pPr marL="0" indent="0" defTabSz="914216">
              <a:lnSpc>
                <a:spcPct val="150000"/>
              </a:lnSpc>
              <a:spcBef>
                <a:spcPts val="0"/>
              </a:spcBef>
              <a:buSzTx/>
              <a:buNone/>
              <a:defRPr sz="900">
                <a:uFill>
                  <a:solidFill>
                    <a:srgbClr val="7F7F7F"/>
                  </a:solidFill>
                </a:uFill>
                <a:latin typeface="BentonSansF Medium"/>
                <a:ea typeface="BentonSansF Medium"/>
                <a:cs typeface="BentonSansF Medium"/>
                <a:sym typeface="BentonSansF Medium"/>
              </a:defRPr>
            </a:lvl1pPr>
          </a:lstStyle>
          <a:p>
            <a:pPr>
              <a:defRPr>
                <a:latin typeface="+mn-lt"/>
                <a:ea typeface="+mn-ea"/>
                <a:cs typeface="+mn-cs"/>
                <a:sym typeface="BentonSansF"/>
              </a:defRPr>
            </a:pPr>
            <a:r>
              <a:rPr>
                <a:latin typeface="BentonSansF Medium"/>
                <a:ea typeface="BentonSansF Medium"/>
                <a:cs typeface="BentonSansF Medium"/>
                <a:sym typeface="BentonSansF Medium"/>
              </a:rPr>
              <a:t>Role description</a:t>
            </a:r>
          </a:p>
        </p:txBody>
      </p:sp>
      <p:sp>
        <p:nvSpPr>
          <p:cNvPr id="1014" name="Name Surname"/>
          <p:cNvSpPr>
            <a:spLocks noGrp="1"/>
          </p:cNvSpPr>
          <p:nvPr>
            <p:ph type="body" sz="quarter" idx="14"/>
          </p:nvPr>
        </p:nvSpPr>
        <p:spPr>
          <a:xfrm>
            <a:off x="5231130" y="2334682"/>
            <a:ext cx="2160550" cy="221599"/>
          </a:xfrm>
          <a:prstGeom prst="rect">
            <a:avLst/>
          </a:prstGeom>
        </p:spPr>
        <p:txBody>
          <a:bodyPr lIns="0" tIns="0" rIns="0" bIns="0" anchor="t">
            <a:spAutoFit/>
          </a:bodyPr>
          <a:lstStyle>
            <a:lvl1pPr marL="0" marR="28575" indent="0" defTabSz="641350">
              <a:lnSpc>
                <a:spcPct val="80000"/>
              </a:lnSpc>
              <a:spcBef>
                <a:spcPts val="0"/>
              </a:spcBef>
              <a:buSzTx/>
              <a:buNone/>
              <a:defRPr sz="1800" spc="18">
                <a:solidFill>
                  <a:srgbClr val="424242"/>
                </a:solidFill>
                <a:uFill>
                  <a:solidFill>
                    <a:srgbClr val="000000"/>
                  </a:solidFill>
                </a:uFill>
                <a:latin typeface="Quarto Bold"/>
                <a:ea typeface="Quarto Bold"/>
                <a:cs typeface="Quarto Bold"/>
                <a:sym typeface="Quarto Bold"/>
              </a:defRPr>
            </a:lvl1pPr>
          </a:lstStyle>
          <a:p>
            <a:r>
              <a:t>Name Surname</a:t>
            </a:r>
          </a:p>
        </p:txBody>
      </p:sp>
      <p:sp>
        <p:nvSpPr>
          <p:cNvPr id="1015" name="Image"/>
          <p:cNvSpPr>
            <a:spLocks noGrp="1"/>
          </p:cNvSpPr>
          <p:nvPr>
            <p:ph type="pic" sz="half" idx="15"/>
          </p:nvPr>
        </p:nvSpPr>
        <p:spPr>
          <a:xfrm>
            <a:off x="42917" y="1485038"/>
            <a:ext cx="6896535" cy="3879320"/>
          </a:xfrm>
          <a:prstGeom prst="rect">
            <a:avLst/>
          </a:prstGeom>
        </p:spPr>
        <p:txBody>
          <a:bodyPr lIns="91439" tIns="45719" rIns="91439" bIns="45719" anchor="t">
            <a:noAutofit/>
          </a:bodyPr>
          <a:lstStyle/>
          <a:p>
            <a:endParaRPr/>
          </a:p>
        </p:txBody>
      </p:sp>
      <p:sp>
        <p:nvSpPr>
          <p:cNvPr id="1016" name="primary footer"/>
          <p:cNvSpPr>
            <a:spLocks noGrp="1"/>
          </p:cNvSpPr>
          <p:nvPr>
            <p:ph type="body" sz="quarter" idx="16"/>
          </p:nvPr>
        </p:nvSpPr>
        <p:spPr>
          <a:xfrm>
            <a:off x="10002627" y="6548755"/>
            <a:ext cx="798617" cy="92333"/>
          </a:xfrm>
          <a:prstGeom prst="rect">
            <a:avLst/>
          </a:prstGeom>
        </p:spPr>
        <p:txBody>
          <a:bodyPr wrap="none" lIns="0" tIns="0" rIns="0" bIns="0" anchor="t">
            <a:spAutoFit/>
          </a:bodyPr>
          <a:lstStyle>
            <a:lvl1pPr marL="0" indent="0" defTabSz="457200">
              <a:spcBef>
                <a:spcPts val="0"/>
              </a:spcBef>
              <a:buSzTx/>
              <a:buNone/>
              <a:defRPr sz="600" cap="all" spc="60">
                <a:solidFill>
                  <a:srgbClr val="A6AAA9"/>
                </a:solidFill>
                <a:uFill>
                  <a:solidFill>
                    <a:srgbClr val="919191"/>
                  </a:solidFill>
                </a:uFill>
                <a:latin typeface="BentonSansF Medium"/>
                <a:ea typeface="BentonSansF Medium"/>
                <a:cs typeface="BentonSansF Medium"/>
                <a:sym typeface="BentonSansF Medium"/>
              </a:defRPr>
            </a:lvl1pPr>
          </a:lstStyle>
          <a:p>
            <a:pPr defTabSz="914400"/>
            <a:r>
              <a:t>primary footer</a:t>
            </a:r>
          </a:p>
        </p:txBody>
      </p:sp>
      <p:sp>
        <p:nvSpPr>
          <p:cNvPr id="1017" name="secondary footer"/>
          <p:cNvSpPr>
            <a:spLocks noGrp="1"/>
          </p:cNvSpPr>
          <p:nvPr>
            <p:ph type="body" sz="quarter" idx="17"/>
          </p:nvPr>
        </p:nvSpPr>
        <p:spPr>
          <a:xfrm>
            <a:off x="8701617" y="6548755"/>
            <a:ext cx="951864" cy="92333"/>
          </a:xfrm>
          <a:prstGeom prst="rect">
            <a:avLst/>
          </a:prstGeom>
        </p:spPr>
        <p:txBody>
          <a:bodyPr wrap="none" lIns="0" tIns="0" rIns="0" bIns="0" anchor="t">
            <a:spAutoFit/>
          </a:bodyPr>
          <a:lstStyle>
            <a:lvl1pPr marL="0" indent="0" defTabSz="457200">
              <a:spcBef>
                <a:spcPts val="0"/>
              </a:spcBef>
              <a:buSzTx/>
              <a:buNone/>
              <a:defRPr sz="600" cap="all" spc="60">
                <a:solidFill>
                  <a:srgbClr val="A6AAA9"/>
                </a:solidFill>
                <a:uFill>
                  <a:solidFill>
                    <a:srgbClr val="919191"/>
                  </a:solidFill>
                </a:uFill>
                <a:latin typeface="BentonSansF Medium"/>
                <a:ea typeface="BentonSansF Medium"/>
                <a:cs typeface="BentonSansF Medium"/>
                <a:sym typeface="BentonSansF Medium"/>
              </a:defRPr>
            </a:lvl1pPr>
          </a:lstStyle>
          <a:p>
            <a:pPr defTabSz="914400"/>
            <a:r>
              <a:t>secondary footer</a:t>
            </a:r>
          </a:p>
        </p:txBody>
      </p:sp>
      <p:sp>
        <p:nvSpPr>
          <p:cNvPr id="1018" name="Text"/>
          <p:cNvSpPr txBox="1">
            <a:spLocks noGrp="1"/>
          </p:cNvSpPr>
          <p:nvPr>
            <p:ph type="body" sz="quarter" idx="18"/>
          </p:nvPr>
        </p:nvSpPr>
        <p:spPr>
          <a:xfrm>
            <a:off x="11630698" y="6548755"/>
            <a:ext cx="94578" cy="92333"/>
          </a:xfrm>
          <a:prstGeom prst="rect">
            <a:avLst/>
          </a:prstGeom>
        </p:spPr>
        <p:txBody>
          <a:bodyPr wrap="none" lIns="0" tIns="0" rIns="0" bIns="0" anchor="t">
            <a:spAutoFit/>
          </a:bodyPr>
          <a:lstStyle>
            <a:lvl1pPr marL="0" indent="0" algn="r">
              <a:spcBef>
                <a:spcPts val="0"/>
              </a:spcBef>
              <a:buSzTx/>
              <a:buNone/>
              <a:defRPr sz="600" cap="all">
                <a:solidFill>
                  <a:srgbClr val="A6AAA9"/>
                </a:solidFill>
                <a:latin typeface="BentonSansF Medium"/>
                <a:ea typeface="BentonSansF Medium"/>
                <a:cs typeface="BentonSansF Medium"/>
                <a:sym typeface="BentonSansF Medium"/>
              </a:defRPr>
            </a:lvl1pPr>
          </a:lstStyle>
          <a:p>
            <a:fld id="{86CB4B4D-7CA3-9044-876B-883B54F8677D}" type="slidenum">
              <a:t>‹#›</a:t>
            </a:fld>
            <a:endParaRPr/>
          </a:p>
        </p:txBody>
      </p:sp>
      <p:sp>
        <p:nvSpPr>
          <p:cNvPr id="1019" name="Description text sit amet, consectetur adipisicing elit, tempor labore et dolore magna aliqua. Ut enim ad minim veniam, quis nostrud exercitation ullamco labori. Lorem ipsum dolor sit amet, consectetur adipisicing elit, sed do eiusmod tempor incididunt ut labore et dolore magna aliqua. Ut enim ad minim veniam, quis nostrud exercitation ullamco labori. Lorem ipsum dolor."/>
          <p:cNvSpPr>
            <a:spLocks noGrp="1"/>
          </p:cNvSpPr>
          <p:nvPr>
            <p:ph type="body" sz="quarter" idx="19"/>
          </p:nvPr>
        </p:nvSpPr>
        <p:spPr>
          <a:xfrm>
            <a:off x="5231130" y="3136736"/>
            <a:ext cx="4668839" cy="1551194"/>
          </a:xfrm>
          <a:prstGeom prst="rect">
            <a:avLst/>
          </a:prstGeom>
        </p:spPr>
        <p:txBody>
          <a:bodyPr lIns="0" tIns="0" rIns="0" bIns="0" anchor="t">
            <a:spAutoFit/>
          </a:bodyPr>
          <a:lstStyle>
            <a:lvl1pPr marL="0" indent="0" defTabSz="411480">
              <a:lnSpc>
                <a:spcPct val="140000"/>
              </a:lnSpc>
              <a:spcBef>
                <a:spcPts val="0"/>
              </a:spcBef>
              <a:buSzTx/>
              <a:buNone/>
              <a:defRPr sz="1200">
                <a:latin typeface="+mn-lt"/>
                <a:ea typeface="+mn-ea"/>
                <a:cs typeface="+mn-cs"/>
                <a:sym typeface="BentonSansF"/>
              </a:defRPr>
            </a:lvl1pPr>
          </a:lstStyle>
          <a:p>
            <a:r>
              <a:t>Description text sit amet, consectetur adipisicing elit, tempor labore et dolore magna aliqua. Ut enim ad minim veniam, quis nostrud exercitation ullamco labori. Lorem ipsum dolor sit amet, consectetur adipisicing elit, sed do eiusmod tempor incididunt ut labore et dolore magna aliqua. Ut enim ad minim veniam, quis nostrud exercitation ullamco labori. Lorem ipsum dolor.</a:t>
            </a:r>
          </a:p>
        </p:txBody>
      </p:sp>
      <p:sp>
        <p:nvSpPr>
          <p:cNvPr id="1020" name="SECTION"/>
          <p:cNvSpPr>
            <a:spLocks noGrp="1"/>
          </p:cNvSpPr>
          <p:nvPr>
            <p:ph type="body" sz="quarter" idx="20"/>
          </p:nvPr>
        </p:nvSpPr>
        <p:spPr>
          <a:xfrm>
            <a:off x="884402" y="662082"/>
            <a:ext cx="3250388" cy="153888"/>
          </a:xfrm>
          <a:prstGeom prst="rect">
            <a:avLst/>
          </a:prstGeom>
        </p:spPr>
        <p:txBody>
          <a:bodyPr lIns="0" tIns="0" rIns="0" bIns="0" anchor="t">
            <a:spAutoFit/>
          </a:bodyPr>
          <a:lstStyle>
            <a:lvl1pPr marL="0" indent="0" defTabSz="411480">
              <a:spcBef>
                <a:spcPts val="0"/>
              </a:spcBef>
              <a:buSzTx/>
              <a:buNone/>
              <a:defRPr sz="1000" cap="all" spc="100">
                <a:latin typeface="BentonSansF Medium"/>
                <a:ea typeface="BentonSansF Medium"/>
                <a:cs typeface="BentonSansF Medium"/>
                <a:sym typeface="BentonSansF Medium"/>
              </a:defRPr>
            </a:lvl1pPr>
          </a:lstStyle>
          <a:p>
            <a:r>
              <a:t>SECTION</a:t>
            </a:r>
          </a:p>
        </p:txBody>
      </p:sp>
      <p:sp>
        <p:nvSpPr>
          <p:cNvPr id="1021" name="Slide Number"/>
          <p:cNvSpPr txBox="1">
            <a:spLocks noGrp="1"/>
          </p:cNvSpPr>
          <p:nvPr>
            <p:ph type="sldNum" sz="quarter" idx="2"/>
          </p:nvPr>
        </p:nvSpPr>
        <p:spPr>
          <a:xfrm>
            <a:off x="8736225" y="6180921"/>
            <a:ext cx="279881" cy="350861"/>
          </a:xfrm>
          <a:prstGeom prst="rect">
            <a:avLst/>
          </a:prstGeom>
        </p:spPr>
        <p:txBody>
          <a:bodyPr lIns="45718" tIns="45718" rIns="45718" bIns="45718" anchor="ctr"/>
          <a:lstStyle>
            <a:lvl1pPr algn="l" defTabSz="411480">
              <a:lnSpc>
                <a:spcPct val="140000"/>
              </a:lnSpc>
              <a:defRPr sz="1200">
                <a:solidFill>
                  <a:srgbClr val="000000"/>
                </a:solidFill>
                <a:latin typeface="+mn-lt"/>
                <a:ea typeface="+mn-ea"/>
                <a:cs typeface="+mn-cs"/>
                <a:sym typeface="BentonSansF"/>
              </a:defRPr>
            </a:lvl1pPr>
          </a:lstStyle>
          <a:p>
            <a:fld id="{86CB4B4D-7CA3-9044-876B-883B54F8677D}" type="slidenum">
              <a:rPr/>
              <a:pPr/>
              <a:t>‹#›</a:t>
            </a:fld>
            <a:endParaRPr/>
          </a:p>
        </p:txBody>
      </p:sp>
    </p:spTree>
    <p:extLst>
      <p:ext uri="{BB962C8B-B14F-4D97-AF65-F5344CB8AC3E}">
        <p14:creationId xmlns:p14="http://schemas.microsoft.com/office/powerpoint/2010/main" val="3029952541"/>
      </p:ext>
    </p:extLst>
  </p:cSld>
  <p:clrMapOvr>
    <a:masterClrMapping/>
  </p:clrMapOvr>
  <p:transition spd="med"/>
</p:sldLayout>
</file>

<file path=ppt/slideLayouts/slideLayout107.xml><?xml version="1.0" encoding="utf-8"?>
<p:sldLayout xmlns:a="http://schemas.openxmlformats.org/drawingml/2006/main" xmlns:r="http://schemas.openxmlformats.org/officeDocument/2006/relationships" xmlns:p="http://schemas.openxmlformats.org/presentationml/2006/main" type="tx">
  <p:cSld name="Bio v.2">
    <p:bg>
      <p:bgPr>
        <a:solidFill>
          <a:srgbClr val="333333"/>
        </a:solidFill>
        <a:effectLst/>
      </p:bgPr>
    </p:bg>
    <p:spTree>
      <p:nvGrpSpPr>
        <p:cNvPr id="1" name=""/>
        <p:cNvGrpSpPr/>
        <p:nvPr/>
      </p:nvGrpSpPr>
      <p:grpSpPr>
        <a:xfrm>
          <a:off x="0" y="0"/>
          <a:ext cx="0" cy="0"/>
          <a:chOff x="0" y="0"/>
          <a:chExt cx="0" cy="0"/>
        </a:xfrm>
      </p:grpSpPr>
      <p:sp>
        <p:nvSpPr>
          <p:cNvPr id="1028" name="Rectangle"/>
          <p:cNvSpPr>
            <a:spLocks noGrp="1"/>
          </p:cNvSpPr>
          <p:nvPr>
            <p:ph type="body" sz="half" idx="13"/>
          </p:nvPr>
        </p:nvSpPr>
        <p:spPr>
          <a:xfrm>
            <a:off x="2789687" y="2027767"/>
            <a:ext cx="6612627" cy="4813301"/>
          </a:xfrm>
          <a:prstGeom prst="rect">
            <a:avLst/>
          </a:prstGeom>
          <a:solidFill>
            <a:schemeClr val="accent1">
              <a:hueOff val="-11708571"/>
              <a:satOff val="-92105"/>
              <a:lumOff val="44705"/>
            </a:schemeClr>
          </a:solidFill>
        </p:spPr>
        <p:txBody>
          <a:bodyPr>
            <a:noAutofit/>
          </a:bodyPr>
          <a:lstStyle>
            <a:lvl1pPr marL="0" indent="0" defTabSz="411480">
              <a:lnSpc>
                <a:spcPct val="140000"/>
              </a:lnSpc>
              <a:spcBef>
                <a:spcPts val="0"/>
              </a:spcBef>
              <a:buSzTx/>
              <a:buNone/>
              <a:defRPr sz="2400">
                <a:latin typeface="+mn-lt"/>
                <a:ea typeface="+mn-ea"/>
                <a:cs typeface="+mn-cs"/>
                <a:sym typeface="BentonSansF"/>
              </a:defRPr>
            </a:lvl1pPr>
          </a:lstStyle>
          <a:p>
            <a:pPr marL="0" indent="0" defTabSz="822960">
              <a:lnSpc>
                <a:spcPct val="140000"/>
              </a:lnSpc>
              <a:spcBef>
                <a:spcPts val="0"/>
              </a:spcBef>
              <a:buSzTx/>
              <a:buNone/>
              <a:defRPr sz="2400">
                <a:latin typeface="+mn-lt"/>
                <a:ea typeface="+mn-ea"/>
                <a:cs typeface="+mn-cs"/>
                <a:sym typeface="BentonSansF"/>
              </a:defRPr>
            </a:pPr>
            <a:endParaRPr/>
          </a:p>
        </p:txBody>
      </p:sp>
      <p:pic>
        <p:nvPicPr>
          <p:cNvPr id="1029" name="image4.png" descr="image4.png"/>
          <p:cNvPicPr>
            <a:picLocks noChangeAspect="1"/>
          </p:cNvPicPr>
          <p:nvPr/>
        </p:nvPicPr>
        <p:blipFill>
          <a:blip r:embed="rId2"/>
          <a:stretch>
            <a:fillRect/>
          </a:stretch>
        </p:blipFill>
        <p:spPr>
          <a:xfrm>
            <a:off x="442384" y="6414569"/>
            <a:ext cx="443423" cy="443432"/>
          </a:xfrm>
          <a:prstGeom prst="rect">
            <a:avLst/>
          </a:prstGeom>
          <a:ln w="12700">
            <a:miter lim="400000"/>
          </a:ln>
        </p:spPr>
      </p:pic>
      <p:sp>
        <p:nvSpPr>
          <p:cNvPr id="1030" name="Image"/>
          <p:cNvSpPr>
            <a:spLocks noGrp="1"/>
          </p:cNvSpPr>
          <p:nvPr>
            <p:ph type="pic" sz="quarter" idx="14"/>
          </p:nvPr>
        </p:nvSpPr>
        <p:spPr>
          <a:xfrm>
            <a:off x="3946524" y="2287567"/>
            <a:ext cx="4298892" cy="2418138"/>
          </a:xfrm>
          <a:prstGeom prst="rect">
            <a:avLst/>
          </a:prstGeom>
        </p:spPr>
        <p:txBody>
          <a:bodyPr lIns="91439" tIns="45719" rIns="91439" bIns="45719" anchor="t">
            <a:noAutofit/>
          </a:bodyPr>
          <a:lstStyle/>
          <a:p>
            <a:endParaRPr/>
          </a:p>
        </p:txBody>
      </p:sp>
      <p:sp>
        <p:nvSpPr>
          <p:cNvPr id="1031" name="Description text dolor sit incididunt, adipisicing tempor, adipisicing tempor incididunt ut labore et dolore magna aliqua. Lorem ipsum dolor ut labore et dolore magna aliqua."/>
          <p:cNvSpPr>
            <a:spLocks noGrp="1"/>
          </p:cNvSpPr>
          <p:nvPr>
            <p:ph type="body" sz="quarter" idx="15"/>
          </p:nvPr>
        </p:nvSpPr>
        <p:spPr>
          <a:xfrm>
            <a:off x="4470806" y="5391672"/>
            <a:ext cx="3250388" cy="623248"/>
          </a:xfrm>
          <a:prstGeom prst="rect">
            <a:avLst/>
          </a:prstGeom>
        </p:spPr>
        <p:txBody>
          <a:bodyPr lIns="0" tIns="0" rIns="0" bIns="0" anchor="t">
            <a:spAutoFit/>
          </a:bodyPr>
          <a:lstStyle>
            <a:lvl1pPr marL="0" indent="0" algn="ctr" defTabSz="914216">
              <a:lnSpc>
                <a:spcPct val="150000"/>
              </a:lnSpc>
              <a:spcBef>
                <a:spcPts val="0"/>
              </a:spcBef>
              <a:buSzTx/>
              <a:buNone/>
              <a:defRPr sz="900">
                <a:uFill>
                  <a:solidFill>
                    <a:srgbClr val="7F7F7F"/>
                  </a:solidFill>
                </a:uFill>
                <a:latin typeface="+mn-lt"/>
                <a:ea typeface="+mn-ea"/>
                <a:cs typeface="+mn-cs"/>
                <a:sym typeface="BentonSansF"/>
              </a:defRPr>
            </a:lvl1pPr>
          </a:lstStyle>
          <a:p>
            <a:r>
              <a:t>Description text dolor sit incididunt, adipisicing tempor, adipisicing tempor incididunt ut labore et dolore magna aliqua. Lorem ipsum dolor ut labore et dolore magna aliqua.</a:t>
            </a:r>
          </a:p>
        </p:txBody>
      </p:sp>
      <p:sp>
        <p:nvSpPr>
          <p:cNvPr id="1032" name="Role description"/>
          <p:cNvSpPr>
            <a:spLocks noGrp="1"/>
          </p:cNvSpPr>
          <p:nvPr>
            <p:ph type="body" sz="quarter" idx="16"/>
          </p:nvPr>
        </p:nvSpPr>
        <p:spPr>
          <a:xfrm>
            <a:off x="5168966" y="4951723"/>
            <a:ext cx="1854068" cy="207749"/>
          </a:xfrm>
          <a:prstGeom prst="rect">
            <a:avLst/>
          </a:prstGeom>
        </p:spPr>
        <p:txBody>
          <a:bodyPr lIns="0" tIns="0" rIns="0" bIns="0" anchor="t">
            <a:spAutoFit/>
          </a:bodyPr>
          <a:lstStyle>
            <a:lvl1pPr marL="0" indent="0" algn="ctr" defTabSz="914216">
              <a:lnSpc>
                <a:spcPct val="150000"/>
              </a:lnSpc>
              <a:spcBef>
                <a:spcPts val="0"/>
              </a:spcBef>
              <a:buSzTx/>
              <a:buNone/>
              <a:defRPr sz="900">
                <a:uFill>
                  <a:solidFill>
                    <a:srgbClr val="7F7F7F"/>
                  </a:solidFill>
                </a:uFill>
                <a:latin typeface="BentonSansF Medium"/>
                <a:ea typeface="BentonSansF Medium"/>
                <a:cs typeface="BentonSansF Medium"/>
                <a:sym typeface="BentonSansF Medium"/>
              </a:defRPr>
            </a:lvl1pPr>
          </a:lstStyle>
          <a:p>
            <a:pPr>
              <a:defRPr>
                <a:latin typeface="+mn-lt"/>
                <a:ea typeface="+mn-ea"/>
                <a:cs typeface="+mn-cs"/>
                <a:sym typeface="BentonSansF"/>
              </a:defRPr>
            </a:pPr>
            <a:r>
              <a:rPr>
                <a:latin typeface="BentonSansF Medium"/>
                <a:ea typeface="BentonSansF Medium"/>
                <a:cs typeface="BentonSansF Medium"/>
                <a:sym typeface="BentonSansF Medium"/>
              </a:rPr>
              <a:t>Role description</a:t>
            </a:r>
          </a:p>
        </p:txBody>
      </p:sp>
      <p:sp>
        <p:nvSpPr>
          <p:cNvPr id="1033" name="Name Surname"/>
          <p:cNvSpPr>
            <a:spLocks noGrp="1"/>
          </p:cNvSpPr>
          <p:nvPr>
            <p:ph type="body" sz="quarter" idx="17"/>
          </p:nvPr>
        </p:nvSpPr>
        <p:spPr>
          <a:xfrm>
            <a:off x="3409352" y="4499378"/>
            <a:ext cx="5373297" cy="270843"/>
          </a:xfrm>
          <a:prstGeom prst="rect">
            <a:avLst/>
          </a:prstGeom>
        </p:spPr>
        <p:txBody>
          <a:bodyPr lIns="0" tIns="0" rIns="0" bIns="0" anchor="t">
            <a:spAutoFit/>
          </a:bodyPr>
          <a:lstStyle>
            <a:lvl1pPr marL="0" marR="28575" indent="0" algn="ctr" defTabSz="641350">
              <a:lnSpc>
                <a:spcPct val="80000"/>
              </a:lnSpc>
              <a:spcBef>
                <a:spcPts val="0"/>
              </a:spcBef>
              <a:buSzTx/>
              <a:buNone/>
              <a:defRPr sz="2200" spc="22">
                <a:solidFill>
                  <a:srgbClr val="424242"/>
                </a:solidFill>
                <a:uFill>
                  <a:solidFill>
                    <a:srgbClr val="000000"/>
                  </a:solidFill>
                </a:uFill>
                <a:latin typeface="Quarto Bold"/>
                <a:ea typeface="Quarto Bold"/>
                <a:cs typeface="Quarto Bold"/>
                <a:sym typeface="Quarto Bold"/>
              </a:defRPr>
            </a:lvl1pPr>
          </a:lstStyle>
          <a:p>
            <a:r>
              <a:t>Name Surname</a:t>
            </a:r>
          </a:p>
        </p:txBody>
      </p:sp>
      <p:sp>
        <p:nvSpPr>
          <p:cNvPr id="1034" name="SECTION"/>
          <p:cNvSpPr>
            <a:spLocks noGrp="1"/>
          </p:cNvSpPr>
          <p:nvPr>
            <p:ph type="body" sz="quarter" idx="18"/>
          </p:nvPr>
        </p:nvSpPr>
        <p:spPr>
          <a:xfrm>
            <a:off x="884402" y="662082"/>
            <a:ext cx="3250388" cy="153888"/>
          </a:xfrm>
          <a:prstGeom prst="rect">
            <a:avLst/>
          </a:prstGeom>
        </p:spPr>
        <p:txBody>
          <a:bodyPr lIns="0" tIns="0" rIns="0" bIns="0" anchor="t">
            <a:spAutoFit/>
          </a:bodyPr>
          <a:lstStyle>
            <a:lvl1pPr marL="0" indent="0" defTabSz="411480">
              <a:spcBef>
                <a:spcPts val="0"/>
              </a:spcBef>
              <a:buSzTx/>
              <a:buNone/>
              <a:defRPr sz="1000" cap="all" spc="100">
                <a:solidFill>
                  <a:schemeClr val="accent1">
                    <a:hueOff val="-11708571"/>
                    <a:satOff val="-92105"/>
                    <a:lumOff val="44705"/>
                  </a:schemeClr>
                </a:solidFill>
                <a:latin typeface="BentonSansF Medium"/>
                <a:ea typeface="BentonSansF Medium"/>
                <a:cs typeface="BentonSansF Medium"/>
                <a:sym typeface="BentonSansF Medium"/>
              </a:defRPr>
            </a:lvl1pPr>
          </a:lstStyle>
          <a:p>
            <a:pPr>
              <a:defRPr>
                <a:solidFill>
                  <a:srgbClr val="000000"/>
                </a:solidFill>
              </a:defRPr>
            </a:pPr>
            <a:r>
              <a:rPr>
                <a:solidFill>
                  <a:schemeClr val="accent1">
                    <a:hueOff val="-11708571"/>
                    <a:satOff val="-92105"/>
                    <a:lumOff val="44705"/>
                  </a:schemeClr>
                </a:solidFill>
              </a:rPr>
              <a:t>SECTION</a:t>
            </a:r>
          </a:p>
        </p:txBody>
      </p:sp>
      <p:sp>
        <p:nvSpPr>
          <p:cNvPr id="1035" name="Slide Number"/>
          <p:cNvSpPr txBox="1">
            <a:spLocks noGrp="1"/>
          </p:cNvSpPr>
          <p:nvPr>
            <p:ph type="sldNum" sz="quarter" idx="2"/>
          </p:nvPr>
        </p:nvSpPr>
        <p:spPr>
          <a:xfrm>
            <a:off x="8736225" y="6180921"/>
            <a:ext cx="279881" cy="350861"/>
          </a:xfrm>
          <a:prstGeom prst="rect">
            <a:avLst/>
          </a:prstGeom>
        </p:spPr>
        <p:txBody>
          <a:bodyPr lIns="45718" tIns="45718" rIns="45718" bIns="45718" anchor="ctr"/>
          <a:lstStyle>
            <a:lvl1pPr algn="l" defTabSz="411480">
              <a:lnSpc>
                <a:spcPct val="140000"/>
              </a:lnSpc>
              <a:defRPr sz="1200">
                <a:solidFill>
                  <a:srgbClr val="000000"/>
                </a:solidFill>
                <a:latin typeface="+mn-lt"/>
                <a:ea typeface="+mn-ea"/>
                <a:cs typeface="+mn-cs"/>
                <a:sym typeface="BentonSansF"/>
              </a:defRPr>
            </a:lvl1pPr>
          </a:lstStyle>
          <a:p>
            <a:fld id="{86CB4B4D-7CA3-9044-876B-883B54F8677D}" type="slidenum">
              <a:rPr/>
              <a:pPr/>
              <a:t>‹#›</a:t>
            </a:fld>
            <a:endParaRPr/>
          </a:p>
        </p:txBody>
      </p:sp>
    </p:spTree>
    <p:extLst>
      <p:ext uri="{BB962C8B-B14F-4D97-AF65-F5344CB8AC3E}">
        <p14:creationId xmlns:p14="http://schemas.microsoft.com/office/powerpoint/2010/main" val="1032859814"/>
      </p:ext>
    </p:extLst>
  </p:cSld>
  <p:clrMapOvr>
    <a:masterClrMapping/>
  </p:clrMapOvr>
  <p:transition spd="med"/>
</p:sldLayout>
</file>

<file path=ppt/slideLayouts/slideLayout108.xml><?xml version="1.0" encoding="utf-8"?>
<p:sldLayout xmlns:a="http://schemas.openxmlformats.org/drawingml/2006/main" xmlns:r="http://schemas.openxmlformats.org/officeDocument/2006/relationships" xmlns:p="http://schemas.openxmlformats.org/presentationml/2006/main" type="tx">
  <p:cSld name="Bio v.3">
    <p:bg>
      <p:bgPr>
        <a:solidFill>
          <a:srgbClr val="333333"/>
        </a:solidFill>
        <a:effectLst/>
      </p:bgPr>
    </p:bg>
    <p:spTree>
      <p:nvGrpSpPr>
        <p:cNvPr id="1" name=""/>
        <p:cNvGrpSpPr/>
        <p:nvPr/>
      </p:nvGrpSpPr>
      <p:grpSpPr>
        <a:xfrm>
          <a:off x="0" y="0"/>
          <a:ext cx="0" cy="0"/>
          <a:chOff x="0" y="0"/>
          <a:chExt cx="0" cy="0"/>
        </a:xfrm>
      </p:grpSpPr>
      <p:pic>
        <p:nvPicPr>
          <p:cNvPr id="1042" name="image4.png" descr="image4.png"/>
          <p:cNvPicPr>
            <a:picLocks noChangeAspect="1"/>
          </p:cNvPicPr>
          <p:nvPr/>
        </p:nvPicPr>
        <p:blipFill>
          <a:blip r:embed="rId2"/>
          <a:stretch>
            <a:fillRect/>
          </a:stretch>
        </p:blipFill>
        <p:spPr>
          <a:xfrm>
            <a:off x="442384" y="6414569"/>
            <a:ext cx="443423" cy="443432"/>
          </a:xfrm>
          <a:prstGeom prst="rect">
            <a:avLst/>
          </a:prstGeom>
          <a:ln w="12700">
            <a:miter lim="400000"/>
          </a:ln>
        </p:spPr>
      </p:pic>
      <p:sp>
        <p:nvSpPr>
          <p:cNvPr id="1043" name="Rectangle"/>
          <p:cNvSpPr>
            <a:spLocks noGrp="1"/>
          </p:cNvSpPr>
          <p:nvPr>
            <p:ph type="body" idx="13"/>
          </p:nvPr>
        </p:nvSpPr>
        <p:spPr>
          <a:xfrm>
            <a:off x="1386039" y="2044700"/>
            <a:ext cx="9423097" cy="4813300"/>
          </a:xfrm>
          <a:prstGeom prst="rect">
            <a:avLst/>
          </a:prstGeom>
          <a:solidFill>
            <a:schemeClr val="accent1">
              <a:hueOff val="-11708571"/>
              <a:satOff val="-92105"/>
              <a:lumOff val="44705"/>
            </a:schemeClr>
          </a:solidFill>
        </p:spPr>
        <p:txBody>
          <a:bodyPr>
            <a:noAutofit/>
          </a:bodyPr>
          <a:lstStyle>
            <a:lvl1pPr marL="0" indent="0" defTabSz="411480">
              <a:lnSpc>
                <a:spcPct val="140000"/>
              </a:lnSpc>
              <a:spcBef>
                <a:spcPts val="0"/>
              </a:spcBef>
              <a:buSzTx/>
              <a:buNone/>
              <a:defRPr sz="2400">
                <a:latin typeface="+mn-lt"/>
                <a:ea typeface="+mn-ea"/>
                <a:cs typeface="+mn-cs"/>
                <a:sym typeface="BentonSansF"/>
              </a:defRPr>
            </a:lvl1pPr>
          </a:lstStyle>
          <a:p>
            <a:pPr marL="0" indent="0" defTabSz="822960">
              <a:lnSpc>
                <a:spcPct val="140000"/>
              </a:lnSpc>
              <a:spcBef>
                <a:spcPts val="0"/>
              </a:spcBef>
              <a:buSzTx/>
              <a:buNone/>
              <a:defRPr sz="2400">
                <a:latin typeface="+mn-lt"/>
                <a:ea typeface="+mn-ea"/>
                <a:cs typeface="+mn-cs"/>
                <a:sym typeface="BentonSansF"/>
              </a:defRPr>
            </a:pPr>
            <a:endParaRPr/>
          </a:p>
        </p:txBody>
      </p:sp>
      <p:sp>
        <p:nvSpPr>
          <p:cNvPr id="1044" name="Image"/>
          <p:cNvSpPr>
            <a:spLocks noGrp="1"/>
          </p:cNvSpPr>
          <p:nvPr>
            <p:ph type="pic" sz="quarter" idx="14"/>
          </p:nvPr>
        </p:nvSpPr>
        <p:spPr>
          <a:xfrm>
            <a:off x="1923210" y="2287567"/>
            <a:ext cx="4298892" cy="2418138"/>
          </a:xfrm>
          <a:prstGeom prst="rect">
            <a:avLst/>
          </a:prstGeom>
        </p:spPr>
        <p:txBody>
          <a:bodyPr lIns="91439" tIns="45719" rIns="91439" bIns="45719" anchor="t">
            <a:noAutofit/>
          </a:bodyPr>
          <a:lstStyle/>
          <a:p>
            <a:endParaRPr/>
          </a:p>
        </p:txBody>
      </p:sp>
      <p:sp>
        <p:nvSpPr>
          <p:cNvPr id="1045" name="Image"/>
          <p:cNvSpPr>
            <a:spLocks noGrp="1"/>
          </p:cNvSpPr>
          <p:nvPr>
            <p:ph type="pic" sz="quarter" idx="15"/>
          </p:nvPr>
        </p:nvSpPr>
        <p:spPr>
          <a:xfrm>
            <a:off x="5973012" y="2287567"/>
            <a:ext cx="4298892" cy="2418138"/>
          </a:xfrm>
          <a:prstGeom prst="rect">
            <a:avLst/>
          </a:prstGeom>
        </p:spPr>
        <p:txBody>
          <a:bodyPr lIns="91439" tIns="45719" rIns="91439" bIns="45719" anchor="t">
            <a:noAutofit/>
          </a:bodyPr>
          <a:lstStyle/>
          <a:p>
            <a:endParaRPr/>
          </a:p>
        </p:txBody>
      </p:sp>
      <p:sp>
        <p:nvSpPr>
          <p:cNvPr id="1046" name="Name Surname"/>
          <p:cNvSpPr>
            <a:spLocks noGrp="1"/>
          </p:cNvSpPr>
          <p:nvPr>
            <p:ph type="body" sz="quarter" idx="16"/>
          </p:nvPr>
        </p:nvSpPr>
        <p:spPr>
          <a:xfrm>
            <a:off x="2447511" y="4499378"/>
            <a:ext cx="3250388" cy="270843"/>
          </a:xfrm>
          <a:prstGeom prst="rect">
            <a:avLst/>
          </a:prstGeom>
        </p:spPr>
        <p:txBody>
          <a:bodyPr lIns="0" tIns="0" rIns="0" bIns="0" anchor="t">
            <a:spAutoFit/>
          </a:bodyPr>
          <a:lstStyle>
            <a:lvl1pPr marL="0" marR="28575" indent="0" algn="ctr" defTabSz="641350">
              <a:lnSpc>
                <a:spcPct val="80000"/>
              </a:lnSpc>
              <a:spcBef>
                <a:spcPts val="0"/>
              </a:spcBef>
              <a:buSzTx/>
              <a:buNone/>
              <a:defRPr sz="2200" spc="22">
                <a:solidFill>
                  <a:srgbClr val="424242"/>
                </a:solidFill>
                <a:uFill>
                  <a:solidFill>
                    <a:srgbClr val="000000"/>
                  </a:solidFill>
                </a:uFill>
                <a:latin typeface="Quarto Bold"/>
                <a:ea typeface="Quarto Bold"/>
                <a:cs typeface="Quarto Bold"/>
                <a:sym typeface="Quarto Bold"/>
              </a:defRPr>
            </a:lvl1pPr>
          </a:lstStyle>
          <a:p>
            <a:r>
              <a:t>Name Surname</a:t>
            </a:r>
          </a:p>
        </p:txBody>
      </p:sp>
      <p:sp>
        <p:nvSpPr>
          <p:cNvPr id="1047" name="Description text dolor sit incididunt, adipisicing tempor, adipisicing tempor incididunt ut labore et dolore magna aliqua. Lorem ipsum dolor ut labore et dolore magna aliqua."/>
          <p:cNvSpPr>
            <a:spLocks noGrp="1"/>
          </p:cNvSpPr>
          <p:nvPr>
            <p:ph type="body" sz="quarter" idx="17"/>
          </p:nvPr>
        </p:nvSpPr>
        <p:spPr>
          <a:xfrm>
            <a:off x="2447511" y="5391672"/>
            <a:ext cx="3250388" cy="623248"/>
          </a:xfrm>
          <a:prstGeom prst="rect">
            <a:avLst/>
          </a:prstGeom>
        </p:spPr>
        <p:txBody>
          <a:bodyPr lIns="0" tIns="0" rIns="0" bIns="0" anchor="t">
            <a:spAutoFit/>
          </a:bodyPr>
          <a:lstStyle>
            <a:lvl1pPr marL="0" indent="0" algn="ctr" defTabSz="914216">
              <a:lnSpc>
                <a:spcPct val="150000"/>
              </a:lnSpc>
              <a:spcBef>
                <a:spcPts val="0"/>
              </a:spcBef>
              <a:buSzTx/>
              <a:buNone/>
              <a:defRPr sz="900">
                <a:uFill>
                  <a:solidFill>
                    <a:srgbClr val="7F7F7F"/>
                  </a:solidFill>
                </a:uFill>
                <a:latin typeface="+mn-lt"/>
                <a:ea typeface="+mn-ea"/>
                <a:cs typeface="+mn-cs"/>
                <a:sym typeface="BentonSansF"/>
              </a:defRPr>
            </a:lvl1pPr>
          </a:lstStyle>
          <a:p>
            <a:r>
              <a:t>Description text dolor sit incididunt, adipisicing tempor, adipisicing tempor incididunt ut labore et dolore magna aliqua. Lorem ipsum dolor ut labore et dolore magna aliqua.</a:t>
            </a:r>
          </a:p>
        </p:txBody>
      </p:sp>
      <p:sp>
        <p:nvSpPr>
          <p:cNvPr id="1048" name="Role description"/>
          <p:cNvSpPr>
            <a:spLocks noGrp="1"/>
          </p:cNvSpPr>
          <p:nvPr>
            <p:ph type="body" sz="quarter" idx="18"/>
          </p:nvPr>
        </p:nvSpPr>
        <p:spPr>
          <a:xfrm>
            <a:off x="3145671" y="4951723"/>
            <a:ext cx="1854068" cy="207749"/>
          </a:xfrm>
          <a:prstGeom prst="rect">
            <a:avLst/>
          </a:prstGeom>
        </p:spPr>
        <p:txBody>
          <a:bodyPr lIns="0" tIns="0" rIns="0" bIns="0" anchor="t">
            <a:spAutoFit/>
          </a:bodyPr>
          <a:lstStyle>
            <a:lvl1pPr marL="0" indent="0" algn="ctr" defTabSz="914216">
              <a:lnSpc>
                <a:spcPct val="150000"/>
              </a:lnSpc>
              <a:spcBef>
                <a:spcPts val="0"/>
              </a:spcBef>
              <a:buSzTx/>
              <a:buNone/>
              <a:defRPr sz="900">
                <a:uFill>
                  <a:solidFill>
                    <a:srgbClr val="7F7F7F"/>
                  </a:solidFill>
                </a:uFill>
                <a:latin typeface="BentonSansF Medium"/>
                <a:ea typeface="BentonSansF Medium"/>
                <a:cs typeface="BentonSansF Medium"/>
                <a:sym typeface="BentonSansF Medium"/>
              </a:defRPr>
            </a:lvl1pPr>
          </a:lstStyle>
          <a:p>
            <a:pPr>
              <a:defRPr>
                <a:latin typeface="+mn-lt"/>
                <a:ea typeface="+mn-ea"/>
                <a:cs typeface="+mn-cs"/>
                <a:sym typeface="BentonSansF"/>
              </a:defRPr>
            </a:pPr>
            <a:r>
              <a:rPr>
                <a:latin typeface="BentonSansF Medium"/>
                <a:ea typeface="BentonSansF Medium"/>
                <a:cs typeface="BentonSansF Medium"/>
                <a:sym typeface="BentonSansF Medium"/>
              </a:rPr>
              <a:t>Role description</a:t>
            </a:r>
          </a:p>
        </p:txBody>
      </p:sp>
      <p:sp>
        <p:nvSpPr>
          <p:cNvPr id="1049" name="Name Surname"/>
          <p:cNvSpPr>
            <a:spLocks noGrp="1"/>
          </p:cNvSpPr>
          <p:nvPr>
            <p:ph type="body" sz="quarter" idx="19"/>
          </p:nvPr>
        </p:nvSpPr>
        <p:spPr>
          <a:xfrm>
            <a:off x="6490963" y="4499378"/>
            <a:ext cx="3250388" cy="270843"/>
          </a:xfrm>
          <a:prstGeom prst="rect">
            <a:avLst/>
          </a:prstGeom>
        </p:spPr>
        <p:txBody>
          <a:bodyPr lIns="0" tIns="0" rIns="0" bIns="0" anchor="t">
            <a:spAutoFit/>
          </a:bodyPr>
          <a:lstStyle>
            <a:lvl1pPr marL="0" marR="28575" indent="0" algn="ctr" defTabSz="641350">
              <a:lnSpc>
                <a:spcPct val="80000"/>
              </a:lnSpc>
              <a:spcBef>
                <a:spcPts val="0"/>
              </a:spcBef>
              <a:buSzTx/>
              <a:buNone/>
              <a:defRPr sz="2200" spc="22">
                <a:solidFill>
                  <a:srgbClr val="424242"/>
                </a:solidFill>
                <a:uFill>
                  <a:solidFill>
                    <a:srgbClr val="000000"/>
                  </a:solidFill>
                </a:uFill>
                <a:latin typeface="Quarto Bold"/>
                <a:ea typeface="Quarto Bold"/>
                <a:cs typeface="Quarto Bold"/>
                <a:sym typeface="Quarto Bold"/>
              </a:defRPr>
            </a:lvl1pPr>
          </a:lstStyle>
          <a:p>
            <a:r>
              <a:t>Name Surname</a:t>
            </a:r>
          </a:p>
        </p:txBody>
      </p:sp>
      <p:sp>
        <p:nvSpPr>
          <p:cNvPr id="1050" name="Description text dolor sit incididunt, adipisicing tempor, adipisicing tempor incididunt ut labore et dolore magna aliqua. Lorem ipsum dolor ut labore et dolore magna aliqua."/>
          <p:cNvSpPr>
            <a:spLocks noGrp="1"/>
          </p:cNvSpPr>
          <p:nvPr>
            <p:ph type="body" sz="quarter" idx="20"/>
          </p:nvPr>
        </p:nvSpPr>
        <p:spPr>
          <a:xfrm>
            <a:off x="6490963" y="5391672"/>
            <a:ext cx="3250388" cy="623248"/>
          </a:xfrm>
          <a:prstGeom prst="rect">
            <a:avLst/>
          </a:prstGeom>
        </p:spPr>
        <p:txBody>
          <a:bodyPr lIns="0" tIns="0" rIns="0" bIns="0" anchor="t">
            <a:spAutoFit/>
          </a:bodyPr>
          <a:lstStyle>
            <a:lvl1pPr marL="0" indent="0" algn="ctr" defTabSz="914216">
              <a:lnSpc>
                <a:spcPct val="150000"/>
              </a:lnSpc>
              <a:spcBef>
                <a:spcPts val="0"/>
              </a:spcBef>
              <a:buSzTx/>
              <a:buNone/>
              <a:defRPr sz="900">
                <a:uFill>
                  <a:solidFill>
                    <a:srgbClr val="7F7F7F"/>
                  </a:solidFill>
                </a:uFill>
                <a:latin typeface="+mn-lt"/>
                <a:ea typeface="+mn-ea"/>
                <a:cs typeface="+mn-cs"/>
                <a:sym typeface="BentonSansF"/>
              </a:defRPr>
            </a:lvl1pPr>
          </a:lstStyle>
          <a:p>
            <a:r>
              <a:t>Description text dolor sit incididunt, adipisicing tempor, adipisicing tempor incididunt ut labore et dolore magna aliqua. Lorem ipsum dolor ut labore et dolore magna aliqua.</a:t>
            </a:r>
          </a:p>
        </p:txBody>
      </p:sp>
      <p:sp>
        <p:nvSpPr>
          <p:cNvPr id="1051" name="Role description"/>
          <p:cNvSpPr>
            <a:spLocks noGrp="1"/>
          </p:cNvSpPr>
          <p:nvPr>
            <p:ph type="body" sz="quarter" idx="21"/>
          </p:nvPr>
        </p:nvSpPr>
        <p:spPr>
          <a:xfrm>
            <a:off x="7189123" y="4951723"/>
            <a:ext cx="1854068" cy="207749"/>
          </a:xfrm>
          <a:prstGeom prst="rect">
            <a:avLst/>
          </a:prstGeom>
        </p:spPr>
        <p:txBody>
          <a:bodyPr lIns="0" tIns="0" rIns="0" bIns="0" anchor="t">
            <a:spAutoFit/>
          </a:bodyPr>
          <a:lstStyle>
            <a:lvl1pPr marL="0" indent="0" algn="ctr" defTabSz="914216">
              <a:lnSpc>
                <a:spcPct val="150000"/>
              </a:lnSpc>
              <a:spcBef>
                <a:spcPts val="0"/>
              </a:spcBef>
              <a:buSzTx/>
              <a:buNone/>
              <a:defRPr sz="900">
                <a:uFill>
                  <a:solidFill>
                    <a:srgbClr val="7F7F7F"/>
                  </a:solidFill>
                </a:uFill>
                <a:latin typeface="BentonSansF Medium"/>
                <a:ea typeface="BentonSansF Medium"/>
                <a:cs typeface="BentonSansF Medium"/>
                <a:sym typeface="BentonSansF Medium"/>
              </a:defRPr>
            </a:lvl1pPr>
          </a:lstStyle>
          <a:p>
            <a:pPr>
              <a:defRPr>
                <a:latin typeface="+mn-lt"/>
                <a:ea typeface="+mn-ea"/>
                <a:cs typeface="+mn-cs"/>
                <a:sym typeface="BentonSansF"/>
              </a:defRPr>
            </a:pPr>
            <a:r>
              <a:rPr>
                <a:latin typeface="BentonSansF Medium"/>
                <a:ea typeface="BentonSansF Medium"/>
                <a:cs typeface="BentonSansF Medium"/>
                <a:sym typeface="BentonSansF Medium"/>
              </a:rPr>
              <a:t>Role description</a:t>
            </a:r>
          </a:p>
        </p:txBody>
      </p:sp>
      <p:sp>
        <p:nvSpPr>
          <p:cNvPr id="1052" name="SECTION"/>
          <p:cNvSpPr>
            <a:spLocks noGrp="1"/>
          </p:cNvSpPr>
          <p:nvPr>
            <p:ph type="body" sz="quarter" idx="22"/>
          </p:nvPr>
        </p:nvSpPr>
        <p:spPr>
          <a:xfrm>
            <a:off x="884402" y="662082"/>
            <a:ext cx="3250388" cy="153888"/>
          </a:xfrm>
          <a:prstGeom prst="rect">
            <a:avLst/>
          </a:prstGeom>
        </p:spPr>
        <p:txBody>
          <a:bodyPr lIns="0" tIns="0" rIns="0" bIns="0" anchor="t">
            <a:spAutoFit/>
          </a:bodyPr>
          <a:lstStyle>
            <a:lvl1pPr marL="0" indent="0" defTabSz="411480">
              <a:spcBef>
                <a:spcPts val="0"/>
              </a:spcBef>
              <a:buSzTx/>
              <a:buNone/>
              <a:defRPr sz="1000" cap="all" spc="100">
                <a:solidFill>
                  <a:schemeClr val="accent1">
                    <a:hueOff val="-11708571"/>
                    <a:satOff val="-92105"/>
                    <a:lumOff val="44705"/>
                  </a:schemeClr>
                </a:solidFill>
                <a:latin typeface="BentonSansF Medium"/>
                <a:ea typeface="BentonSansF Medium"/>
                <a:cs typeface="BentonSansF Medium"/>
                <a:sym typeface="BentonSansF Medium"/>
              </a:defRPr>
            </a:lvl1pPr>
          </a:lstStyle>
          <a:p>
            <a:pPr>
              <a:defRPr>
                <a:solidFill>
                  <a:srgbClr val="000000"/>
                </a:solidFill>
              </a:defRPr>
            </a:pPr>
            <a:r>
              <a:rPr>
                <a:solidFill>
                  <a:schemeClr val="accent1">
                    <a:hueOff val="-11708571"/>
                    <a:satOff val="-92105"/>
                    <a:lumOff val="44705"/>
                  </a:schemeClr>
                </a:solidFill>
              </a:rPr>
              <a:t>SECTION</a:t>
            </a:r>
          </a:p>
        </p:txBody>
      </p:sp>
      <p:sp>
        <p:nvSpPr>
          <p:cNvPr id="1053" name="Slide Number"/>
          <p:cNvSpPr txBox="1">
            <a:spLocks noGrp="1"/>
          </p:cNvSpPr>
          <p:nvPr>
            <p:ph type="sldNum" sz="quarter" idx="2"/>
          </p:nvPr>
        </p:nvSpPr>
        <p:spPr>
          <a:xfrm>
            <a:off x="8736225" y="6180921"/>
            <a:ext cx="279881" cy="350861"/>
          </a:xfrm>
          <a:prstGeom prst="rect">
            <a:avLst/>
          </a:prstGeom>
        </p:spPr>
        <p:txBody>
          <a:bodyPr lIns="45718" tIns="45718" rIns="45718" bIns="45718" anchor="ctr"/>
          <a:lstStyle>
            <a:lvl1pPr algn="l" defTabSz="411480">
              <a:lnSpc>
                <a:spcPct val="140000"/>
              </a:lnSpc>
              <a:defRPr sz="1200">
                <a:solidFill>
                  <a:srgbClr val="000000"/>
                </a:solidFill>
                <a:latin typeface="+mn-lt"/>
                <a:ea typeface="+mn-ea"/>
                <a:cs typeface="+mn-cs"/>
                <a:sym typeface="BentonSansF"/>
              </a:defRPr>
            </a:lvl1pPr>
          </a:lstStyle>
          <a:p>
            <a:fld id="{86CB4B4D-7CA3-9044-876B-883B54F8677D}" type="slidenum">
              <a:rPr/>
              <a:pPr/>
              <a:t>‹#›</a:t>
            </a:fld>
            <a:endParaRPr/>
          </a:p>
        </p:txBody>
      </p:sp>
    </p:spTree>
    <p:extLst>
      <p:ext uri="{BB962C8B-B14F-4D97-AF65-F5344CB8AC3E}">
        <p14:creationId xmlns:p14="http://schemas.microsoft.com/office/powerpoint/2010/main" val="675589101"/>
      </p:ext>
    </p:extLst>
  </p:cSld>
  <p:clrMapOvr>
    <a:masterClrMapping/>
  </p:clrMapOvr>
  <p:transition spd="med"/>
</p:sldLayout>
</file>

<file path=ppt/slideLayouts/slideLayout109.xml><?xml version="1.0" encoding="utf-8"?>
<p:sldLayout xmlns:a="http://schemas.openxmlformats.org/drawingml/2006/main" xmlns:r="http://schemas.openxmlformats.org/officeDocument/2006/relationships" xmlns:p="http://schemas.openxmlformats.org/presentationml/2006/main" type="tx">
  <p:cSld name="Team 2 rows">
    <p:spTree>
      <p:nvGrpSpPr>
        <p:cNvPr id="1" name=""/>
        <p:cNvGrpSpPr/>
        <p:nvPr/>
      </p:nvGrpSpPr>
      <p:grpSpPr>
        <a:xfrm>
          <a:off x="0" y="0"/>
          <a:ext cx="0" cy="0"/>
          <a:chOff x="0" y="0"/>
          <a:chExt cx="0" cy="0"/>
        </a:xfrm>
      </p:grpSpPr>
      <p:pic>
        <p:nvPicPr>
          <p:cNvPr id="1087" name="image4.png" descr="image4.png"/>
          <p:cNvPicPr>
            <a:picLocks noChangeAspect="1"/>
          </p:cNvPicPr>
          <p:nvPr/>
        </p:nvPicPr>
        <p:blipFill>
          <a:blip r:embed="rId2"/>
          <a:stretch>
            <a:fillRect/>
          </a:stretch>
        </p:blipFill>
        <p:spPr>
          <a:xfrm>
            <a:off x="442384" y="6414569"/>
            <a:ext cx="443423" cy="443432"/>
          </a:xfrm>
          <a:prstGeom prst="rect">
            <a:avLst/>
          </a:prstGeom>
          <a:ln w="12700">
            <a:miter lim="400000"/>
          </a:ln>
        </p:spPr>
      </p:pic>
      <p:sp>
        <p:nvSpPr>
          <p:cNvPr id="1088" name="Role description"/>
          <p:cNvSpPr>
            <a:spLocks noGrp="1"/>
          </p:cNvSpPr>
          <p:nvPr>
            <p:ph type="body" sz="quarter" idx="13"/>
          </p:nvPr>
        </p:nvSpPr>
        <p:spPr>
          <a:xfrm>
            <a:off x="886524" y="3205473"/>
            <a:ext cx="1854068" cy="207749"/>
          </a:xfrm>
          <a:prstGeom prst="rect">
            <a:avLst/>
          </a:prstGeom>
        </p:spPr>
        <p:txBody>
          <a:bodyPr lIns="0" tIns="0" rIns="0" bIns="0" anchor="t">
            <a:spAutoFit/>
          </a:bodyPr>
          <a:lstStyle>
            <a:lvl1pPr marL="0" indent="0" defTabSz="914216">
              <a:lnSpc>
                <a:spcPct val="150000"/>
              </a:lnSpc>
              <a:spcBef>
                <a:spcPts val="0"/>
              </a:spcBef>
              <a:buSzTx/>
              <a:buNone/>
              <a:defRPr sz="900">
                <a:uFill>
                  <a:solidFill>
                    <a:srgbClr val="7F7F7F"/>
                  </a:solidFill>
                </a:uFill>
                <a:latin typeface="BentonSansF Medium"/>
                <a:ea typeface="BentonSansF Medium"/>
                <a:cs typeface="BentonSansF Medium"/>
                <a:sym typeface="BentonSansF Medium"/>
              </a:defRPr>
            </a:lvl1pPr>
          </a:lstStyle>
          <a:p>
            <a:pPr>
              <a:defRPr>
                <a:latin typeface="+mn-lt"/>
                <a:ea typeface="+mn-ea"/>
                <a:cs typeface="+mn-cs"/>
                <a:sym typeface="BentonSansF"/>
              </a:defRPr>
            </a:pPr>
            <a:r>
              <a:rPr>
                <a:latin typeface="BentonSansF Medium"/>
                <a:ea typeface="BentonSansF Medium"/>
                <a:cs typeface="BentonSansF Medium"/>
                <a:sym typeface="BentonSansF Medium"/>
              </a:rPr>
              <a:t>Role description</a:t>
            </a:r>
          </a:p>
        </p:txBody>
      </p:sp>
      <p:sp>
        <p:nvSpPr>
          <p:cNvPr id="1089" name="Name Surname"/>
          <p:cNvSpPr>
            <a:spLocks noGrp="1"/>
          </p:cNvSpPr>
          <p:nvPr>
            <p:ph type="body" sz="quarter" idx="14"/>
          </p:nvPr>
        </p:nvSpPr>
        <p:spPr>
          <a:xfrm>
            <a:off x="881380" y="2868082"/>
            <a:ext cx="2160550" cy="221599"/>
          </a:xfrm>
          <a:prstGeom prst="rect">
            <a:avLst/>
          </a:prstGeom>
        </p:spPr>
        <p:txBody>
          <a:bodyPr lIns="0" tIns="0" rIns="0" bIns="0" anchor="t">
            <a:spAutoFit/>
          </a:bodyPr>
          <a:lstStyle>
            <a:lvl1pPr marL="0" marR="28575" indent="0" defTabSz="641350">
              <a:lnSpc>
                <a:spcPct val="80000"/>
              </a:lnSpc>
              <a:spcBef>
                <a:spcPts val="0"/>
              </a:spcBef>
              <a:buSzTx/>
              <a:buNone/>
              <a:defRPr sz="1800" spc="18">
                <a:solidFill>
                  <a:srgbClr val="424242"/>
                </a:solidFill>
                <a:uFill>
                  <a:solidFill>
                    <a:srgbClr val="000000"/>
                  </a:solidFill>
                </a:uFill>
                <a:latin typeface="Quarto Bold"/>
                <a:ea typeface="Quarto Bold"/>
                <a:cs typeface="Quarto Bold"/>
                <a:sym typeface="Quarto Bold"/>
              </a:defRPr>
            </a:lvl1pPr>
          </a:lstStyle>
          <a:p>
            <a:r>
              <a:t>Name Surname</a:t>
            </a:r>
          </a:p>
        </p:txBody>
      </p:sp>
      <p:sp>
        <p:nvSpPr>
          <p:cNvPr id="1090" name="Image"/>
          <p:cNvSpPr>
            <a:spLocks noGrp="1"/>
          </p:cNvSpPr>
          <p:nvPr>
            <p:ph type="pic" sz="quarter" idx="15"/>
          </p:nvPr>
        </p:nvSpPr>
        <p:spPr>
          <a:xfrm>
            <a:off x="-551674" y="800741"/>
            <a:ext cx="4298892" cy="2418139"/>
          </a:xfrm>
          <a:prstGeom prst="rect">
            <a:avLst/>
          </a:prstGeom>
        </p:spPr>
        <p:txBody>
          <a:bodyPr lIns="91439" tIns="45719" rIns="91439" bIns="45719" anchor="t">
            <a:noAutofit/>
          </a:bodyPr>
          <a:lstStyle/>
          <a:p>
            <a:endParaRPr/>
          </a:p>
        </p:txBody>
      </p:sp>
      <p:sp>
        <p:nvSpPr>
          <p:cNvPr id="1091" name="Role description"/>
          <p:cNvSpPr>
            <a:spLocks noGrp="1"/>
          </p:cNvSpPr>
          <p:nvPr>
            <p:ph type="body" sz="quarter" idx="16"/>
          </p:nvPr>
        </p:nvSpPr>
        <p:spPr>
          <a:xfrm>
            <a:off x="3497364" y="3205473"/>
            <a:ext cx="1854068" cy="207749"/>
          </a:xfrm>
          <a:prstGeom prst="rect">
            <a:avLst/>
          </a:prstGeom>
        </p:spPr>
        <p:txBody>
          <a:bodyPr lIns="0" tIns="0" rIns="0" bIns="0" anchor="t">
            <a:spAutoFit/>
          </a:bodyPr>
          <a:lstStyle>
            <a:lvl1pPr marL="0" indent="0" defTabSz="914216">
              <a:lnSpc>
                <a:spcPct val="150000"/>
              </a:lnSpc>
              <a:spcBef>
                <a:spcPts val="0"/>
              </a:spcBef>
              <a:buSzTx/>
              <a:buNone/>
              <a:defRPr sz="900">
                <a:uFill>
                  <a:solidFill>
                    <a:srgbClr val="7F7F7F"/>
                  </a:solidFill>
                </a:uFill>
                <a:latin typeface="BentonSansF Medium"/>
                <a:ea typeface="BentonSansF Medium"/>
                <a:cs typeface="BentonSansF Medium"/>
                <a:sym typeface="BentonSansF Medium"/>
              </a:defRPr>
            </a:lvl1pPr>
          </a:lstStyle>
          <a:p>
            <a:pPr>
              <a:defRPr>
                <a:latin typeface="+mn-lt"/>
                <a:ea typeface="+mn-ea"/>
                <a:cs typeface="+mn-cs"/>
                <a:sym typeface="BentonSansF"/>
              </a:defRPr>
            </a:pPr>
            <a:r>
              <a:rPr>
                <a:latin typeface="BentonSansF Medium"/>
                <a:ea typeface="BentonSansF Medium"/>
                <a:cs typeface="BentonSansF Medium"/>
                <a:sym typeface="BentonSansF Medium"/>
              </a:rPr>
              <a:t>Role description</a:t>
            </a:r>
          </a:p>
        </p:txBody>
      </p:sp>
      <p:sp>
        <p:nvSpPr>
          <p:cNvPr id="1092" name="Name Surname"/>
          <p:cNvSpPr>
            <a:spLocks noGrp="1"/>
          </p:cNvSpPr>
          <p:nvPr>
            <p:ph type="body" sz="quarter" idx="17"/>
          </p:nvPr>
        </p:nvSpPr>
        <p:spPr>
          <a:xfrm>
            <a:off x="3492221" y="2868082"/>
            <a:ext cx="2160550" cy="221599"/>
          </a:xfrm>
          <a:prstGeom prst="rect">
            <a:avLst/>
          </a:prstGeom>
        </p:spPr>
        <p:txBody>
          <a:bodyPr lIns="0" tIns="0" rIns="0" bIns="0" anchor="t">
            <a:spAutoFit/>
          </a:bodyPr>
          <a:lstStyle>
            <a:lvl1pPr marL="0" marR="28575" indent="0" defTabSz="641350">
              <a:lnSpc>
                <a:spcPct val="80000"/>
              </a:lnSpc>
              <a:spcBef>
                <a:spcPts val="0"/>
              </a:spcBef>
              <a:buSzTx/>
              <a:buNone/>
              <a:defRPr sz="1800" spc="18">
                <a:solidFill>
                  <a:srgbClr val="424242"/>
                </a:solidFill>
                <a:uFill>
                  <a:solidFill>
                    <a:srgbClr val="000000"/>
                  </a:solidFill>
                </a:uFill>
                <a:latin typeface="Quarto Bold"/>
                <a:ea typeface="Quarto Bold"/>
                <a:cs typeface="Quarto Bold"/>
                <a:sym typeface="Quarto Bold"/>
              </a:defRPr>
            </a:lvl1pPr>
          </a:lstStyle>
          <a:p>
            <a:r>
              <a:t>Name Surname</a:t>
            </a:r>
          </a:p>
        </p:txBody>
      </p:sp>
      <p:sp>
        <p:nvSpPr>
          <p:cNvPr id="1093" name="Image"/>
          <p:cNvSpPr>
            <a:spLocks noGrp="1"/>
          </p:cNvSpPr>
          <p:nvPr>
            <p:ph type="pic" sz="quarter" idx="18"/>
          </p:nvPr>
        </p:nvSpPr>
        <p:spPr>
          <a:xfrm>
            <a:off x="2059167" y="800741"/>
            <a:ext cx="4298892" cy="2418139"/>
          </a:xfrm>
          <a:prstGeom prst="rect">
            <a:avLst/>
          </a:prstGeom>
        </p:spPr>
        <p:txBody>
          <a:bodyPr lIns="91439" tIns="45719" rIns="91439" bIns="45719" anchor="t">
            <a:noAutofit/>
          </a:bodyPr>
          <a:lstStyle/>
          <a:p>
            <a:endParaRPr/>
          </a:p>
        </p:txBody>
      </p:sp>
      <p:sp>
        <p:nvSpPr>
          <p:cNvPr id="1094" name="Role description"/>
          <p:cNvSpPr>
            <a:spLocks noGrp="1"/>
          </p:cNvSpPr>
          <p:nvPr>
            <p:ph type="body" sz="quarter" idx="19"/>
          </p:nvPr>
        </p:nvSpPr>
        <p:spPr>
          <a:xfrm>
            <a:off x="6102980" y="3205473"/>
            <a:ext cx="1854069" cy="207749"/>
          </a:xfrm>
          <a:prstGeom prst="rect">
            <a:avLst/>
          </a:prstGeom>
        </p:spPr>
        <p:txBody>
          <a:bodyPr lIns="0" tIns="0" rIns="0" bIns="0" anchor="t">
            <a:spAutoFit/>
          </a:bodyPr>
          <a:lstStyle>
            <a:lvl1pPr marL="0" indent="0" defTabSz="914216">
              <a:lnSpc>
                <a:spcPct val="150000"/>
              </a:lnSpc>
              <a:spcBef>
                <a:spcPts val="0"/>
              </a:spcBef>
              <a:buSzTx/>
              <a:buNone/>
              <a:defRPr sz="900">
                <a:uFill>
                  <a:solidFill>
                    <a:srgbClr val="7F7F7F"/>
                  </a:solidFill>
                </a:uFill>
                <a:latin typeface="BentonSansF Medium"/>
                <a:ea typeface="BentonSansF Medium"/>
                <a:cs typeface="BentonSansF Medium"/>
                <a:sym typeface="BentonSansF Medium"/>
              </a:defRPr>
            </a:lvl1pPr>
          </a:lstStyle>
          <a:p>
            <a:pPr>
              <a:defRPr>
                <a:latin typeface="+mn-lt"/>
                <a:ea typeface="+mn-ea"/>
                <a:cs typeface="+mn-cs"/>
                <a:sym typeface="BentonSansF"/>
              </a:defRPr>
            </a:pPr>
            <a:r>
              <a:rPr>
                <a:latin typeface="BentonSansF Medium"/>
                <a:ea typeface="BentonSansF Medium"/>
                <a:cs typeface="BentonSansF Medium"/>
                <a:sym typeface="BentonSansF Medium"/>
              </a:rPr>
              <a:t>Role description</a:t>
            </a:r>
          </a:p>
        </p:txBody>
      </p:sp>
      <p:sp>
        <p:nvSpPr>
          <p:cNvPr id="1095" name="Name Surname"/>
          <p:cNvSpPr>
            <a:spLocks noGrp="1"/>
          </p:cNvSpPr>
          <p:nvPr>
            <p:ph type="body" sz="quarter" idx="20"/>
          </p:nvPr>
        </p:nvSpPr>
        <p:spPr>
          <a:xfrm>
            <a:off x="6097837" y="2868082"/>
            <a:ext cx="2160550" cy="221599"/>
          </a:xfrm>
          <a:prstGeom prst="rect">
            <a:avLst/>
          </a:prstGeom>
        </p:spPr>
        <p:txBody>
          <a:bodyPr lIns="0" tIns="0" rIns="0" bIns="0" anchor="t">
            <a:spAutoFit/>
          </a:bodyPr>
          <a:lstStyle>
            <a:lvl1pPr marL="0" marR="28575" indent="0" defTabSz="641350">
              <a:lnSpc>
                <a:spcPct val="80000"/>
              </a:lnSpc>
              <a:spcBef>
                <a:spcPts val="0"/>
              </a:spcBef>
              <a:buSzTx/>
              <a:buNone/>
              <a:defRPr sz="1800" spc="18">
                <a:solidFill>
                  <a:srgbClr val="424242"/>
                </a:solidFill>
                <a:uFill>
                  <a:solidFill>
                    <a:srgbClr val="000000"/>
                  </a:solidFill>
                </a:uFill>
                <a:latin typeface="Quarto Bold"/>
                <a:ea typeface="Quarto Bold"/>
                <a:cs typeface="Quarto Bold"/>
                <a:sym typeface="Quarto Bold"/>
              </a:defRPr>
            </a:lvl1pPr>
          </a:lstStyle>
          <a:p>
            <a:r>
              <a:t>Name Surname</a:t>
            </a:r>
          </a:p>
        </p:txBody>
      </p:sp>
      <p:sp>
        <p:nvSpPr>
          <p:cNvPr id="1096" name="Image"/>
          <p:cNvSpPr>
            <a:spLocks noGrp="1"/>
          </p:cNvSpPr>
          <p:nvPr>
            <p:ph type="pic" sz="quarter" idx="21"/>
          </p:nvPr>
        </p:nvSpPr>
        <p:spPr>
          <a:xfrm>
            <a:off x="4664784" y="800741"/>
            <a:ext cx="4298892" cy="2418139"/>
          </a:xfrm>
          <a:prstGeom prst="rect">
            <a:avLst/>
          </a:prstGeom>
        </p:spPr>
        <p:txBody>
          <a:bodyPr lIns="91439" tIns="45719" rIns="91439" bIns="45719" anchor="t">
            <a:noAutofit/>
          </a:bodyPr>
          <a:lstStyle/>
          <a:p>
            <a:endParaRPr/>
          </a:p>
        </p:txBody>
      </p:sp>
      <p:sp>
        <p:nvSpPr>
          <p:cNvPr id="1097" name="Role description"/>
          <p:cNvSpPr>
            <a:spLocks noGrp="1"/>
          </p:cNvSpPr>
          <p:nvPr>
            <p:ph type="body" sz="quarter" idx="22"/>
          </p:nvPr>
        </p:nvSpPr>
        <p:spPr>
          <a:xfrm>
            <a:off x="8710714" y="3205473"/>
            <a:ext cx="1854068" cy="207749"/>
          </a:xfrm>
          <a:prstGeom prst="rect">
            <a:avLst/>
          </a:prstGeom>
        </p:spPr>
        <p:txBody>
          <a:bodyPr lIns="0" tIns="0" rIns="0" bIns="0" anchor="t">
            <a:spAutoFit/>
          </a:bodyPr>
          <a:lstStyle>
            <a:lvl1pPr marL="0" indent="0" defTabSz="914216">
              <a:lnSpc>
                <a:spcPct val="150000"/>
              </a:lnSpc>
              <a:spcBef>
                <a:spcPts val="0"/>
              </a:spcBef>
              <a:buSzTx/>
              <a:buNone/>
              <a:defRPr sz="900">
                <a:uFill>
                  <a:solidFill>
                    <a:srgbClr val="7F7F7F"/>
                  </a:solidFill>
                </a:uFill>
                <a:latin typeface="BentonSansF Medium"/>
                <a:ea typeface="BentonSansF Medium"/>
                <a:cs typeface="BentonSansF Medium"/>
                <a:sym typeface="BentonSansF Medium"/>
              </a:defRPr>
            </a:lvl1pPr>
          </a:lstStyle>
          <a:p>
            <a:pPr>
              <a:defRPr>
                <a:latin typeface="+mn-lt"/>
                <a:ea typeface="+mn-ea"/>
                <a:cs typeface="+mn-cs"/>
                <a:sym typeface="BentonSansF"/>
              </a:defRPr>
            </a:pPr>
            <a:r>
              <a:rPr>
                <a:latin typeface="BentonSansF Medium"/>
                <a:ea typeface="BentonSansF Medium"/>
                <a:cs typeface="BentonSansF Medium"/>
                <a:sym typeface="BentonSansF Medium"/>
              </a:rPr>
              <a:t>Role description</a:t>
            </a:r>
          </a:p>
        </p:txBody>
      </p:sp>
      <p:sp>
        <p:nvSpPr>
          <p:cNvPr id="1098" name="Name Surname"/>
          <p:cNvSpPr>
            <a:spLocks noGrp="1"/>
          </p:cNvSpPr>
          <p:nvPr>
            <p:ph type="body" sz="quarter" idx="23"/>
          </p:nvPr>
        </p:nvSpPr>
        <p:spPr>
          <a:xfrm>
            <a:off x="8705570" y="2868082"/>
            <a:ext cx="2160550" cy="221599"/>
          </a:xfrm>
          <a:prstGeom prst="rect">
            <a:avLst/>
          </a:prstGeom>
        </p:spPr>
        <p:txBody>
          <a:bodyPr lIns="0" tIns="0" rIns="0" bIns="0" anchor="t">
            <a:spAutoFit/>
          </a:bodyPr>
          <a:lstStyle>
            <a:lvl1pPr marL="0" marR="28575" indent="0" defTabSz="641350">
              <a:lnSpc>
                <a:spcPct val="80000"/>
              </a:lnSpc>
              <a:spcBef>
                <a:spcPts val="0"/>
              </a:spcBef>
              <a:buSzTx/>
              <a:buNone/>
              <a:defRPr sz="1800" spc="18">
                <a:solidFill>
                  <a:srgbClr val="424242"/>
                </a:solidFill>
                <a:uFill>
                  <a:solidFill>
                    <a:srgbClr val="000000"/>
                  </a:solidFill>
                </a:uFill>
                <a:latin typeface="Quarto Bold"/>
                <a:ea typeface="Quarto Bold"/>
                <a:cs typeface="Quarto Bold"/>
                <a:sym typeface="Quarto Bold"/>
              </a:defRPr>
            </a:lvl1pPr>
          </a:lstStyle>
          <a:p>
            <a:r>
              <a:t>Name Surname</a:t>
            </a:r>
          </a:p>
        </p:txBody>
      </p:sp>
      <p:sp>
        <p:nvSpPr>
          <p:cNvPr id="1099" name="Image"/>
          <p:cNvSpPr>
            <a:spLocks noGrp="1"/>
          </p:cNvSpPr>
          <p:nvPr>
            <p:ph type="pic" sz="quarter" idx="24"/>
          </p:nvPr>
        </p:nvSpPr>
        <p:spPr>
          <a:xfrm>
            <a:off x="7272517" y="800741"/>
            <a:ext cx="4298892" cy="2418139"/>
          </a:xfrm>
          <a:prstGeom prst="rect">
            <a:avLst/>
          </a:prstGeom>
        </p:spPr>
        <p:txBody>
          <a:bodyPr lIns="91439" tIns="45719" rIns="91439" bIns="45719" anchor="t">
            <a:noAutofit/>
          </a:bodyPr>
          <a:lstStyle/>
          <a:p>
            <a:endParaRPr/>
          </a:p>
        </p:txBody>
      </p:sp>
      <p:sp>
        <p:nvSpPr>
          <p:cNvPr id="1100" name="Role description"/>
          <p:cNvSpPr>
            <a:spLocks noGrp="1"/>
          </p:cNvSpPr>
          <p:nvPr>
            <p:ph type="body" sz="quarter" idx="25"/>
          </p:nvPr>
        </p:nvSpPr>
        <p:spPr>
          <a:xfrm>
            <a:off x="886524" y="5685452"/>
            <a:ext cx="1854068" cy="207749"/>
          </a:xfrm>
          <a:prstGeom prst="rect">
            <a:avLst/>
          </a:prstGeom>
        </p:spPr>
        <p:txBody>
          <a:bodyPr lIns="0" tIns="0" rIns="0" bIns="0" anchor="t">
            <a:spAutoFit/>
          </a:bodyPr>
          <a:lstStyle>
            <a:lvl1pPr marL="0" indent="0" defTabSz="914216">
              <a:lnSpc>
                <a:spcPct val="150000"/>
              </a:lnSpc>
              <a:spcBef>
                <a:spcPts val="0"/>
              </a:spcBef>
              <a:buSzTx/>
              <a:buNone/>
              <a:defRPr sz="900">
                <a:uFill>
                  <a:solidFill>
                    <a:srgbClr val="7F7F7F"/>
                  </a:solidFill>
                </a:uFill>
                <a:latin typeface="BentonSansF Medium"/>
                <a:ea typeface="BentonSansF Medium"/>
                <a:cs typeface="BentonSansF Medium"/>
                <a:sym typeface="BentonSansF Medium"/>
              </a:defRPr>
            </a:lvl1pPr>
          </a:lstStyle>
          <a:p>
            <a:pPr>
              <a:defRPr>
                <a:latin typeface="+mn-lt"/>
                <a:ea typeface="+mn-ea"/>
                <a:cs typeface="+mn-cs"/>
                <a:sym typeface="BentonSansF"/>
              </a:defRPr>
            </a:pPr>
            <a:r>
              <a:rPr>
                <a:latin typeface="BentonSansF Medium"/>
                <a:ea typeface="BentonSansF Medium"/>
                <a:cs typeface="BentonSansF Medium"/>
                <a:sym typeface="BentonSansF Medium"/>
              </a:rPr>
              <a:t>Role description</a:t>
            </a:r>
          </a:p>
        </p:txBody>
      </p:sp>
      <p:sp>
        <p:nvSpPr>
          <p:cNvPr id="1101" name="Name Surname"/>
          <p:cNvSpPr>
            <a:spLocks noGrp="1"/>
          </p:cNvSpPr>
          <p:nvPr>
            <p:ph type="body" sz="quarter" idx="26"/>
          </p:nvPr>
        </p:nvSpPr>
        <p:spPr>
          <a:xfrm>
            <a:off x="881380" y="5348062"/>
            <a:ext cx="2160550" cy="221599"/>
          </a:xfrm>
          <a:prstGeom prst="rect">
            <a:avLst/>
          </a:prstGeom>
        </p:spPr>
        <p:txBody>
          <a:bodyPr lIns="0" tIns="0" rIns="0" bIns="0" anchor="t">
            <a:spAutoFit/>
          </a:bodyPr>
          <a:lstStyle>
            <a:lvl1pPr marL="0" marR="28575" indent="0" defTabSz="641350">
              <a:lnSpc>
                <a:spcPct val="80000"/>
              </a:lnSpc>
              <a:spcBef>
                <a:spcPts val="0"/>
              </a:spcBef>
              <a:buSzTx/>
              <a:buNone/>
              <a:defRPr sz="1800" spc="18">
                <a:solidFill>
                  <a:srgbClr val="424242"/>
                </a:solidFill>
                <a:uFill>
                  <a:solidFill>
                    <a:srgbClr val="000000"/>
                  </a:solidFill>
                </a:uFill>
                <a:latin typeface="Quarto Bold"/>
                <a:ea typeface="Quarto Bold"/>
                <a:cs typeface="Quarto Bold"/>
                <a:sym typeface="Quarto Bold"/>
              </a:defRPr>
            </a:lvl1pPr>
          </a:lstStyle>
          <a:p>
            <a:r>
              <a:t>Name Surname</a:t>
            </a:r>
          </a:p>
        </p:txBody>
      </p:sp>
      <p:sp>
        <p:nvSpPr>
          <p:cNvPr id="1102" name="Image"/>
          <p:cNvSpPr>
            <a:spLocks noGrp="1"/>
          </p:cNvSpPr>
          <p:nvPr>
            <p:ph type="pic" sz="quarter" idx="27"/>
          </p:nvPr>
        </p:nvSpPr>
        <p:spPr>
          <a:xfrm>
            <a:off x="-551674" y="3280721"/>
            <a:ext cx="4298892" cy="2418139"/>
          </a:xfrm>
          <a:prstGeom prst="rect">
            <a:avLst/>
          </a:prstGeom>
        </p:spPr>
        <p:txBody>
          <a:bodyPr lIns="91439" tIns="45719" rIns="91439" bIns="45719" anchor="t">
            <a:noAutofit/>
          </a:bodyPr>
          <a:lstStyle/>
          <a:p>
            <a:endParaRPr/>
          </a:p>
        </p:txBody>
      </p:sp>
      <p:sp>
        <p:nvSpPr>
          <p:cNvPr id="1103" name="Role description"/>
          <p:cNvSpPr>
            <a:spLocks noGrp="1"/>
          </p:cNvSpPr>
          <p:nvPr>
            <p:ph type="body" sz="quarter" idx="28"/>
          </p:nvPr>
        </p:nvSpPr>
        <p:spPr>
          <a:xfrm>
            <a:off x="3497364" y="5685452"/>
            <a:ext cx="1854068" cy="207749"/>
          </a:xfrm>
          <a:prstGeom prst="rect">
            <a:avLst/>
          </a:prstGeom>
        </p:spPr>
        <p:txBody>
          <a:bodyPr lIns="0" tIns="0" rIns="0" bIns="0" anchor="t">
            <a:spAutoFit/>
          </a:bodyPr>
          <a:lstStyle>
            <a:lvl1pPr marL="0" indent="0" defTabSz="914216">
              <a:lnSpc>
                <a:spcPct val="150000"/>
              </a:lnSpc>
              <a:spcBef>
                <a:spcPts val="0"/>
              </a:spcBef>
              <a:buSzTx/>
              <a:buNone/>
              <a:defRPr sz="900">
                <a:uFill>
                  <a:solidFill>
                    <a:srgbClr val="7F7F7F"/>
                  </a:solidFill>
                </a:uFill>
                <a:latin typeface="BentonSansF Medium"/>
                <a:ea typeface="BentonSansF Medium"/>
                <a:cs typeface="BentonSansF Medium"/>
                <a:sym typeface="BentonSansF Medium"/>
              </a:defRPr>
            </a:lvl1pPr>
          </a:lstStyle>
          <a:p>
            <a:pPr>
              <a:defRPr>
                <a:latin typeface="+mn-lt"/>
                <a:ea typeface="+mn-ea"/>
                <a:cs typeface="+mn-cs"/>
                <a:sym typeface="BentonSansF"/>
              </a:defRPr>
            </a:pPr>
            <a:r>
              <a:rPr>
                <a:latin typeface="BentonSansF Medium"/>
                <a:ea typeface="BentonSansF Medium"/>
                <a:cs typeface="BentonSansF Medium"/>
                <a:sym typeface="BentonSansF Medium"/>
              </a:rPr>
              <a:t>Role description</a:t>
            </a:r>
          </a:p>
        </p:txBody>
      </p:sp>
      <p:sp>
        <p:nvSpPr>
          <p:cNvPr id="1104" name="Name Surname"/>
          <p:cNvSpPr>
            <a:spLocks noGrp="1"/>
          </p:cNvSpPr>
          <p:nvPr>
            <p:ph type="body" sz="quarter" idx="29"/>
          </p:nvPr>
        </p:nvSpPr>
        <p:spPr>
          <a:xfrm>
            <a:off x="3492221" y="5348062"/>
            <a:ext cx="2160550" cy="221599"/>
          </a:xfrm>
          <a:prstGeom prst="rect">
            <a:avLst/>
          </a:prstGeom>
        </p:spPr>
        <p:txBody>
          <a:bodyPr lIns="0" tIns="0" rIns="0" bIns="0" anchor="t">
            <a:spAutoFit/>
          </a:bodyPr>
          <a:lstStyle>
            <a:lvl1pPr marL="0" marR="28575" indent="0" defTabSz="641350">
              <a:lnSpc>
                <a:spcPct val="80000"/>
              </a:lnSpc>
              <a:spcBef>
                <a:spcPts val="0"/>
              </a:spcBef>
              <a:buSzTx/>
              <a:buNone/>
              <a:defRPr sz="1800" spc="18">
                <a:solidFill>
                  <a:srgbClr val="424242"/>
                </a:solidFill>
                <a:uFill>
                  <a:solidFill>
                    <a:srgbClr val="000000"/>
                  </a:solidFill>
                </a:uFill>
                <a:latin typeface="Quarto Bold"/>
                <a:ea typeface="Quarto Bold"/>
                <a:cs typeface="Quarto Bold"/>
                <a:sym typeface="Quarto Bold"/>
              </a:defRPr>
            </a:lvl1pPr>
          </a:lstStyle>
          <a:p>
            <a:r>
              <a:t>Name Surname</a:t>
            </a:r>
          </a:p>
        </p:txBody>
      </p:sp>
      <p:sp>
        <p:nvSpPr>
          <p:cNvPr id="1105" name="Image"/>
          <p:cNvSpPr>
            <a:spLocks noGrp="1"/>
          </p:cNvSpPr>
          <p:nvPr>
            <p:ph type="pic" sz="quarter" idx="30"/>
          </p:nvPr>
        </p:nvSpPr>
        <p:spPr>
          <a:xfrm>
            <a:off x="2059167" y="3280721"/>
            <a:ext cx="4298892" cy="2418139"/>
          </a:xfrm>
          <a:prstGeom prst="rect">
            <a:avLst/>
          </a:prstGeom>
        </p:spPr>
        <p:txBody>
          <a:bodyPr lIns="91439" tIns="45719" rIns="91439" bIns="45719" anchor="t">
            <a:noAutofit/>
          </a:bodyPr>
          <a:lstStyle/>
          <a:p>
            <a:endParaRPr/>
          </a:p>
        </p:txBody>
      </p:sp>
      <p:sp>
        <p:nvSpPr>
          <p:cNvPr id="1106" name="Role description"/>
          <p:cNvSpPr>
            <a:spLocks noGrp="1"/>
          </p:cNvSpPr>
          <p:nvPr>
            <p:ph type="body" sz="quarter" idx="31"/>
          </p:nvPr>
        </p:nvSpPr>
        <p:spPr>
          <a:xfrm>
            <a:off x="6102980" y="5685452"/>
            <a:ext cx="1854069" cy="207749"/>
          </a:xfrm>
          <a:prstGeom prst="rect">
            <a:avLst/>
          </a:prstGeom>
        </p:spPr>
        <p:txBody>
          <a:bodyPr lIns="0" tIns="0" rIns="0" bIns="0" anchor="t">
            <a:spAutoFit/>
          </a:bodyPr>
          <a:lstStyle>
            <a:lvl1pPr marL="0" indent="0" defTabSz="914216">
              <a:lnSpc>
                <a:spcPct val="150000"/>
              </a:lnSpc>
              <a:spcBef>
                <a:spcPts val="0"/>
              </a:spcBef>
              <a:buSzTx/>
              <a:buNone/>
              <a:defRPr sz="900">
                <a:uFill>
                  <a:solidFill>
                    <a:srgbClr val="7F7F7F"/>
                  </a:solidFill>
                </a:uFill>
                <a:latin typeface="BentonSansF Medium"/>
                <a:ea typeface="BentonSansF Medium"/>
                <a:cs typeface="BentonSansF Medium"/>
                <a:sym typeface="BentonSansF Medium"/>
              </a:defRPr>
            </a:lvl1pPr>
          </a:lstStyle>
          <a:p>
            <a:pPr>
              <a:defRPr>
                <a:latin typeface="+mn-lt"/>
                <a:ea typeface="+mn-ea"/>
                <a:cs typeface="+mn-cs"/>
                <a:sym typeface="BentonSansF"/>
              </a:defRPr>
            </a:pPr>
            <a:r>
              <a:rPr>
                <a:latin typeface="BentonSansF Medium"/>
                <a:ea typeface="BentonSansF Medium"/>
                <a:cs typeface="BentonSansF Medium"/>
                <a:sym typeface="BentonSansF Medium"/>
              </a:rPr>
              <a:t>Role description</a:t>
            </a:r>
          </a:p>
        </p:txBody>
      </p:sp>
      <p:sp>
        <p:nvSpPr>
          <p:cNvPr id="1107" name="Name Surname"/>
          <p:cNvSpPr>
            <a:spLocks noGrp="1"/>
          </p:cNvSpPr>
          <p:nvPr>
            <p:ph type="body" sz="quarter" idx="32"/>
          </p:nvPr>
        </p:nvSpPr>
        <p:spPr>
          <a:xfrm>
            <a:off x="6097837" y="5348062"/>
            <a:ext cx="2160550" cy="221599"/>
          </a:xfrm>
          <a:prstGeom prst="rect">
            <a:avLst/>
          </a:prstGeom>
        </p:spPr>
        <p:txBody>
          <a:bodyPr lIns="0" tIns="0" rIns="0" bIns="0" anchor="t">
            <a:spAutoFit/>
          </a:bodyPr>
          <a:lstStyle>
            <a:lvl1pPr marL="0" marR="28575" indent="0" defTabSz="641350">
              <a:lnSpc>
                <a:spcPct val="80000"/>
              </a:lnSpc>
              <a:spcBef>
                <a:spcPts val="0"/>
              </a:spcBef>
              <a:buSzTx/>
              <a:buNone/>
              <a:defRPr sz="1800" spc="18">
                <a:solidFill>
                  <a:srgbClr val="424242"/>
                </a:solidFill>
                <a:uFill>
                  <a:solidFill>
                    <a:srgbClr val="000000"/>
                  </a:solidFill>
                </a:uFill>
                <a:latin typeface="Quarto Bold"/>
                <a:ea typeface="Quarto Bold"/>
                <a:cs typeface="Quarto Bold"/>
                <a:sym typeface="Quarto Bold"/>
              </a:defRPr>
            </a:lvl1pPr>
          </a:lstStyle>
          <a:p>
            <a:r>
              <a:t>Name Surname</a:t>
            </a:r>
          </a:p>
        </p:txBody>
      </p:sp>
      <p:sp>
        <p:nvSpPr>
          <p:cNvPr id="1108" name="Image"/>
          <p:cNvSpPr>
            <a:spLocks noGrp="1"/>
          </p:cNvSpPr>
          <p:nvPr>
            <p:ph type="pic" sz="quarter" idx="33"/>
          </p:nvPr>
        </p:nvSpPr>
        <p:spPr>
          <a:xfrm>
            <a:off x="4664784" y="3280721"/>
            <a:ext cx="4298892" cy="2418139"/>
          </a:xfrm>
          <a:prstGeom prst="rect">
            <a:avLst/>
          </a:prstGeom>
        </p:spPr>
        <p:txBody>
          <a:bodyPr lIns="91439" tIns="45719" rIns="91439" bIns="45719" anchor="t">
            <a:noAutofit/>
          </a:bodyPr>
          <a:lstStyle/>
          <a:p>
            <a:endParaRPr/>
          </a:p>
        </p:txBody>
      </p:sp>
      <p:sp>
        <p:nvSpPr>
          <p:cNvPr id="1109" name="Role description"/>
          <p:cNvSpPr>
            <a:spLocks noGrp="1"/>
          </p:cNvSpPr>
          <p:nvPr>
            <p:ph type="body" sz="quarter" idx="34"/>
          </p:nvPr>
        </p:nvSpPr>
        <p:spPr>
          <a:xfrm>
            <a:off x="8710714" y="5685452"/>
            <a:ext cx="1854068" cy="207749"/>
          </a:xfrm>
          <a:prstGeom prst="rect">
            <a:avLst/>
          </a:prstGeom>
        </p:spPr>
        <p:txBody>
          <a:bodyPr lIns="0" tIns="0" rIns="0" bIns="0" anchor="t">
            <a:spAutoFit/>
          </a:bodyPr>
          <a:lstStyle>
            <a:lvl1pPr marL="0" indent="0" defTabSz="914216">
              <a:lnSpc>
                <a:spcPct val="150000"/>
              </a:lnSpc>
              <a:spcBef>
                <a:spcPts val="0"/>
              </a:spcBef>
              <a:buSzTx/>
              <a:buNone/>
              <a:defRPr sz="900">
                <a:uFill>
                  <a:solidFill>
                    <a:srgbClr val="7F7F7F"/>
                  </a:solidFill>
                </a:uFill>
                <a:latin typeface="BentonSansF Medium"/>
                <a:ea typeface="BentonSansF Medium"/>
                <a:cs typeface="BentonSansF Medium"/>
                <a:sym typeface="BentonSansF Medium"/>
              </a:defRPr>
            </a:lvl1pPr>
          </a:lstStyle>
          <a:p>
            <a:pPr>
              <a:defRPr>
                <a:latin typeface="+mn-lt"/>
                <a:ea typeface="+mn-ea"/>
                <a:cs typeface="+mn-cs"/>
                <a:sym typeface="BentonSansF"/>
              </a:defRPr>
            </a:pPr>
            <a:r>
              <a:rPr>
                <a:latin typeface="BentonSansF Medium"/>
                <a:ea typeface="BentonSansF Medium"/>
                <a:cs typeface="BentonSansF Medium"/>
                <a:sym typeface="BentonSansF Medium"/>
              </a:rPr>
              <a:t>Role description</a:t>
            </a:r>
          </a:p>
        </p:txBody>
      </p:sp>
      <p:sp>
        <p:nvSpPr>
          <p:cNvPr id="1110" name="Name Surname"/>
          <p:cNvSpPr>
            <a:spLocks noGrp="1"/>
          </p:cNvSpPr>
          <p:nvPr>
            <p:ph type="body" sz="quarter" idx="35"/>
          </p:nvPr>
        </p:nvSpPr>
        <p:spPr>
          <a:xfrm>
            <a:off x="8705570" y="5348062"/>
            <a:ext cx="2160550" cy="221599"/>
          </a:xfrm>
          <a:prstGeom prst="rect">
            <a:avLst/>
          </a:prstGeom>
        </p:spPr>
        <p:txBody>
          <a:bodyPr lIns="0" tIns="0" rIns="0" bIns="0" anchor="t">
            <a:spAutoFit/>
          </a:bodyPr>
          <a:lstStyle>
            <a:lvl1pPr marL="0" marR="28575" indent="0" defTabSz="641350">
              <a:lnSpc>
                <a:spcPct val="80000"/>
              </a:lnSpc>
              <a:spcBef>
                <a:spcPts val="0"/>
              </a:spcBef>
              <a:buSzTx/>
              <a:buNone/>
              <a:defRPr sz="1800" spc="18">
                <a:solidFill>
                  <a:srgbClr val="424242"/>
                </a:solidFill>
                <a:uFill>
                  <a:solidFill>
                    <a:srgbClr val="000000"/>
                  </a:solidFill>
                </a:uFill>
                <a:latin typeface="Quarto Bold"/>
                <a:ea typeface="Quarto Bold"/>
                <a:cs typeface="Quarto Bold"/>
                <a:sym typeface="Quarto Bold"/>
              </a:defRPr>
            </a:lvl1pPr>
          </a:lstStyle>
          <a:p>
            <a:r>
              <a:t>Name Surname</a:t>
            </a:r>
          </a:p>
        </p:txBody>
      </p:sp>
      <p:sp>
        <p:nvSpPr>
          <p:cNvPr id="1111" name="Image"/>
          <p:cNvSpPr>
            <a:spLocks noGrp="1"/>
          </p:cNvSpPr>
          <p:nvPr>
            <p:ph type="pic" sz="quarter" idx="36"/>
          </p:nvPr>
        </p:nvSpPr>
        <p:spPr>
          <a:xfrm>
            <a:off x="7272517" y="3280721"/>
            <a:ext cx="4298892" cy="2418139"/>
          </a:xfrm>
          <a:prstGeom prst="rect">
            <a:avLst/>
          </a:prstGeom>
        </p:spPr>
        <p:txBody>
          <a:bodyPr lIns="91439" tIns="45719" rIns="91439" bIns="45719" anchor="t">
            <a:noAutofit/>
          </a:bodyPr>
          <a:lstStyle/>
          <a:p>
            <a:endParaRPr/>
          </a:p>
        </p:txBody>
      </p:sp>
      <p:sp>
        <p:nvSpPr>
          <p:cNvPr id="1112" name="primary footer"/>
          <p:cNvSpPr>
            <a:spLocks noGrp="1"/>
          </p:cNvSpPr>
          <p:nvPr>
            <p:ph type="body" sz="quarter" idx="37"/>
          </p:nvPr>
        </p:nvSpPr>
        <p:spPr>
          <a:xfrm>
            <a:off x="10002627" y="6548755"/>
            <a:ext cx="798617" cy="92333"/>
          </a:xfrm>
          <a:prstGeom prst="rect">
            <a:avLst/>
          </a:prstGeom>
        </p:spPr>
        <p:txBody>
          <a:bodyPr wrap="none" lIns="0" tIns="0" rIns="0" bIns="0" anchor="t">
            <a:spAutoFit/>
          </a:bodyPr>
          <a:lstStyle>
            <a:lvl1pPr marL="0" indent="0" defTabSz="457200">
              <a:spcBef>
                <a:spcPts val="0"/>
              </a:spcBef>
              <a:buSzTx/>
              <a:buNone/>
              <a:defRPr sz="600" cap="all" spc="60">
                <a:solidFill>
                  <a:srgbClr val="A6AAA9"/>
                </a:solidFill>
                <a:uFill>
                  <a:solidFill>
                    <a:srgbClr val="919191"/>
                  </a:solidFill>
                </a:uFill>
                <a:latin typeface="BentonSansF Medium"/>
                <a:ea typeface="BentonSansF Medium"/>
                <a:cs typeface="BentonSansF Medium"/>
                <a:sym typeface="BentonSansF Medium"/>
              </a:defRPr>
            </a:lvl1pPr>
          </a:lstStyle>
          <a:p>
            <a:pPr defTabSz="914400"/>
            <a:r>
              <a:t>primary footer</a:t>
            </a:r>
          </a:p>
        </p:txBody>
      </p:sp>
      <p:sp>
        <p:nvSpPr>
          <p:cNvPr id="1113" name="secondary footer"/>
          <p:cNvSpPr>
            <a:spLocks noGrp="1"/>
          </p:cNvSpPr>
          <p:nvPr>
            <p:ph type="body" sz="quarter" idx="38"/>
          </p:nvPr>
        </p:nvSpPr>
        <p:spPr>
          <a:xfrm>
            <a:off x="8701617" y="6548755"/>
            <a:ext cx="951864" cy="92333"/>
          </a:xfrm>
          <a:prstGeom prst="rect">
            <a:avLst/>
          </a:prstGeom>
        </p:spPr>
        <p:txBody>
          <a:bodyPr wrap="none" lIns="0" tIns="0" rIns="0" bIns="0" anchor="t">
            <a:spAutoFit/>
          </a:bodyPr>
          <a:lstStyle>
            <a:lvl1pPr marL="0" indent="0" defTabSz="457200">
              <a:spcBef>
                <a:spcPts val="0"/>
              </a:spcBef>
              <a:buSzTx/>
              <a:buNone/>
              <a:defRPr sz="600" cap="all" spc="60">
                <a:solidFill>
                  <a:srgbClr val="A6AAA9"/>
                </a:solidFill>
                <a:uFill>
                  <a:solidFill>
                    <a:srgbClr val="919191"/>
                  </a:solidFill>
                </a:uFill>
                <a:latin typeface="BentonSansF Medium"/>
                <a:ea typeface="BentonSansF Medium"/>
                <a:cs typeface="BentonSansF Medium"/>
                <a:sym typeface="BentonSansF Medium"/>
              </a:defRPr>
            </a:lvl1pPr>
          </a:lstStyle>
          <a:p>
            <a:pPr defTabSz="914400"/>
            <a:r>
              <a:t>secondary footer</a:t>
            </a:r>
          </a:p>
        </p:txBody>
      </p:sp>
      <p:sp>
        <p:nvSpPr>
          <p:cNvPr id="1114" name="Text"/>
          <p:cNvSpPr txBox="1">
            <a:spLocks noGrp="1"/>
          </p:cNvSpPr>
          <p:nvPr>
            <p:ph type="body" sz="quarter" idx="39"/>
          </p:nvPr>
        </p:nvSpPr>
        <p:spPr>
          <a:xfrm>
            <a:off x="11630698" y="6548755"/>
            <a:ext cx="94578" cy="92333"/>
          </a:xfrm>
          <a:prstGeom prst="rect">
            <a:avLst/>
          </a:prstGeom>
        </p:spPr>
        <p:txBody>
          <a:bodyPr wrap="none" lIns="0" tIns="0" rIns="0" bIns="0" anchor="t">
            <a:spAutoFit/>
          </a:bodyPr>
          <a:lstStyle>
            <a:lvl1pPr marL="0" indent="0" algn="r">
              <a:spcBef>
                <a:spcPts val="0"/>
              </a:spcBef>
              <a:buSzTx/>
              <a:buNone/>
              <a:defRPr sz="600" cap="all">
                <a:solidFill>
                  <a:srgbClr val="A6AAA9"/>
                </a:solidFill>
                <a:latin typeface="BentonSansF Medium"/>
                <a:ea typeface="BentonSansF Medium"/>
                <a:cs typeface="BentonSansF Medium"/>
                <a:sym typeface="BentonSansF Medium"/>
              </a:defRPr>
            </a:lvl1pPr>
          </a:lstStyle>
          <a:p>
            <a:fld id="{86CB4B4D-7CA3-9044-876B-883B54F8677D}" type="slidenum">
              <a:t>‹#›</a:t>
            </a:fld>
            <a:endParaRPr/>
          </a:p>
        </p:txBody>
      </p:sp>
      <p:sp>
        <p:nvSpPr>
          <p:cNvPr id="1115" name="SECTION"/>
          <p:cNvSpPr>
            <a:spLocks noGrp="1"/>
          </p:cNvSpPr>
          <p:nvPr>
            <p:ph type="body" sz="quarter" idx="40"/>
          </p:nvPr>
        </p:nvSpPr>
        <p:spPr>
          <a:xfrm>
            <a:off x="884402" y="662082"/>
            <a:ext cx="3250388" cy="153888"/>
          </a:xfrm>
          <a:prstGeom prst="rect">
            <a:avLst/>
          </a:prstGeom>
        </p:spPr>
        <p:txBody>
          <a:bodyPr lIns="0" tIns="0" rIns="0" bIns="0" anchor="t">
            <a:spAutoFit/>
          </a:bodyPr>
          <a:lstStyle>
            <a:lvl1pPr marL="0" indent="0" defTabSz="411480">
              <a:spcBef>
                <a:spcPts val="0"/>
              </a:spcBef>
              <a:buSzTx/>
              <a:buNone/>
              <a:defRPr sz="1000" cap="all" spc="100">
                <a:latin typeface="BentonSansF Medium"/>
                <a:ea typeface="BentonSansF Medium"/>
                <a:cs typeface="BentonSansF Medium"/>
                <a:sym typeface="BentonSansF Medium"/>
              </a:defRPr>
            </a:lvl1pPr>
          </a:lstStyle>
          <a:p>
            <a:r>
              <a:t>SECTION</a:t>
            </a:r>
          </a:p>
        </p:txBody>
      </p:sp>
      <p:sp>
        <p:nvSpPr>
          <p:cNvPr id="1116" name="Slide Number"/>
          <p:cNvSpPr txBox="1">
            <a:spLocks noGrp="1"/>
          </p:cNvSpPr>
          <p:nvPr>
            <p:ph type="sldNum" sz="quarter" idx="2"/>
          </p:nvPr>
        </p:nvSpPr>
        <p:spPr>
          <a:xfrm>
            <a:off x="8736225" y="6180921"/>
            <a:ext cx="279881" cy="350861"/>
          </a:xfrm>
          <a:prstGeom prst="rect">
            <a:avLst/>
          </a:prstGeom>
        </p:spPr>
        <p:txBody>
          <a:bodyPr lIns="45718" tIns="45718" rIns="45718" bIns="45718" anchor="ctr"/>
          <a:lstStyle>
            <a:lvl1pPr algn="l" defTabSz="411480">
              <a:lnSpc>
                <a:spcPct val="140000"/>
              </a:lnSpc>
              <a:defRPr sz="1200">
                <a:solidFill>
                  <a:srgbClr val="000000"/>
                </a:solidFill>
                <a:latin typeface="+mn-lt"/>
                <a:ea typeface="+mn-ea"/>
                <a:cs typeface="+mn-cs"/>
                <a:sym typeface="BentonSansF"/>
              </a:defRPr>
            </a:lvl1pPr>
          </a:lstStyle>
          <a:p>
            <a:fld id="{86CB4B4D-7CA3-9044-876B-883B54F8677D}" type="slidenum">
              <a:rPr/>
              <a:pPr/>
              <a:t>‹#›</a:t>
            </a:fld>
            <a:endParaRPr/>
          </a:p>
        </p:txBody>
      </p:sp>
    </p:spTree>
    <p:extLst>
      <p:ext uri="{BB962C8B-B14F-4D97-AF65-F5344CB8AC3E}">
        <p14:creationId xmlns:p14="http://schemas.microsoft.com/office/powerpoint/2010/main" val="623452339"/>
      </p:ext>
    </p:extLst>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914A131F-5B4A-4A6E-8F61-FB816C5C597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CAE3A09D-6373-4296-8956-5E359073169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0D2EA274-9C60-4BF6-9F4D-592A09D819D7}"/>
              </a:ext>
            </a:extLst>
          </p:cNvPr>
          <p:cNvSpPr>
            <a:spLocks noGrp="1"/>
          </p:cNvSpPr>
          <p:nvPr>
            <p:ph type="dt" sz="half" idx="10"/>
          </p:nvPr>
        </p:nvSpPr>
        <p:spPr/>
        <p:txBody>
          <a:bodyPr/>
          <a:lstStyle/>
          <a:p>
            <a:fld id="{B0003074-17DF-48F3-B434-2AAE27494FC6}" type="datetimeFigureOut">
              <a:rPr lang="en-US" smtClean="0">
                <a:solidFill>
                  <a:prstClr val="black">
                    <a:tint val="75000"/>
                  </a:prstClr>
                </a:solidFill>
              </a:rPr>
              <a:pPr/>
              <a:t>12/29/2021</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282B2738-FC09-43F5-B97D-CD8CE3A69FB9}"/>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889DF55E-7F82-4A21-A7E7-4A173FA1FC99}"/>
              </a:ext>
            </a:extLst>
          </p:cNvPr>
          <p:cNvSpPr>
            <a:spLocks noGrp="1"/>
          </p:cNvSpPr>
          <p:nvPr>
            <p:ph type="sldNum" sz="quarter" idx="12"/>
          </p:nvPr>
        </p:nvSpPr>
        <p:spPr/>
        <p:txBody>
          <a:bodyPr/>
          <a:lstStyle/>
          <a:p>
            <a:fld id="{E738C1E2-9C1D-48DD-B7CF-D09FD2C604F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21557305"/>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x">
  <p:cSld name="Team 3 rows">
    <p:spTree>
      <p:nvGrpSpPr>
        <p:cNvPr id="1" name=""/>
        <p:cNvGrpSpPr/>
        <p:nvPr/>
      </p:nvGrpSpPr>
      <p:grpSpPr>
        <a:xfrm>
          <a:off x="0" y="0"/>
          <a:ext cx="0" cy="0"/>
          <a:chOff x="0" y="0"/>
          <a:chExt cx="0" cy="0"/>
        </a:xfrm>
      </p:grpSpPr>
      <p:pic>
        <p:nvPicPr>
          <p:cNvPr id="1123" name="image4.png" descr="image4.png"/>
          <p:cNvPicPr>
            <a:picLocks noChangeAspect="1"/>
          </p:cNvPicPr>
          <p:nvPr/>
        </p:nvPicPr>
        <p:blipFill>
          <a:blip r:embed="rId2"/>
          <a:stretch>
            <a:fillRect/>
          </a:stretch>
        </p:blipFill>
        <p:spPr>
          <a:xfrm>
            <a:off x="442384" y="6414569"/>
            <a:ext cx="443423" cy="443432"/>
          </a:xfrm>
          <a:prstGeom prst="rect">
            <a:avLst/>
          </a:prstGeom>
          <a:ln w="12700">
            <a:miter lim="400000"/>
          </a:ln>
        </p:spPr>
      </p:pic>
      <p:sp>
        <p:nvSpPr>
          <p:cNvPr id="1124" name="Role description"/>
          <p:cNvSpPr>
            <a:spLocks noGrp="1"/>
          </p:cNvSpPr>
          <p:nvPr>
            <p:ph type="body" sz="quarter" idx="13"/>
          </p:nvPr>
        </p:nvSpPr>
        <p:spPr>
          <a:xfrm>
            <a:off x="882878" y="2452777"/>
            <a:ext cx="1212867" cy="207749"/>
          </a:xfrm>
          <a:prstGeom prst="rect">
            <a:avLst/>
          </a:prstGeom>
        </p:spPr>
        <p:txBody>
          <a:bodyPr lIns="0" tIns="0" rIns="0" bIns="0" anchor="t">
            <a:spAutoFit/>
          </a:bodyPr>
          <a:lstStyle>
            <a:lvl1pPr marL="0" indent="0" defTabSz="914216">
              <a:lnSpc>
                <a:spcPct val="150000"/>
              </a:lnSpc>
              <a:spcBef>
                <a:spcPts val="0"/>
              </a:spcBef>
              <a:buSzTx/>
              <a:buNone/>
              <a:defRPr sz="900">
                <a:uFill>
                  <a:solidFill>
                    <a:srgbClr val="7F7F7F"/>
                  </a:solidFill>
                </a:uFill>
                <a:latin typeface="BentonSansF Medium"/>
                <a:ea typeface="BentonSansF Medium"/>
                <a:cs typeface="BentonSansF Medium"/>
                <a:sym typeface="BentonSansF Medium"/>
              </a:defRPr>
            </a:lvl1pPr>
          </a:lstStyle>
          <a:p>
            <a:pPr>
              <a:defRPr>
                <a:latin typeface="+mn-lt"/>
                <a:ea typeface="+mn-ea"/>
                <a:cs typeface="+mn-cs"/>
                <a:sym typeface="BentonSansF"/>
              </a:defRPr>
            </a:pPr>
            <a:r>
              <a:rPr>
                <a:latin typeface="BentonSansF Medium"/>
                <a:ea typeface="BentonSansF Medium"/>
                <a:cs typeface="BentonSansF Medium"/>
                <a:sym typeface="BentonSansF Medium"/>
              </a:rPr>
              <a:t>Role description</a:t>
            </a:r>
          </a:p>
        </p:txBody>
      </p:sp>
      <p:sp>
        <p:nvSpPr>
          <p:cNvPr id="1125" name="Image"/>
          <p:cNvSpPr>
            <a:spLocks noGrp="1"/>
          </p:cNvSpPr>
          <p:nvPr>
            <p:ph type="pic" sz="quarter" idx="14"/>
          </p:nvPr>
        </p:nvSpPr>
        <p:spPr>
          <a:xfrm>
            <a:off x="-57903" y="836390"/>
            <a:ext cx="2812089" cy="1581858"/>
          </a:xfrm>
          <a:prstGeom prst="rect">
            <a:avLst/>
          </a:prstGeom>
        </p:spPr>
        <p:txBody>
          <a:bodyPr lIns="91439" tIns="45719" rIns="91439" bIns="45719" anchor="t">
            <a:noAutofit/>
          </a:bodyPr>
          <a:lstStyle/>
          <a:p>
            <a:endParaRPr/>
          </a:p>
        </p:txBody>
      </p:sp>
      <p:sp>
        <p:nvSpPr>
          <p:cNvPr id="1126" name="Name Surname"/>
          <p:cNvSpPr>
            <a:spLocks noGrp="1"/>
          </p:cNvSpPr>
          <p:nvPr>
            <p:ph type="body" sz="quarter" idx="15"/>
          </p:nvPr>
        </p:nvSpPr>
        <p:spPr>
          <a:xfrm>
            <a:off x="879512" y="2173433"/>
            <a:ext cx="1219598" cy="2111347"/>
          </a:xfrm>
          <a:prstGeom prst="rect">
            <a:avLst/>
          </a:prstGeom>
        </p:spPr>
        <p:txBody>
          <a:bodyPr lIns="0" tIns="0" rIns="0" bIns="0" anchor="t">
            <a:spAutoFit/>
          </a:bodyPr>
          <a:lstStyle>
            <a:lvl1pPr marL="0" indent="0" defTabSz="411480">
              <a:lnSpc>
                <a:spcPct val="490000"/>
              </a:lnSpc>
              <a:spcBef>
                <a:spcPts val="0"/>
              </a:spcBef>
              <a:buSzTx/>
              <a:buNone/>
              <a:defRPr sz="1400">
                <a:solidFill>
                  <a:srgbClr val="424242"/>
                </a:solidFill>
                <a:latin typeface="Quarto Bold"/>
                <a:ea typeface="Quarto Bold"/>
                <a:cs typeface="Quarto Bold"/>
                <a:sym typeface="Quarto Bold"/>
              </a:defRPr>
            </a:lvl1pPr>
          </a:lstStyle>
          <a:p>
            <a:r>
              <a:t>Name Surname</a:t>
            </a:r>
          </a:p>
        </p:txBody>
      </p:sp>
      <p:sp>
        <p:nvSpPr>
          <p:cNvPr id="1127" name="Role description"/>
          <p:cNvSpPr>
            <a:spLocks noGrp="1"/>
          </p:cNvSpPr>
          <p:nvPr>
            <p:ph type="body" sz="quarter" idx="16"/>
          </p:nvPr>
        </p:nvSpPr>
        <p:spPr>
          <a:xfrm>
            <a:off x="882877" y="4061405"/>
            <a:ext cx="1212869" cy="207749"/>
          </a:xfrm>
          <a:prstGeom prst="rect">
            <a:avLst/>
          </a:prstGeom>
        </p:spPr>
        <p:txBody>
          <a:bodyPr lIns="0" tIns="0" rIns="0" bIns="0" anchor="t">
            <a:spAutoFit/>
          </a:bodyPr>
          <a:lstStyle>
            <a:lvl1pPr marL="0" indent="0" defTabSz="914216">
              <a:lnSpc>
                <a:spcPct val="150000"/>
              </a:lnSpc>
              <a:spcBef>
                <a:spcPts val="0"/>
              </a:spcBef>
              <a:buSzTx/>
              <a:buNone/>
              <a:defRPr sz="900">
                <a:uFill>
                  <a:solidFill>
                    <a:srgbClr val="7F7F7F"/>
                  </a:solidFill>
                </a:uFill>
                <a:latin typeface="BentonSansF Medium"/>
                <a:ea typeface="BentonSansF Medium"/>
                <a:cs typeface="BentonSansF Medium"/>
                <a:sym typeface="BentonSansF Medium"/>
              </a:defRPr>
            </a:lvl1pPr>
          </a:lstStyle>
          <a:p>
            <a:pPr>
              <a:defRPr>
                <a:latin typeface="+mn-lt"/>
                <a:ea typeface="+mn-ea"/>
                <a:cs typeface="+mn-cs"/>
                <a:sym typeface="BentonSansF"/>
              </a:defRPr>
            </a:pPr>
            <a:r>
              <a:rPr>
                <a:latin typeface="BentonSansF Medium"/>
                <a:ea typeface="BentonSansF Medium"/>
                <a:cs typeface="BentonSansF Medium"/>
                <a:sym typeface="BentonSansF Medium"/>
              </a:rPr>
              <a:t>Role description</a:t>
            </a:r>
          </a:p>
        </p:txBody>
      </p:sp>
      <p:sp>
        <p:nvSpPr>
          <p:cNvPr id="1128" name="Image"/>
          <p:cNvSpPr>
            <a:spLocks noGrp="1"/>
          </p:cNvSpPr>
          <p:nvPr>
            <p:ph type="pic" sz="quarter" idx="17"/>
          </p:nvPr>
        </p:nvSpPr>
        <p:spPr>
          <a:xfrm>
            <a:off x="-57903" y="2445017"/>
            <a:ext cx="2812090" cy="1581858"/>
          </a:xfrm>
          <a:prstGeom prst="rect">
            <a:avLst/>
          </a:prstGeom>
        </p:spPr>
        <p:txBody>
          <a:bodyPr lIns="91439" tIns="45719" rIns="91439" bIns="45719" anchor="t">
            <a:noAutofit/>
          </a:bodyPr>
          <a:lstStyle/>
          <a:p>
            <a:endParaRPr/>
          </a:p>
        </p:txBody>
      </p:sp>
      <p:sp>
        <p:nvSpPr>
          <p:cNvPr id="1129" name="Name Surname"/>
          <p:cNvSpPr>
            <a:spLocks noGrp="1"/>
          </p:cNvSpPr>
          <p:nvPr>
            <p:ph type="body" sz="quarter" idx="18"/>
          </p:nvPr>
        </p:nvSpPr>
        <p:spPr>
          <a:xfrm>
            <a:off x="879513" y="3782061"/>
            <a:ext cx="1219599" cy="2111347"/>
          </a:xfrm>
          <a:prstGeom prst="rect">
            <a:avLst/>
          </a:prstGeom>
        </p:spPr>
        <p:txBody>
          <a:bodyPr lIns="0" tIns="0" rIns="0" bIns="0" anchor="t">
            <a:spAutoFit/>
          </a:bodyPr>
          <a:lstStyle>
            <a:lvl1pPr marL="0" indent="0" defTabSz="411480">
              <a:lnSpc>
                <a:spcPct val="490000"/>
              </a:lnSpc>
              <a:spcBef>
                <a:spcPts val="0"/>
              </a:spcBef>
              <a:buSzTx/>
              <a:buNone/>
              <a:defRPr sz="1400">
                <a:solidFill>
                  <a:srgbClr val="424242"/>
                </a:solidFill>
                <a:latin typeface="Quarto Bold"/>
                <a:ea typeface="Quarto Bold"/>
                <a:cs typeface="Quarto Bold"/>
                <a:sym typeface="Quarto Bold"/>
              </a:defRPr>
            </a:lvl1pPr>
          </a:lstStyle>
          <a:p>
            <a:r>
              <a:t>Name Surname</a:t>
            </a:r>
          </a:p>
        </p:txBody>
      </p:sp>
      <p:sp>
        <p:nvSpPr>
          <p:cNvPr id="1130" name="Role description"/>
          <p:cNvSpPr>
            <a:spLocks noGrp="1"/>
          </p:cNvSpPr>
          <p:nvPr>
            <p:ph type="body" sz="quarter" idx="19"/>
          </p:nvPr>
        </p:nvSpPr>
        <p:spPr>
          <a:xfrm>
            <a:off x="882878" y="5670032"/>
            <a:ext cx="1212867" cy="207749"/>
          </a:xfrm>
          <a:prstGeom prst="rect">
            <a:avLst/>
          </a:prstGeom>
        </p:spPr>
        <p:txBody>
          <a:bodyPr lIns="0" tIns="0" rIns="0" bIns="0" anchor="t">
            <a:spAutoFit/>
          </a:bodyPr>
          <a:lstStyle>
            <a:lvl1pPr marL="0" indent="0" defTabSz="914216">
              <a:lnSpc>
                <a:spcPct val="150000"/>
              </a:lnSpc>
              <a:spcBef>
                <a:spcPts val="0"/>
              </a:spcBef>
              <a:buSzTx/>
              <a:buNone/>
              <a:defRPr sz="900">
                <a:uFill>
                  <a:solidFill>
                    <a:srgbClr val="7F7F7F"/>
                  </a:solidFill>
                </a:uFill>
                <a:latin typeface="BentonSansF Medium"/>
                <a:ea typeface="BentonSansF Medium"/>
                <a:cs typeface="BentonSansF Medium"/>
                <a:sym typeface="BentonSansF Medium"/>
              </a:defRPr>
            </a:lvl1pPr>
          </a:lstStyle>
          <a:p>
            <a:pPr>
              <a:defRPr>
                <a:latin typeface="+mn-lt"/>
                <a:ea typeface="+mn-ea"/>
                <a:cs typeface="+mn-cs"/>
                <a:sym typeface="BentonSansF"/>
              </a:defRPr>
            </a:pPr>
            <a:r>
              <a:rPr>
                <a:latin typeface="BentonSansF Medium"/>
                <a:ea typeface="BentonSansF Medium"/>
                <a:cs typeface="BentonSansF Medium"/>
                <a:sym typeface="BentonSansF Medium"/>
              </a:rPr>
              <a:t>Role description</a:t>
            </a:r>
          </a:p>
        </p:txBody>
      </p:sp>
      <p:sp>
        <p:nvSpPr>
          <p:cNvPr id="1131" name="Image"/>
          <p:cNvSpPr>
            <a:spLocks noGrp="1"/>
          </p:cNvSpPr>
          <p:nvPr>
            <p:ph type="pic" sz="quarter" idx="20"/>
          </p:nvPr>
        </p:nvSpPr>
        <p:spPr>
          <a:xfrm>
            <a:off x="-57903" y="4053644"/>
            <a:ext cx="2812089" cy="1581858"/>
          </a:xfrm>
          <a:prstGeom prst="rect">
            <a:avLst/>
          </a:prstGeom>
        </p:spPr>
        <p:txBody>
          <a:bodyPr lIns="91439" tIns="45719" rIns="91439" bIns="45719" anchor="t">
            <a:noAutofit/>
          </a:bodyPr>
          <a:lstStyle/>
          <a:p>
            <a:endParaRPr/>
          </a:p>
        </p:txBody>
      </p:sp>
      <p:sp>
        <p:nvSpPr>
          <p:cNvPr id="1132" name="Name Surname"/>
          <p:cNvSpPr>
            <a:spLocks noGrp="1"/>
          </p:cNvSpPr>
          <p:nvPr>
            <p:ph type="body" sz="quarter" idx="21"/>
          </p:nvPr>
        </p:nvSpPr>
        <p:spPr>
          <a:xfrm>
            <a:off x="879512" y="5390688"/>
            <a:ext cx="1219598" cy="2111347"/>
          </a:xfrm>
          <a:prstGeom prst="rect">
            <a:avLst/>
          </a:prstGeom>
        </p:spPr>
        <p:txBody>
          <a:bodyPr lIns="0" tIns="0" rIns="0" bIns="0" anchor="t">
            <a:spAutoFit/>
          </a:bodyPr>
          <a:lstStyle>
            <a:lvl1pPr marL="0" indent="0" defTabSz="411480">
              <a:lnSpc>
                <a:spcPct val="490000"/>
              </a:lnSpc>
              <a:spcBef>
                <a:spcPts val="0"/>
              </a:spcBef>
              <a:buSzTx/>
              <a:buNone/>
              <a:defRPr sz="1400">
                <a:solidFill>
                  <a:srgbClr val="424242"/>
                </a:solidFill>
                <a:latin typeface="Quarto Bold"/>
                <a:ea typeface="Quarto Bold"/>
                <a:cs typeface="Quarto Bold"/>
                <a:sym typeface="Quarto Bold"/>
              </a:defRPr>
            </a:lvl1pPr>
          </a:lstStyle>
          <a:p>
            <a:r>
              <a:t>Name Surname</a:t>
            </a:r>
          </a:p>
        </p:txBody>
      </p:sp>
      <p:sp>
        <p:nvSpPr>
          <p:cNvPr id="1133" name="Role description"/>
          <p:cNvSpPr>
            <a:spLocks noGrp="1"/>
          </p:cNvSpPr>
          <p:nvPr>
            <p:ph type="body" sz="quarter" idx="22"/>
          </p:nvPr>
        </p:nvSpPr>
        <p:spPr>
          <a:xfrm>
            <a:off x="3037638" y="2452777"/>
            <a:ext cx="1212868" cy="207749"/>
          </a:xfrm>
          <a:prstGeom prst="rect">
            <a:avLst/>
          </a:prstGeom>
        </p:spPr>
        <p:txBody>
          <a:bodyPr lIns="0" tIns="0" rIns="0" bIns="0" anchor="t">
            <a:spAutoFit/>
          </a:bodyPr>
          <a:lstStyle>
            <a:lvl1pPr marL="0" indent="0" defTabSz="914216">
              <a:lnSpc>
                <a:spcPct val="150000"/>
              </a:lnSpc>
              <a:spcBef>
                <a:spcPts val="0"/>
              </a:spcBef>
              <a:buSzTx/>
              <a:buNone/>
              <a:defRPr sz="900">
                <a:uFill>
                  <a:solidFill>
                    <a:srgbClr val="7F7F7F"/>
                  </a:solidFill>
                </a:uFill>
                <a:latin typeface="BentonSansF Medium"/>
                <a:ea typeface="BentonSansF Medium"/>
                <a:cs typeface="BentonSansF Medium"/>
                <a:sym typeface="BentonSansF Medium"/>
              </a:defRPr>
            </a:lvl1pPr>
          </a:lstStyle>
          <a:p>
            <a:pPr>
              <a:defRPr>
                <a:latin typeface="+mn-lt"/>
                <a:ea typeface="+mn-ea"/>
                <a:cs typeface="+mn-cs"/>
                <a:sym typeface="BentonSansF"/>
              </a:defRPr>
            </a:pPr>
            <a:r>
              <a:rPr>
                <a:latin typeface="BentonSansF Medium"/>
                <a:ea typeface="BentonSansF Medium"/>
                <a:cs typeface="BentonSansF Medium"/>
                <a:sym typeface="BentonSansF Medium"/>
              </a:rPr>
              <a:t>Role description</a:t>
            </a:r>
          </a:p>
        </p:txBody>
      </p:sp>
      <p:sp>
        <p:nvSpPr>
          <p:cNvPr id="1134" name="Image"/>
          <p:cNvSpPr>
            <a:spLocks noGrp="1"/>
          </p:cNvSpPr>
          <p:nvPr>
            <p:ph type="pic" sz="quarter" idx="23"/>
          </p:nvPr>
        </p:nvSpPr>
        <p:spPr>
          <a:xfrm>
            <a:off x="2100225" y="836390"/>
            <a:ext cx="2812087" cy="1581858"/>
          </a:xfrm>
          <a:prstGeom prst="rect">
            <a:avLst/>
          </a:prstGeom>
        </p:spPr>
        <p:txBody>
          <a:bodyPr lIns="91439" tIns="45719" rIns="91439" bIns="45719" anchor="t">
            <a:noAutofit/>
          </a:bodyPr>
          <a:lstStyle/>
          <a:p>
            <a:endParaRPr/>
          </a:p>
        </p:txBody>
      </p:sp>
      <p:sp>
        <p:nvSpPr>
          <p:cNvPr id="1135" name="Name Surname"/>
          <p:cNvSpPr>
            <a:spLocks noGrp="1"/>
          </p:cNvSpPr>
          <p:nvPr>
            <p:ph type="body" sz="quarter" idx="24"/>
          </p:nvPr>
        </p:nvSpPr>
        <p:spPr>
          <a:xfrm>
            <a:off x="3037638" y="2173433"/>
            <a:ext cx="1219598" cy="2111347"/>
          </a:xfrm>
          <a:prstGeom prst="rect">
            <a:avLst/>
          </a:prstGeom>
        </p:spPr>
        <p:txBody>
          <a:bodyPr lIns="0" tIns="0" rIns="0" bIns="0" anchor="t">
            <a:spAutoFit/>
          </a:bodyPr>
          <a:lstStyle>
            <a:lvl1pPr marL="0" indent="0" defTabSz="411480">
              <a:lnSpc>
                <a:spcPct val="490000"/>
              </a:lnSpc>
              <a:spcBef>
                <a:spcPts val="0"/>
              </a:spcBef>
              <a:buSzTx/>
              <a:buNone/>
              <a:defRPr sz="1400">
                <a:solidFill>
                  <a:srgbClr val="424242"/>
                </a:solidFill>
                <a:latin typeface="Quarto Bold"/>
                <a:ea typeface="Quarto Bold"/>
                <a:cs typeface="Quarto Bold"/>
                <a:sym typeface="Quarto Bold"/>
              </a:defRPr>
            </a:lvl1pPr>
          </a:lstStyle>
          <a:p>
            <a:r>
              <a:t>Name Surname</a:t>
            </a:r>
          </a:p>
        </p:txBody>
      </p:sp>
      <p:sp>
        <p:nvSpPr>
          <p:cNvPr id="1136" name="Role description"/>
          <p:cNvSpPr>
            <a:spLocks noGrp="1"/>
          </p:cNvSpPr>
          <p:nvPr>
            <p:ph type="body" sz="quarter" idx="25"/>
          </p:nvPr>
        </p:nvSpPr>
        <p:spPr>
          <a:xfrm>
            <a:off x="3037637" y="4061405"/>
            <a:ext cx="1212869" cy="207749"/>
          </a:xfrm>
          <a:prstGeom prst="rect">
            <a:avLst/>
          </a:prstGeom>
        </p:spPr>
        <p:txBody>
          <a:bodyPr lIns="0" tIns="0" rIns="0" bIns="0" anchor="t">
            <a:spAutoFit/>
          </a:bodyPr>
          <a:lstStyle>
            <a:lvl1pPr marL="0" indent="0" defTabSz="914216">
              <a:lnSpc>
                <a:spcPct val="150000"/>
              </a:lnSpc>
              <a:spcBef>
                <a:spcPts val="0"/>
              </a:spcBef>
              <a:buSzTx/>
              <a:buNone/>
              <a:defRPr sz="900">
                <a:uFill>
                  <a:solidFill>
                    <a:srgbClr val="7F7F7F"/>
                  </a:solidFill>
                </a:uFill>
                <a:latin typeface="BentonSansF Medium"/>
                <a:ea typeface="BentonSansF Medium"/>
                <a:cs typeface="BentonSansF Medium"/>
                <a:sym typeface="BentonSansF Medium"/>
              </a:defRPr>
            </a:lvl1pPr>
          </a:lstStyle>
          <a:p>
            <a:pPr>
              <a:defRPr>
                <a:latin typeface="+mn-lt"/>
                <a:ea typeface="+mn-ea"/>
                <a:cs typeface="+mn-cs"/>
                <a:sym typeface="BentonSansF"/>
              </a:defRPr>
            </a:pPr>
            <a:r>
              <a:rPr>
                <a:latin typeface="BentonSansF Medium"/>
                <a:ea typeface="BentonSansF Medium"/>
                <a:cs typeface="BentonSansF Medium"/>
                <a:sym typeface="BentonSansF Medium"/>
              </a:rPr>
              <a:t>Role description</a:t>
            </a:r>
          </a:p>
        </p:txBody>
      </p:sp>
      <p:sp>
        <p:nvSpPr>
          <p:cNvPr id="1137" name="Image"/>
          <p:cNvSpPr>
            <a:spLocks noGrp="1"/>
          </p:cNvSpPr>
          <p:nvPr>
            <p:ph type="pic" sz="quarter" idx="26"/>
          </p:nvPr>
        </p:nvSpPr>
        <p:spPr>
          <a:xfrm>
            <a:off x="2100225" y="2445017"/>
            <a:ext cx="2812090" cy="1581858"/>
          </a:xfrm>
          <a:prstGeom prst="rect">
            <a:avLst/>
          </a:prstGeom>
        </p:spPr>
        <p:txBody>
          <a:bodyPr lIns="91439" tIns="45719" rIns="91439" bIns="45719" anchor="t">
            <a:noAutofit/>
          </a:bodyPr>
          <a:lstStyle/>
          <a:p>
            <a:endParaRPr/>
          </a:p>
        </p:txBody>
      </p:sp>
      <p:sp>
        <p:nvSpPr>
          <p:cNvPr id="1138" name="Name Surname"/>
          <p:cNvSpPr>
            <a:spLocks noGrp="1"/>
          </p:cNvSpPr>
          <p:nvPr>
            <p:ph type="body" sz="quarter" idx="27"/>
          </p:nvPr>
        </p:nvSpPr>
        <p:spPr>
          <a:xfrm>
            <a:off x="3037638" y="3782061"/>
            <a:ext cx="1219599" cy="2111347"/>
          </a:xfrm>
          <a:prstGeom prst="rect">
            <a:avLst/>
          </a:prstGeom>
        </p:spPr>
        <p:txBody>
          <a:bodyPr lIns="0" tIns="0" rIns="0" bIns="0" anchor="t">
            <a:spAutoFit/>
          </a:bodyPr>
          <a:lstStyle>
            <a:lvl1pPr marL="0" indent="0" defTabSz="411480">
              <a:lnSpc>
                <a:spcPct val="490000"/>
              </a:lnSpc>
              <a:spcBef>
                <a:spcPts val="0"/>
              </a:spcBef>
              <a:buSzTx/>
              <a:buNone/>
              <a:defRPr sz="1400">
                <a:solidFill>
                  <a:srgbClr val="424242"/>
                </a:solidFill>
                <a:latin typeface="Quarto Bold"/>
                <a:ea typeface="Quarto Bold"/>
                <a:cs typeface="Quarto Bold"/>
                <a:sym typeface="Quarto Bold"/>
              </a:defRPr>
            </a:lvl1pPr>
          </a:lstStyle>
          <a:p>
            <a:r>
              <a:t>Name Surname</a:t>
            </a:r>
          </a:p>
        </p:txBody>
      </p:sp>
      <p:sp>
        <p:nvSpPr>
          <p:cNvPr id="1139" name="Role description"/>
          <p:cNvSpPr>
            <a:spLocks noGrp="1"/>
          </p:cNvSpPr>
          <p:nvPr>
            <p:ph type="body" sz="quarter" idx="28"/>
          </p:nvPr>
        </p:nvSpPr>
        <p:spPr>
          <a:xfrm>
            <a:off x="3037638" y="5670032"/>
            <a:ext cx="1212868" cy="207749"/>
          </a:xfrm>
          <a:prstGeom prst="rect">
            <a:avLst/>
          </a:prstGeom>
        </p:spPr>
        <p:txBody>
          <a:bodyPr lIns="0" tIns="0" rIns="0" bIns="0" anchor="t">
            <a:spAutoFit/>
          </a:bodyPr>
          <a:lstStyle>
            <a:lvl1pPr marL="0" indent="0" defTabSz="914216">
              <a:lnSpc>
                <a:spcPct val="150000"/>
              </a:lnSpc>
              <a:spcBef>
                <a:spcPts val="0"/>
              </a:spcBef>
              <a:buSzTx/>
              <a:buNone/>
              <a:defRPr sz="900">
                <a:uFill>
                  <a:solidFill>
                    <a:srgbClr val="7F7F7F"/>
                  </a:solidFill>
                </a:uFill>
                <a:latin typeface="BentonSansF Medium"/>
                <a:ea typeface="BentonSansF Medium"/>
                <a:cs typeface="BentonSansF Medium"/>
                <a:sym typeface="BentonSansF Medium"/>
              </a:defRPr>
            </a:lvl1pPr>
          </a:lstStyle>
          <a:p>
            <a:pPr>
              <a:defRPr>
                <a:latin typeface="+mn-lt"/>
                <a:ea typeface="+mn-ea"/>
                <a:cs typeface="+mn-cs"/>
                <a:sym typeface="BentonSansF"/>
              </a:defRPr>
            </a:pPr>
            <a:r>
              <a:rPr>
                <a:latin typeface="BentonSansF Medium"/>
                <a:ea typeface="BentonSansF Medium"/>
                <a:cs typeface="BentonSansF Medium"/>
                <a:sym typeface="BentonSansF Medium"/>
              </a:rPr>
              <a:t>Role description</a:t>
            </a:r>
          </a:p>
        </p:txBody>
      </p:sp>
      <p:sp>
        <p:nvSpPr>
          <p:cNvPr id="1140" name="Image"/>
          <p:cNvSpPr>
            <a:spLocks noGrp="1"/>
          </p:cNvSpPr>
          <p:nvPr>
            <p:ph type="pic" sz="quarter" idx="29"/>
          </p:nvPr>
        </p:nvSpPr>
        <p:spPr>
          <a:xfrm>
            <a:off x="2100225" y="4053644"/>
            <a:ext cx="2812087" cy="1581858"/>
          </a:xfrm>
          <a:prstGeom prst="rect">
            <a:avLst/>
          </a:prstGeom>
        </p:spPr>
        <p:txBody>
          <a:bodyPr lIns="91439" tIns="45719" rIns="91439" bIns="45719" anchor="t">
            <a:noAutofit/>
          </a:bodyPr>
          <a:lstStyle/>
          <a:p>
            <a:endParaRPr/>
          </a:p>
        </p:txBody>
      </p:sp>
      <p:sp>
        <p:nvSpPr>
          <p:cNvPr id="1141" name="Name Surname"/>
          <p:cNvSpPr>
            <a:spLocks noGrp="1"/>
          </p:cNvSpPr>
          <p:nvPr>
            <p:ph type="body" sz="quarter" idx="30"/>
          </p:nvPr>
        </p:nvSpPr>
        <p:spPr>
          <a:xfrm>
            <a:off x="3037638" y="5390688"/>
            <a:ext cx="1219598" cy="2111347"/>
          </a:xfrm>
          <a:prstGeom prst="rect">
            <a:avLst/>
          </a:prstGeom>
        </p:spPr>
        <p:txBody>
          <a:bodyPr lIns="0" tIns="0" rIns="0" bIns="0" anchor="t">
            <a:spAutoFit/>
          </a:bodyPr>
          <a:lstStyle>
            <a:lvl1pPr marL="0" indent="0" defTabSz="411480">
              <a:lnSpc>
                <a:spcPct val="490000"/>
              </a:lnSpc>
              <a:spcBef>
                <a:spcPts val="0"/>
              </a:spcBef>
              <a:buSzTx/>
              <a:buNone/>
              <a:defRPr sz="1400">
                <a:solidFill>
                  <a:srgbClr val="424242"/>
                </a:solidFill>
                <a:latin typeface="Quarto Bold"/>
                <a:ea typeface="Quarto Bold"/>
                <a:cs typeface="Quarto Bold"/>
                <a:sym typeface="Quarto Bold"/>
              </a:defRPr>
            </a:lvl1pPr>
          </a:lstStyle>
          <a:p>
            <a:r>
              <a:t>Name Surname</a:t>
            </a:r>
          </a:p>
        </p:txBody>
      </p:sp>
      <p:sp>
        <p:nvSpPr>
          <p:cNvPr id="1142" name="Role description"/>
          <p:cNvSpPr>
            <a:spLocks noGrp="1"/>
          </p:cNvSpPr>
          <p:nvPr>
            <p:ph type="body" sz="quarter" idx="31"/>
          </p:nvPr>
        </p:nvSpPr>
        <p:spPr>
          <a:xfrm>
            <a:off x="5195765" y="2452777"/>
            <a:ext cx="1212867" cy="207749"/>
          </a:xfrm>
          <a:prstGeom prst="rect">
            <a:avLst/>
          </a:prstGeom>
        </p:spPr>
        <p:txBody>
          <a:bodyPr lIns="0" tIns="0" rIns="0" bIns="0" anchor="t">
            <a:spAutoFit/>
          </a:bodyPr>
          <a:lstStyle>
            <a:lvl1pPr marL="0" indent="0" defTabSz="914216">
              <a:lnSpc>
                <a:spcPct val="150000"/>
              </a:lnSpc>
              <a:spcBef>
                <a:spcPts val="0"/>
              </a:spcBef>
              <a:buSzTx/>
              <a:buNone/>
              <a:defRPr sz="900">
                <a:uFill>
                  <a:solidFill>
                    <a:srgbClr val="7F7F7F"/>
                  </a:solidFill>
                </a:uFill>
                <a:latin typeface="BentonSansF Medium"/>
                <a:ea typeface="BentonSansF Medium"/>
                <a:cs typeface="BentonSansF Medium"/>
                <a:sym typeface="BentonSansF Medium"/>
              </a:defRPr>
            </a:lvl1pPr>
          </a:lstStyle>
          <a:p>
            <a:pPr>
              <a:defRPr>
                <a:latin typeface="+mn-lt"/>
                <a:ea typeface="+mn-ea"/>
                <a:cs typeface="+mn-cs"/>
                <a:sym typeface="BentonSansF"/>
              </a:defRPr>
            </a:pPr>
            <a:r>
              <a:rPr>
                <a:latin typeface="BentonSansF Medium"/>
                <a:ea typeface="BentonSansF Medium"/>
                <a:cs typeface="BentonSansF Medium"/>
                <a:sym typeface="BentonSansF Medium"/>
              </a:rPr>
              <a:t>Role description</a:t>
            </a:r>
          </a:p>
        </p:txBody>
      </p:sp>
      <p:sp>
        <p:nvSpPr>
          <p:cNvPr id="1143" name="Image"/>
          <p:cNvSpPr>
            <a:spLocks noGrp="1"/>
          </p:cNvSpPr>
          <p:nvPr>
            <p:ph type="pic" sz="quarter" idx="32"/>
          </p:nvPr>
        </p:nvSpPr>
        <p:spPr>
          <a:xfrm>
            <a:off x="4258352" y="836390"/>
            <a:ext cx="2812087" cy="1581858"/>
          </a:xfrm>
          <a:prstGeom prst="rect">
            <a:avLst/>
          </a:prstGeom>
        </p:spPr>
        <p:txBody>
          <a:bodyPr lIns="91439" tIns="45719" rIns="91439" bIns="45719" anchor="t">
            <a:noAutofit/>
          </a:bodyPr>
          <a:lstStyle/>
          <a:p>
            <a:endParaRPr/>
          </a:p>
        </p:txBody>
      </p:sp>
      <p:sp>
        <p:nvSpPr>
          <p:cNvPr id="1144" name="Name Surname"/>
          <p:cNvSpPr>
            <a:spLocks noGrp="1"/>
          </p:cNvSpPr>
          <p:nvPr>
            <p:ph type="body" sz="quarter" idx="33"/>
          </p:nvPr>
        </p:nvSpPr>
        <p:spPr>
          <a:xfrm>
            <a:off x="5195765" y="2173433"/>
            <a:ext cx="1219597" cy="2111347"/>
          </a:xfrm>
          <a:prstGeom prst="rect">
            <a:avLst/>
          </a:prstGeom>
        </p:spPr>
        <p:txBody>
          <a:bodyPr lIns="0" tIns="0" rIns="0" bIns="0" anchor="t">
            <a:spAutoFit/>
          </a:bodyPr>
          <a:lstStyle>
            <a:lvl1pPr marL="0" indent="0" defTabSz="411480">
              <a:lnSpc>
                <a:spcPct val="490000"/>
              </a:lnSpc>
              <a:spcBef>
                <a:spcPts val="0"/>
              </a:spcBef>
              <a:buSzTx/>
              <a:buNone/>
              <a:defRPr sz="1400">
                <a:solidFill>
                  <a:srgbClr val="424242"/>
                </a:solidFill>
                <a:latin typeface="Quarto Bold"/>
                <a:ea typeface="Quarto Bold"/>
                <a:cs typeface="Quarto Bold"/>
                <a:sym typeface="Quarto Bold"/>
              </a:defRPr>
            </a:lvl1pPr>
          </a:lstStyle>
          <a:p>
            <a:r>
              <a:t>Name Surname</a:t>
            </a:r>
          </a:p>
        </p:txBody>
      </p:sp>
      <p:sp>
        <p:nvSpPr>
          <p:cNvPr id="1145" name="Role description"/>
          <p:cNvSpPr>
            <a:spLocks noGrp="1"/>
          </p:cNvSpPr>
          <p:nvPr>
            <p:ph type="body" sz="quarter" idx="34"/>
          </p:nvPr>
        </p:nvSpPr>
        <p:spPr>
          <a:xfrm>
            <a:off x="5195765" y="4061405"/>
            <a:ext cx="1212869" cy="207749"/>
          </a:xfrm>
          <a:prstGeom prst="rect">
            <a:avLst/>
          </a:prstGeom>
        </p:spPr>
        <p:txBody>
          <a:bodyPr lIns="0" tIns="0" rIns="0" bIns="0" anchor="t">
            <a:spAutoFit/>
          </a:bodyPr>
          <a:lstStyle>
            <a:lvl1pPr marL="0" indent="0" defTabSz="914216">
              <a:lnSpc>
                <a:spcPct val="150000"/>
              </a:lnSpc>
              <a:spcBef>
                <a:spcPts val="0"/>
              </a:spcBef>
              <a:buSzTx/>
              <a:buNone/>
              <a:defRPr sz="900">
                <a:uFill>
                  <a:solidFill>
                    <a:srgbClr val="7F7F7F"/>
                  </a:solidFill>
                </a:uFill>
                <a:latin typeface="BentonSansF Medium"/>
                <a:ea typeface="BentonSansF Medium"/>
                <a:cs typeface="BentonSansF Medium"/>
                <a:sym typeface="BentonSansF Medium"/>
              </a:defRPr>
            </a:lvl1pPr>
          </a:lstStyle>
          <a:p>
            <a:pPr>
              <a:defRPr>
                <a:latin typeface="+mn-lt"/>
                <a:ea typeface="+mn-ea"/>
                <a:cs typeface="+mn-cs"/>
                <a:sym typeface="BentonSansF"/>
              </a:defRPr>
            </a:pPr>
            <a:r>
              <a:rPr>
                <a:latin typeface="BentonSansF Medium"/>
                <a:ea typeface="BentonSansF Medium"/>
                <a:cs typeface="BentonSansF Medium"/>
                <a:sym typeface="BentonSansF Medium"/>
              </a:rPr>
              <a:t>Role description</a:t>
            </a:r>
          </a:p>
        </p:txBody>
      </p:sp>
      <p:sp>
        <p:nvSpPr>
          <p:cNvPr id="1146" name="Image"/>
          <p:cNvSpPr>
            <a:spLocks noGrp="1"/>
          </p:cNvSpPr>
          <p:nvPr>
            <p:ph type="pic" sz="quarter" idx="35"/>
          </p:nvPr>
        </p:nvSpPr>
        <p:spPr>
          <a:xfrm>
            <a:off x="4258352" y="2445017"/>
            <a:ext cx="2812089" cy="1581858"/>
          </a:xfrm>
          <a:prstGeom prst="rect">
            <a:avLst/>
          </a:prstGeom>
        </p:spPr>
        <p:txBody>
          <a:bodyPr lIns="91439" tIns="45719" rIns="91439" bIns="45719" anchor="t">
            <a:noAutofit/>
          </a:bodyPr>
          <a:lstStyle/>
          <a:p>
            <a:endParaRPr/>
          </a:p>
        </p:txBody>
      </p:sp>
      <p:sp>
        <p:nvSpPr>
          <p:cNvPr id="1147" name="Name Surname"/>
          <p:cNvSpPr>
            <a:spLocks noGrp="1"/>
          </p:cNvSpPr>
          <p:nvPr>
            <p:ph type="body" sz="quarter" idx="36"/>
          </p:nvPr>
        </p:nvSpPr>
        <p:spPr>
          <a:xfrm>
            <a:off x="5195765" y="3782061"/>
            <a:ext cx="1219598" cy="2111347"/>
          </a:xfrm>
          <a:prstGeom prst="rect">
            <a:avLst/>
          </a:prstGeom>
        </p:spPr>
        <p:txBody>
          <a:bodyPr lIns="0" tIns="0" rIns="0" bIns="0" anchor="t">
            <a:spAutoFit/>
          </a:bodyPr>
          <a:lstStyle>
            <a:lvl1pPr marL="0" indent="0" defTabSz="411480">
              <a:lnSpc>
                <a:spcPct val="490000"/>
              </a:lnSpc>
              <a:spcBef>
                <a:spcPts val="0"/>
              </a:spcBef>
              <a:buSzTx/>
              <a:buNone/>
              <a:defRPr sz="1400">
                <a:solidFill>
                  <a:srgbClr val="424242"/>
                </a:solidFill>
                <a:latin typeface="Quarto Bold"/>
                <a:ea typeface="Quarto Bold"/>
                <a:cs typeface="Quarto Bold"/>
                <a:sym typeface="Quarto Bold"/>
              </a:defRPr>
            </a:lvl1pPr>
          </a:lstStyle>
          <a:p>
            <a:r>
              <a:t>Name Surname</a:t>
            </a:r>
          </a:p>
        </p:txBody>
      </p:sp>
      <p:sp>
        <p:nvSpPr>
          <p:cNvPr id="1148" name="Role description"/>
          <p:cNvSpPr>
            <a:spLocks noGrp="1"/>
          </p:cNvSpPr>
          <p:nvPr>
            <p:ph type="body" sz="quarter" idx="37"/>
          </p:nvPr>
        </p:nvSpPr>
        <p:spPr>
          <a:xfrm>
            <a:off x="5195765" y="5670032"/>
            <a:ext cx="1212867" cy="207749"/>
          </a:xfrm>
          <a:prstGeom prst="rect">
            <a:avLst/>
          </a:prstGeom>
        </p:spPr>
        <p:txBody>
          <a:bodyPr lIns="0" tIns="0" rIns="0" bIns="0" anchor="t">
            <a:spAutoFit/>
          </a:bodyPr>
          <a:lstStyle>
            <a:lvl1pPr marL="0" indent="0" defTabSz="914216">
              <a:lnSpc>
                <a:spcPct val="150000"/>
              </a:lnSpc>
              <a:spcBef>
                <a:spcPts val="0"/>
              </a:spcBef>
              <a:buSzTx/>
              <a:buNone/>
              <a:defRPr sz="900">
                <a:uFill>
                  <a:solidFill>
                    <a:srgbClr val="7F7F7F"/>
                  </a:solidFill>
                </a:uFill>
                <a:latin typeface="BentonSansF Medium"/>
                <a:ea typeface="BentonSansF Medium"/>
                <a:cs typeface="BentonSansF Medium"/>
                <a:sym typeface="BentonSansF Medium"/>
              </a:defRPr>
            </a:lvl1pPr>
          </a:lstStyle>
          <a:p>
            <a:pPr>
              <a:defRPr>
                <a:latin typeface="+mn-lt"/>
                <a:ea typeface="+mn-ea"/>
                <a:cs typeface="+mn-cs"/>
                <a:sym typeface="BentonSansF"/>
              </a:defRPr>
            </a:pPr>
            <a:r>
              <a:rPr>
                <a:latin typeface="BentonSansF Medium"/>
                <a:ea typeface="BentonSansF Medium"/>
                <a:cs typeface="BentonSansF Medium"/>
                <a:sym typeface="BentonSansF Medium"/>
              </a:rPr>
              <a:t>Role description</a:t>
            </a:r>
          </a:p>
        </p:txBody>
      </p:sp>
      <p:sp>
        <p:nvSpPr>
          <p:cNvPr id="1149" name="Image"/>
          <p:cNvSpPr>
            <a:spLocks noGrp="1"/>
          </p:cNvSpPr>
          <p:nvPr>
            <p:ph type="pic" sz="quarter" idx="38"/>
          </p:nvPr>
        </p:nvSpPr>
        <p:spPr>
          <a:xfrm>
            <a:off x="4258352" y="4053644"/>
            <a:ext cx="2812087" cy="1581858"/>
          </a:xfrm>
          <a:prstGeom prst="rect">
            <a:avLst/>
          </a:prstGeom>
        </p:spPr>
        <p:txBody>
          <a:bodyPr lIns="91439" tIns="45719" rIns="91439" bIns="45719" anchor="t">
            <a:noAutofit/>
          </a:bodyPr>
          <a:lstStyle/>
          <a:p>
            <a:endParaRPr/>
          </a:p>
        </p:txBody>
      </p:sp>
      <p:sp>
        <p:nvSpPr>
          <p:cNvPr id="1150" name="Name Surname"/>
          <p:cNvSpPr>
            <a:spLocks noGrp="1"/>
          </p:cNvSpPr>
          <p:nvPr>
            <p:ph type="body" sz="quarter" idx="39"/>
          </p:nvPr>
        </p:nvSpPr>
        <p:spPr>
          <a:xfrm>
            <a:off x="5195765" y="5390688"/>
            <a:ext cx="1219597" cy="2111347"/>
          </a:xfrm>
          <a:prstGeom prst="rect">
            <a:avLst/>
          </a:prstGeom>
        </p:spPr>
        <p:txBody>
          <a:bodyPr lIns="0" tIns="0" rIns="0" bIns="0" anchor="t">
            <a:spAutoFit/>
          </a:bodyPr>
          <a:lstStyle>
            <a:lvl1pPr marL="0" indent="0" defTabSz="411480">
              <a:lnSpc>
                <a:spcPct val="490000"/>
              </a:lnSpc>
              <a:spcBef>
                <a:spcPts val="0"/>
              </a:spcBef>
              <a:buSzTx/>
              <a:buNone/>
              <a:defRPr sz="1400">
                <a:solidFill>
                  <a:srgbClr val="424242"/>
                </a:solidFill>
                <a:latin typeface="Quarto Bold"/>
                <a:ea typeface="Quarto Bold"/>
                <a:cs typeface="Quarto Bold"/>
                <a:sym typeface="Quarto Bold"/>
              </a:defRPr>
            </a:lvl1pPr>
          </a:lstStyle>
          <a:p>
            <a:r>
              <a:t>Name Surname</a:t>
            </a:r>
          </a:p>
        </p:txBody>
      </p:sp>
      <p:sp>
        <p:nvSpPr>
          <p:cNvPr id="1151" name="Role description"/>
          <p:cNvSpPr>
            <a:spLocks noGrp="1"/>
          </p:cNvSpPr>
          <p:nvPr>
            <p:ph type="body" sz="quarter" idx="40"/>
          </p:nvPr>
        </p:nvSpPr>
        <p:spPr>
          <a:xfrm>
            <a:off x="7353892" y="2452777"/>
            <a:ext cx="1212868" cy="207749"/>
          </a:xfrm>
          <a:prstGeom prst="rect">
            <a:avLst/>
          </a:prstGeom>
        </p:spPr>
        <p:txBody>
          <a:bodyPr lIns="0" tIns="0" rIns="0" bIns="0" anchor="t">
            <a:spAutoFit/>
          </a:bodyPr>
          <a:lstStyle>
            <a:lvl1pPr marL="0" indent="0" defTabSz="914216">
              <a:lnSpc>
                <a:spcPct val="150000"/>
              </a:lnSpc>
              <a:spcBef>
                <a:spcPts val="0"/>
              </a:spcBef>
              <a:buSzTx/>
              <a:buNone/>
              <a:defRPr sz="900">
                <a:uFill>
                  <a:solidFill>
                    <a:srgbClr val="7F7F7F"/>
                  </a:solidFill>
                </a:uFill>
                <a:latin typeface="BentonSansF Medium"/>
                <a:ea typeface="BentonSansF Medium"/>
                <a:cs typeface="BentonSansF Medium"/>
                <a:sym typeface="BentonSansF Medium"/>
              </a:defRPr>
            </a:lvl1pPr>
          </a:lstStyle>
          <a:p>
            <a:pPr>
              <a:defRPr>
                <a:latin typeface="+mn-lt"/>
                <a:ea typeface="+mn-ea"/>
                <a:cs typeface="+mn-cs"/>
                <a:sym typeface="BentonSansF"/>
              </a:defRPr>
            </a:pPr>
            <a:r>
              <a:rPr>
                <a:latin typeface="BentonSansF Medium"/>
                <a:ea typeface="BentonSansF Medium"/>
                <a:cs typeface="BentonSansF Medium"/>
                <a:sym typeface="BentonSansF Medium"/>
              </a:rPr>
              <a:t>Role description</a:t>
            </a:r>
          </a:p>
        </p:txBody>
      </p:sp>
      <p:sp>
        <p:nvSpPr>
          <p:cNvPr id="1152" name="Image"/>
          <p:cNvSpPr>
            <a:spLocks noGrp="1"/>
          </p:cNvSpPr>
          <p:nvPr>
            <p:ph type="pic" sz="quarter" idx="41"/>
          </p:nvPr>
        </p:nvSpPr>
        <p:spPr>
          <a:xfrm>
            <a:off x="6416480" y="836390"/>
            <a:ext cx="2812087" cy="1581858"/>
          </a:xfrm>
          <a:prstGeom prst="rect">
            <a:avLst/>
          </a:prstGeom>
        </p:spPr>
        <p:txBody>
          <a:bodyPr lIns="91439" tIns="45719" rIns="91439" bIns="45719" anchor="t">
            <a:noAutofit/>
          </a:bodyPr>
          <a:lstStyle/>
          <a:p>
            <a:endParaRPr/>
          </a:p>
        </p:txBody>
      </p:sp>
      <p:sp>
        <p:nvSpPr>
          <p:cNvPr id="1153" name="Name Surname"/>
          <p:cNvSpPr>
            <a:spLocks noGrp="1"/>
          </p:cNvSpPr>
          <p:nvPr>
            <p:ph type="body" sz="quarter" idx="42"/>
          </p:nvPr>
        </p:nvSpPr>
        <p:spPr>
          <a:xfrm>
            <a:off x="7353892" y="2173433"/>
            <a:ext cx="1219598" cy="2111347"/>
          </a:xfrm>
          <a:prstGeom prst="rect">
            <a:avLst/>
          </a:prstGeom>
        </p:spPr>
        <p:txBody>
          <a:bodyPr lIns="0" tIns="0" rIns="0" bIns="0" anchor="t">
            <a:spAutoFit/>
          </a:bodyPr>
          <a:lstStyle>
            <a:lvl1pPr marL="0" indent="0" defTabSz="411480">
              <a:lnSpc>
                <a:spcPct val="490000"/>
              </a:lnSpc>
              <a:spcBef>
                <a:spcPts val="0"/>
              </a:spcBef>
              <a:buSzTx/>
              <a:buNone/>
              <a:defRPr sz="1400">
                <a:solidFill>
                  <a:srgbClr val="424242"/>
                </a:solidFill>
                <a:latin typeface="Quarto Bold"/>
                <a:ea typeface="Quarto Bold"/>
                <a:cs typeface="Quarto Bold"/>
                <a:sym typeface="Quarto Bold"/>
              </a:defRPr>
            </a:lvl1pPr>
          </a:lstStyle>
          <a:p>
            <a:r>
              <a:t>Name Surname</a:t>
            </a:r>
          </a:p>
        </p:txBody>
      </p:sp>
      <p:sp>
        <p:nvSpPr>
          <p:cNvPr id="1154" name="Role description"/>
          <p:cNvSpPr>
            <a:spLocks noGrp="1"/>
          </p:cNvSpPr>
          <p:nvPr>
            <p:ph type="body" sz="quarter" idx="43"/>
          </p:nvPr>
        </p:nvSpPr>
        <p:spPr>
          <a:xfrm>
            <a:off x="7353892" y="4061405"/>
            <a:ext cx="1212869" cy="207749"/>
          </a:xfrm>
          <a:prstGeom prst="rect">
            <a:avLst/>
          </a:prstGeom>
        </p:spPr>
        <p:txBody>
          <a:bodyPr lIns="0" tIns="0" rIns="0" bIns="0" anchor="t">
            <a:spAutoFit/>
          </a:bodyPr>
          <a:lstStyle>
            <a:lvl1pPr marL="0" indent="0" defTabSz="914216">
              <a:lnSpc>
                <a:spcPct val="150000"/>
              </a:lnSpc>
              <a:spcBef>
                <a:spcPts val="0"/>
              </a:spcBef>
              <a:buSzTx/>
              <a:buNone/>
              <a:defRPr sz="900">
                <a:uFill>
                  <a:solidFill>
                    <a:srgbClr val="7F7F7F"/>
                  </a:solidFill>
                </a:uFill>
                <a:latin typeface="BentonSansF Medium"/>
                <a:ea typeface="BentonSansF Medium"/>
                <a:cs typeface="BentonSansF Medium"/>
                <a:sym typeface="BentonSansF Medium"/>
              </a:defRPr>
            </a:lvl1pPr>
          </a:lstStyle>
          <a:p>
            <a:pPr>
              <a:defRPr>
                <a:latin typeface="+mn-lt"/>
                <a:ea typeface="+mn-ea"/>
                <a:cs typeface="+mn-cs"/>
                <a:sym typeface="BentonSansF"/>
              </a:defRPr>
            </a:pPr>
            <a:r>
              <a:rPr>
                <a:latin typeface="BentonSansF Medium"/>
                <a:ea typeface="BentonSansF Medium"/>
                <a:cs typeface="BentonSansF Medium"/>
                <a:sym typeface="BentonSansF Medium"/>
              </a:rPr>
              <a:t>Role description</a:t>
            </a:r>
          </a:p>
        </p:txBody>
      </p:sp>
      <p:sp>
        <p:nvSpPr>
          <p:cNvPr id="1155" name="Image"/>
          <p:cNvSpPr>
            <a:spLocks noGrp="1"/>
          </p:cNvSpPr>
          <p:nvPr>
            <p:ph type="pic" sz="quarter" idx="44"/>
          </p:nvPr>
        </p:nvSpPr>
        <p:spPr>
          <a:xfrm>
            <a:off x="6416479" y="2445017"/>
            <a:ext cx="2812089" cy="1581858"/>
          </a:xfrm>
          <a:prstGeom prst="rect">
            <a:avLst/>
          </a:prstGeom>
        </p:spPr>
        <p:txBody>
          <a:bodyPr lIns="91439" tIns="45719" rIns="91439" bIns="45719" anchor="t">
            <a:noAutofit/>
          </a:bodyPr>
          <a:lstStyle/>
          <a:p>
            <a:endParaRPr/>
          </a:p>
        </p:txBody>
      </p:sp>
      <p:sp>
        <p:nvSpPr>
          <p:cNvPr id="1156" name="Name Surname"/>
          <p:cNvSpPr>
            <a:spLocks noGrp="1"/>
          </p:cNvSpPr>
          <p:nvPr>
            <p:ph type="body" sz="quarter" idx="45"/>
          </p:nvPr>
        </p:nvSpPr>
        <p:spPr>
          <a:xfrm>
            <a:off x="7353892" y="3782061"/>
            <a:ext cx="1219598" cy="2111347"/>
          </a:xfrm>
          <a:prstGeom prst="rect">
            <a:avLst/>
          </a:prstGeom>
        </p:spPr>
        <p:txBody>
          <a:bodyPr lIns="0" tIns="0" rIns="0" bIns="0" anchor="t">
            <a:spAutoFit/>
          </a:bodyPr>
          <a:lstStyle>
            <a:lvl1pPr marL="0" indent="0" defTabSz="411480">
              <a:lnSpc>
                <a:spcPct val="490000"/>
              </a:lnSpc>
              <a:spcBef>
                <a:spcPts val="0"/>
              </a:spcBef>
              <a:buSzTx/>
              <a:buNone/>
              <a:defRPr sz="1400">
                <a:solidFill>
                  <a:srgbClr val="424242"/>
                </a:solidFill>
                <a:latin typeface="Quarto Bold"/>
                <a:ea typeface="Quarto Bold"/>
                <a:cs typeface="Quarto Bold"/>
                <a:sym typeface="Quarto Bold"/>
              </a:defRPr>
            </a:lvl1pPr>
          </a:lstStyle>
          <a:p>
            <a:r>
              <a:t>Name Surname</a:t>
            </a:r>
          </a:p>
        </p:txBody>
      </p:sp>
      <p:sp>
        <p:nvSpPr>
          <p:cNvPr id="1157" name="Role description"/>
          <p:cNvSpPr>
            <a:spLocks noGrp="1"/>
          </p:cNvSpPr>
          <p:nvPr>
            <p:ph type="body" sz="quarter" idx="46"/>
          </p:nvPr>
        </p:nvSpPr>
        <p:spPr>
          <a:xfrm>
            <a:off x="7353892" y="5670032"/>
            <a:ext cx="1212868" cy="207749"/>
          </a:xfrm>
          <a:prstGeom prst="rect">
            <a:avLst/>
          </a:prstGeom>
        </p:spPr>
        <p:txBody>
          <a:bodyPr lIns="0" tIns="0" rIns="0" bIns="0" anchor="t">
            <a:spAutoFit/>
          </a:bodyPr>
          <a:lstStyle>
            <a:lvl1pPr marL="0" indent="0" defTabSz="914216">
              <a:lnSpc>
                <a:spcPct val="150000"/>
              </a:lnSpc>
              <a:spcBef>
                <a:spcPts val="0"/>
              </a:spcBef>
              <a:buSzTx/>
              <a:buNone/>
              <a:defRPr sz="900">
                <a:uFill>
                  <a:solidFill>
                    <a:srgbClr val="7F7F7F"/>
                  </a:solidFill>
                </a:uFill>
                <a:latin typeface="BentonSansF Medium"/>
                <a:ea typeface="BentonSansF Medium"/>
                <a:cs typeface="BentonSansF Medium"/>
                <a:sym typeface="BentonSansF Medium"/>
              </a:defRPr>
            </a:lvl1pPr>
          </a:lstStyle>
          <a:p>
            <a:pPr>
              <a:defRPr>
                <a:latin typeface="+mn-lt"/>
                <a:ea typeface="+mn-ea"/>
                <a:cs typeface="+mn-cs"/>
                <a:sym typeface="BentonSansF"/>
              </a:defRPr>
            </a:pPr>
            <a:r>
              <a:rPr>
                <a:latin typeface="BentonSansF Medium"/>
                <a:ea typeface="BentonSansF Medium"/>
                <a:cs typeface="BentonSansF Medium"/>
                <a:sym typeface="BentonSansF Medium"/>
              </a:rPr>
              <a:t>Role description</a:t>
            </a:r>
          </a:p>
        </p:txBody>
      </p:sp>
      <p:sp>
        <p:nvSpPr>
          <p:cNvPr id="1158" name="Image"/>
          <p:cNvSpPr>
            <a:spLocks noGrp="1"/>
          </p:cNvSpPr>
          <p:nvPr>
            <p:ph type="pic" sz="quarter" idx="47"/>
          </p:nvPr>
        </p:nvSpPr>
        <p:spPr>
          <a:xfrm>
            <a:off x="6416480" y="4053644"/>
            <a:ext cx="2812087" cy="1581858"/>
          </a:xfrm>
          <a:prstGeom prst="rect">
            <a:avLst/>
          </a:prstGeom>
        </p:spPr>
        <p:txBody>
          <a:bodyPr lIns="91439" tIns="45719" rIns="91439" bIns="45719" anchor="t">
            <a:noAutofit/>
          </a:bodyPr>
          <a:lstStyle/>
          <a:p>
            <a:endParaRPr/>
          </a:p>
        </p:txBody>
      </p:sp>
      <p:sp>
        <p:nvSpPr>
          <p:cNvPr id="1159" name="Name Surname"/>
          <p:cNvSpPr>
            <a:spLocks noGrp="1"/>
          </p:cNvSpPr>
          <p:nvPr>
            <p:ph type="body" sz="quarter" idx="48"/>
          </p:nvPr>
        </p:nvSpPr>
        <p:spPr>
          <a:xfrm>
            <a:off x="7353892" y="5390688"/>
            <a:ext cx="1219598" cy="2111347"/>
          </a:xfrm>
          <a:prstGeom prst="rect">
            <a:avLst/>
          </a:prstGeom>
        </p:spPr>
        <p:txBody>
          <a:bodyPr lIns="0" tIns="0" rIns="0" bIns="0" anchor="t">
            <a:spAutoFit/>
          </a:bodyPr>
          <a:lstStyle>
            <a:lvl1pPr marL="0" indent="0" defTabSz="411480">
              <a:lnSpc>
                <a:spcPct val="490000"/>
              </a:lnSpc>
              <a:spcBef>
                <a:spcPts val="0"/>
              </a:spcBef>
              <a:buSzTx/>
              <a:buNone/>
              <a:defRPr sz="1400">
                <a:solidFill>
                  <a:srgbClr val="424242"/>
                </a:solidFill>
                <a:latin typeface="Quarto Bold"/>
                <a:ea typeface="Quarto Bold"/>
                <a:cs typeface="Quarto Bold"/>
                <a:sym typeface="Quarto Bold"/>
              </a:defRPr>
            </a:lvl1pPr>
          </a:lstStyle>
          <a:p>
            <a:r>
              <a:t>Name Surname</a:t>
            </a:r>
          </a:p>
        </p:txBody>
      </p:sp>
      <p:sp>
        <p:nvSpPr>
          <p:cNvPr id="1160" name="Role description"/>
          <p:cNvSpPr>
            <a:spLocks noGrp="1"/>
          </p:cNvSpPr>
          <p:nvPr>
            <p:ph type="body" sz="quarter" idx="49"/>
          </p:nvPr>
        </p:nvSpPr>
        <p:spPr>
          <a:xfrm>
            <a:off x="9515387" y="2452777"/>
            <a:ext cx="1212867" cy="207749"/>
          </a:xfrm>
          <a:prstGeom prst="rect">
            <a:avLst/>
          </a:prstGeom>
        </p:spPr>
        <p:txBody>
          <a:bodyPr lIns="0" tIns="0" rIns="0" bIns="0" anchor="t">
            <a:spAutoFit/>
          </a:bodyPr>
          <a:lstStyle>
            <a:lvl1pPr marL="0" indent="0" defTabSz="914216">
              <a:lnSpc>
                <a:spcPct val="150000"/>
              </a:lnSpc>
              <a:spcBef>
                <a:spcPts val="0"/>
              </a:spcBef>
              <a:buSzTx/>
              <a:buNone/>
              <a:defRPr sz="900">
                <a:uFill>
                  <a:solidFill>
                    <a:srgbClr val="7F7F7F"/>
                  </a:solidFill>
                </a:uFill>
                <a:latin typeface="BentonSansF Medium"/>
                <a:ea typeface="BentonSansF Medium"/>
                <a:cs typeface="BentonSansF Medium"/>
                <a:sym typeface="BentonSansF Medium"/>
              </a:defRPr>
            </a:lvl1pPr>
          </a:lstStyle>
          <a:p>
            <a:pPr>
              <a:defRPr>
                <a:latin typeface="+mn-lt"/>
                <a:ea typeface="+mn-ea"/>
                <a:cs typeface="+mn-cs"/>
                <a:sym typeface="BentonSansF"/>
              </a:defRPr>
            </a:pPr>
            <a:r>
              <a:rPr>
                <a:latin typeface="BentonSansF Medium"/>
                <a:ea typeface="BentonSansF Medium"/>
                <a:cs typeface="BentonSansF Medium"/>
                <a:sym typeface="BentonSansF Medium"/>
              </a:rPr>
              <a:t>Role description</a:t>
            </a:r>
          </a:p>
        </p:txBody>
      </p:sp>
      <p:sp>
        <p:nvSpPr>
          <p:cNvPr id="1161" name="Image"/>
          <p:cNvSpPr>
            <a:spLocks noGrp="1"/>
          </p:cNvSpPr>
          <p:nvPr>
            <p:ph type="pic" sz="quarter" idx="50"/>
          </p:nvPr>
        </p:nvSpPr>
        <p:spPr>
          <a:xfrm>
            <a:off x="8574606" y="836390"/>
            <a:ext cx="2812089" cy="1581858"/>
          </a:xfrm>
          <a:prstGeom prst="rect">
            <a:avLst/>
          </a:prstGeom>
        </p:spPr>
        <p:txBody>
          <a:bodyPr lIns="91439" tIns="45719" rIns="91439" bIns="45719" anchor="t">
            <a:noAutofit/>
          </a:bodyPr>
          <a:lstStyle/>
          <a:p>
            <a:endParaRPr/>
          </a:p>
        </p:txBody>
      </p:sp>
      <p:sp>
        <p:nvSpPr>
          <p:cNvPr id="1162" name="Name Surname"/>
          <p:cNvSpPr>
            <a:spLocks noGrp="1"/>
          </p:cNvSpPr>
          <p:nvPr>
            <p:ph type="body" sz="quarter" idx="51"/>
          </p:nvPr>
        </p:nvSpPr>
        <p:spPr>
          <a:xfrm>
            <a:off x="9512022" y="2173433"/>
            <a:ext cx="1219598" cy="2111347"/>
          </a:xfrm>
          <a:prstGeom prst="rect">
            <a:avLst/>
          </a:prstGeom>
        </p:spPr>
        <p:txBody>
          <a:bodyPr lIns="0" tIns="0" rIns="0" bIns="0" anchor="t">
            <a:spAutoFit/>
          </a:bodyPr>
          <a:lstStyle>
            <a:lvl1pPr marL="0" indent="0" defTabSz="411480">
              <a:lnSpc>
                <a:spcPct val="490000"/>
              </a:lnSpc>
              <a:spcBef>
                <a:spcPts val="0"/>
              </a:spcBef>
              <a:buSzTx/>
              <a:buNone/>
              <a:defRPr sz="1400">
                <a:solidFill>
                  <a:srgbClr val="424242"/>
                </a:solidFill>
                <a:latin typeface="Quarto Bold"/>
                <a:ea typeface="Quarto Bold"/>
                <a:cs typeface="Quarto Bold"/>
                <a:sym typeface="Quarto Bold"/>
              </a:defRPr>
            </a:lvl1pPr>
          </a:lstStyle>
          <a:p>
            <a:r>
              <a:t>Name Surname</a:t>
            </a:r>
          </a:p>
        </p:txBody>
      </p:sp>
      <p:sp>
        <p:nvSpPr>
          <p:cNvPr id="1163" name="Role description"/>
          <p:cNvSpPr>
            <a:spLocks noGrp="1"/>
          </p:cNvSpPr>
          <p:nvPr>
            <p:ph type="body" sz="quarter" idx="52"/>
          </p:nvPr>
        </p:nvSpPr>
        <p:spPr>
          <a:xfrm>
            <a:off x="9515387" y="4061405"/>
            <a:ext cx="1212869" cy="207749"/>
          </a:xfrm>
          <a:prstGeom prst="rect">
            <a:avLst/>
          </a:prstGeom>
        </p:spPr>
        <p:txBody>
          <a:bodyPr lIns="0" tIns="0" rIns="0" bIns="0" anchor="t">
            <a:spAutoFit/>
          </a:bodyPr>
          <a:lstStyle>
            <a:lvl1pPr marL="0" indent="0" defTabSz="914216">
              <a:lnSpc>
                <a:spcPct val="150000"/>
              </a:lnSpc>
              <a:spcBef>
                <a:spcPts val="0"/>
              </a:spcBef>
              <a:buSzTx/>
              <a:buNone/>
              <a:defRPr sz="900">
                <a:uFill>
                  <a:solidFill>
                    <a:srgbClr val="7F7F7F"/>
                  </a:solidFill>
                </a:uFill>
                <a:latin typeface="BentonSansF Medium"/>
                <a:ea typeface="BentonSansF Medium"/>
                <a:cs typeface="BentonSansF Medium"/>
                <a:sym typeface="BentonSansF Medium"/>
              </a:defRPr>
            </a:lvl1pPr>
          </a:lstStyle>
          <a:p>
            <a:pPr>
              <a:defRPr>
                <a:latin typeface="+mn-lt"/>
                <a:ea typeface="+mn-ea"/>
                <a:cs typeface="+mn-cs"/>
                <a:sym typeface="BentonSansF"/>
              </a:defRPr>
            </a:pPr>
            <a:r>
              <a:rPr>
                <a:latin typeface="BentonSansF Medium"/>
                <a:ea typeface="BentonSansF Medium"/>
                <a:cs typeface="BentonSansF Medium"/>
                <a:sym typeface="BentonSansF Medium"/>
              </a:rPr>
              <a:t>Role description</a:t>
            </a:r>
          </a:p>
        </p:txBody>
      </p:sp>
      <p:sp>
        <p:nvSpPr>
          <p:cNvPr id="1164" name="Image"/>
          <p:cNvSpPr>
            <a:spLocks noGrp="1"/>
          </p:cNvSpPr>
          <p:nvPr>
            <p:ph type="pic" sz="quarter" idx="53"/>
          </p:nvPr>
        </p:nvSpPr>
        <p:spPr>
          <a:xfrm>
            <a:off x="8574608" y="2445017"/>
            <a:ext cx="2812089" cy="1581858"/>
          </a:xfrm>
          <a:prstGeom prst="rect">
            <a:avLst/>
          </a:prstGeom>
        </p:spPr>
        <p:txBody>
          <a:bodyPr lIns="91439" tIns="45719" rIns="91439" bIns="45719" anchor="t">
            <a:noAutofit/>
          </a:bodyPr>
          <a:lstStyle/>
          <a:p>
            <a:endParaRPr/>
          </a:p>
        </p:txBody>
      </p:sp>
      <p:sp>
        <p:nvSpPr>
          <p:cNvPr id="1165" name="Name Surname"/>
          <p:cNvSpPr>
            <a:spLocks noGrp="1"/>
          </p:cNvSpPr>
          <p:nvPr>
            <p:ph type="body" sz="quarter" idx="54"/>
          </p:nvPr>
        </p:nvSpPr>
        <p:spPr>
          <a:xfrm>
            <a:off x="9512022" y="3782061"/>
            <a:ext cx="1219599" cy="2111347"/>
          </a:xfrm>
          <a:prstGeom prst="rect">
            <a:avLst/>
          </a:prstGeom>
        </p:spPr>
        <p:txBody>
          <a:bodyPr lIns="0" tIns="0" rIns="0" bIns="0" anchor="t">
            <a:spAutoFit/>
          </a:bodyPr>
          <a:lstStyle>
            <a:lvl1pPr marL="0" indent="0" defTabSz="411480">
              <a:lnSpc>
                <a:spcPct val="490000"/>
              </a:lnSpc>
              <a:spcBef>
                <a:spcPts val="0"/>
              </a:spcBef>
              <a:buSzTx/>
              <a:buNone/>
              <a:defRPr sz="1400">
                <a:solidFill>
                  <a:srgbClr val="424242"/>
                </a:solidFill>
                <a:latin typeface="Quarto Bold"/>
                <a:ea typeface="Quarto Bold"/>
                <a:cs typeface="Quarto Bold"/>
                <a:sym typeface="Quarto Bold"/>
              </a:defRPr>
            </a:lvl1pPr>
          </a:lstStyle>
          <a:p>
            <a:r>
              <a:t>Name Surname</a:t>
            </a:r>
          </a:p>
        </p:txBody>
      </p:sp>
      <p:sp>
        <p:nvSpPr>
          <p:cNvPr id="1166" name="Role description"/>
          <p:cNvSpPr>
            <a:spLocks noGrp="1"/>
          </p:cNvSpPr>
          <p:nvPr>
            <p:ph type="body" sz="quarter" idx="55"/>
          </p:nvPr>
        </p:nvSpPr>
        <p:spPr>
          <a:xfrm>
            <a:off x="9515387" y="5670032"/>
            <a:ext cx="1212867" cy="207749"/>
          </a:xfrm>
          <a:prstGeom prst="rect">
            <a:avLst/>
          </a:prstGeom>
        </p:spPr>
        <p:txBody>
          <a:bodyPr lIns="0" tIns="0" rIns="0" bIns="0" anchor="t">
            <a:spAutoFit/>
          </a:bodyPr>
          <a:lstStyle>
            <a:lvl1pPr marL="0" indent="0" defTabSz="914216">
              <a:lnSpc>
                <a:spcPct val="150000"/>
              </a:lnSpc>
              <a:spcBef>
                <a:spcPts val="0"/>
              </a:spcBef>
              <a:buSzTx/>
              <a:buNone/>
              <a:defRPr sz="900">
                <a:uFill>
                  <a:solidFill>
                    <a:srgbClr val="7F7F7F"/>
                  </a:solidFill>
                </a:uFill>
                <a:latin typeface="BentonSansF Medium"/>
                <a:ea typeface="BentonSansF Medium"/>
                <a:cs typeface="BentonSansF Medium"/>
                <a:sym typeface="BentonSansF Medium"/>
              </a:defRPr>
            </a:lvl1pPr>
          </a:lstStyle>
          <a:p>
            <a:pPr>
              <a:defRPr>
                <a:latin typeface="+mn-lt"/>
                <a:ea typeface="+mn-ea"/>
                <a:cs typeface="+mn-cs"/>
                <a:sym typeface="BentonSansF"/>
              </a:defRPr>
            </a:pPr>
            <a:r>
              <a:rPr>
                <a:latin typeface="BentonSansF Medium"/>
                <a:ea typeface="BentonSansF Medium"/>
                <a:cs typeface="BentonSansF Medium"/>
                <a:sym typeface="BentonSansF Medium"/>
              </a:rPr>
              <a:t>Role description</a:t>
            </a:r>
          </a:p>
        </p:txBody>
      </p:sp>
      <p:sp>
        <p:nvSpPr>
          <p:cNvPr id="1167" name="Image"/>
          <p:cNvSpPr>
            <a:spLocks noGrp="1"/>
          </p:cNvSpPr>
          <p:nvPr>
            <p:ph type="pic" sz="quarter" idx="56"/>
          </p:nvPr>
        </p:nvSpPr>
        <p:spPr>
          <a:xfrm>
            <a:off x="8574606" y="4053644"/>
            <a:ext cx="2812089" cy="1581858"/>
          </a:xfrm>
          <a:prstGeom prst="rect">
            <a:avLst/>
          </a:prstGeom>
        </p:spPr>
        <p:txBody>
          <a:bodyPr lIns="91439" tIns="45719" rIns="91439" bIns="45719" anchor="t">
            <a:noAutofit/>
          </a:bodyPr>
          <a:lstStyle/>
          <a:p>
            <a:endParaRPr/>
          </a:p>
        </p:txBody>
      </p:sp>
      <p:sp>
        <p:nvSpPr>
          <p:cNvPr id="1168" name="Name Surname"/>
          <p:cNvSpPr>
            <a:spLocks noGrp="1"/>
          </p:cNvSpPr>
          <p:nvPr>
            <p:ph type="body" sz="quarter" idx="57"/>
          </p:nvPr>
        </p:nvSpPr>
        <p:spPr>
          <a:xfrm>
            <a:off x="9512022" y="5390688"/>
            <a:ext cx="1219598" cy="2111347"/>
          </a:xfrm>
          <a:prstGeom prst="rect">
            <a:avLst/>
          </a:prstGeom>
        </p:spPr>
        <p:txBody>
          <a:bodyPr lIns="0" tIns="0" rIns="0" bIns="0" anchor="t">
            <a:spAutoFit/>
          </a:bodyPr>
          <a:lstStyle>
            <a:lvl1pPr marL="0" indent="0" defTabSz="411480">
              <a:lnSpc>
                <a:spcPct val="490000"/>
              </a:lnSpc>
              <a:spcBef>
                <a:spcPts val="0"/>
              </a:spcBef>
              <a:buSzTx/>
              <a:buNone/>
              <a:defRPr sz="1400">
                <a:solidFill>
                  <a:srgbClr val="424242"/>
                </a:solidFill>
                <a:latin typeface="Quarto Bold"/>
                <a:ea typeface="Quarto Bold"/>
                <a:cs typeface="Quarto Bold"/>
                <a:sym typeface="Quarto Bold"/>
              </a:defRPr>
            </a:lvl1pPr>
          </a:lstStyle>
          <a:p>
            <a:r>
              <a:t>Name Surname</a:t>
            </a:r>
          </a:p>
        </p:txBody>
      </p:sp>
      <p:sp>
        <p:nvSpPr>
          <p:cNvPr id="1169" name="primary footer"/>
          <p:cNvSpPr>
            <a:spLocks noGrp="1"/>
          </p:cNvSpPr>
          <p:nvPr>
            <p:ph type="body" sz="quarter" idx="58"/>
          </p:nvPr>
        </p:nvSpPr>
        <p:spPr>
          <a:xfrm>
            <a:off x="10002627" y="6548755"/>
            <a:ext cx="798617" cy="92333"/>
          </a:xfrm>
          <a:prstGeom prst="rect">
            <a:avLst/>
          </a:prstGeom>
        </p:spPr>
        <p:txBody>
          <a:bodyPr wrap="none" lIns="0" tIns="0" rIns="0" bIns="0" anchor="t">
            <a:spAutoFit/>
          </a:bodyPr>
          <a:lstStyle>
            <a:lvl1pPr marL="0" indent="0" defTabSz="457200">
              <a:spcBef>
                <a:spcPts val="0"/>
              </a:spcBef>
              <a:buSzTx/>
              <a:buNone/>
              <a:defRPr sz="600" cap="all" spc="60">
                <a:solidFill>
                  <a:srgbClr val="A6AAA9"/>
                </a:solidFill>
                <a:uFill>
                  <a:solidFill>
                    <a:srgbClr val="919191"/>
                  </a:solidFill>
                </a:uFill>
                <a:latin typeface="BentonSansF Medium"/>
                <a:ea typeface="BentonSansF Medium"/>
                <a:cs typeface="BentonSansF Medium"/>
                <a:sym typeface="BentonSansF Medium"/>
              </a:defRPr>
            </a:lvl1pPr>
          </a:lstStyle>
          <a:p>
            <a:pPr defTabSz="914400"/>
            <a:r>
              <a:t>primary footer</a:t>
            </a:r>
          </a:p>
        </p:txBody>
      </p:sp>
      <p:sp>
        <p:nvSpPr>
          <p:cNvPr id="1170" name="secondary footer"/>
          <p:cNvSpPr>
            <a:spLocks noGrp="1"/>
          </p:cNvSpPr>
          <p:nvPr>
            <p:ph type="body" sz="quarter" idx="59"/>
          </p:nvPr>
        </p:nvSpPr>
        <p:spPr>
          <a:xfrm>
            <a:off x="8701617" y="6548755"/>
            <a:ext cx="951864" cy="92333"/>
          </a:xfrm>
          <a:prstGeom prst="rect">
            <a:avLst/>
          </a:prstGeom>
        </p:spPr>
        <p:txBody>
          <a:bodyPr wrap="none" lIns="0" tIns="0" rIns="0" bIns="0" anchor="t">
            <a:spAutoFit/>
          </a:bodyPr>
          <a:lstStyle>
            <a:lvl1pPr marL="0" indent="0" defTabSz="457200">
              <a:spcBef>
                <a:spcPts val="0"/>
              </a:spcBef>
              <a:buSzTx/>
              <a:buNone/>
              <a:defRPr sz="600" cap="all" spc="60">
                <a:solidFill>
                  <a:srgbClr val="A6AAA9"/>
                </a:solidFill>
                <a:uFill>
                  <a:solidFill>
                    <a:srgbClr val="919191"/>
                  </a:solidFill>
                </a:uFill>
                <a:latin typeface="BentonSansF Medium"/>
                <a:ea typeface="BentonSansF Medium"/>
                <a:cs typeface="BentonSansF Medium"/>
                <a:sym typeface="BentonSansF Medium"/>
              </a:defRPr>
            </a:lvl1pPr>
          </a:lstStyle>
          <a:p>
            <a:pPr defTabSz="914400"/>
            <a:r>
              <a:t>secondary footer</a:t>
            </a:r>
          </a:p>
        </p:txBody>
      </p:sp>
      <p:sp>
        <p:nvSpPr>
          <p:cNvPr id="1171" name="Text"/>
          <p:cNvSpPr txBox="1">
            <a:spLocks noGrp="1"/>
          </p:cNvSpPr>
          <p:nvPr>
            <p:ph type="body" sz="quarter" idx="60"/>
          </p:nvPr>
        </p:nvSpPr>
        <p:spPr>
          <a:xfrm>
            <a:off x="11630698" y="6548755"/>
            <a:ext cx="94578" cy="92333"/>
          </a:xfrm>
          <a:prstGeom prst="rect">
            <a:avLst/>
          </a:prstGeom>
        </p:spPr>
        <p:txBody>
          <a:bodyPr wrap="none" lIns="0" tIns="0" rIns="0" bIns="0" anchor="t">
            <a:spAutoFit/>
          </a:bodyPr>
          <a:lstStyle>
            <a:lvl1pPr marL="0" indent="0" algn="r">
              <a:spcBef>
                <a:spcPts val="0"/>
              </a:spcBef>
              <a:buSzTx/>
              <a:buNone/>
              <a:defRPr sz="600" cap="all">
                <a:solidFill>
                  <a:srgbClr val="A6AAA9"/>
                </a:solidFill>
                <a:latin typeface="BentonSansF Medium"/>
                <a:ea typeface="BentonSansF Medium"/>
                <a:cs typeface="BentonSansF Medium"/>
                <a:sym typeface="BentonSansF Medium"/>
              </a:defRPr>
            </a:lvl1pPr>
          </a:lstStyle>
          <a:p>
            <a:fld id="{86CB4B4D-7CA3-9044-876B-883B54F8677D}" type="slidenum">
              <a:t>‹#›</a:t>
            </a:fld>
            <a:endParaRPr/>
          </a:p>
        </p:txBody>
      </p:sp>
      <p:sp>
        <p:nvSpPr>
          <p:cNvPr id="1172" name="SECTION"/>
          <p:cNvSpPr>
            <a:spLocks noGrp="1"/>
          </p:cNvSpPr>
          <p:nvPr>
            <p:ph type="body" sz="quarter" idx="61"/>
          </p:nvPr>
        </p:nvSpPr>
        <p:spPr>
          <a:xfrm>
            <a:off x="884402" y="662082"/>
            <a:ext cx="3250388" cy="153888"/>
          </a:xfrm>
          <a:prstGeom prst="rect">
            <a:avLst/>
          </a:prstGeom>
        </p:spPr>
        <p:txBody>
          <a:bodyPr lIns="0" tIns="0" rIns="0" bIns="0" anchor="t">
            <a:spAutoFit/>
          </a:bodyPr>
          <a:lstStyle>
            <a:lvl1pPr marL="0" indent="0" defTabSz="411480">
              <a:spcBef>
                <a:spcPts val="0"/>
              </a:spcBef>
              <a:buSzTx/>
              <a:buNone/>
              <a:defRPr sz="1000" cap="all" spc="100">
                <a:latin typeface="BentonSansF Medium"/>
                <a:ea typeface="BentonSansF Medium"/>
                <a:cs typeface="BentonSansF Medium"/>
                <a:sym typeface="BentonSansF Medium"/>
              </a:defRPr>
            </a:lvl1pPr>
          </a:lstStyle>
          <a:p>
            <a:r>
              <a:t>SECTION</a:t>
            </a:r>
          </a:p>
        </p:txBody>
      </p:sp>
      <p:sp>
        <p:nvSpPr>
          <p:cNvPr id="1173" name="Slide Number"/>
          <p:cNvSpPr txBox="1">
            <a:spLocks noGrp="1"/>
          </p:cNvSpPr>
          <p:nvPr>
            <p:ph type="sldNum" sz="quarter" idx="2"/>
          </p:nvPr>
        </p:nvSpPr>
        <p:spPr>
          <a:xfrm>
            <a:off x="8736225" y="6180921"/>
            <a:ext cx="279881" cy="350861"/>
          </a:xfrm>
          <a:prstGeom prst="rect">
            <a:avLst/>
          </a:prstGeom>
        </p:spPr>
        <p:txBody>
          <a:bodyPr lIns="45718" tIns="45718" rIns="45718" bIns="45718" anchor="ctr"/>
          <a:lstStyle>
            <a:lvl1pPr algn="l" defTabSz="411480">
              <a:lnSpc>
                <a:spcPct val="140000"/>
              </a:lnSpc>
              <a:defRPr sz="1200">
                <a:solidFill>
                  <a:srgbClr val="000000"/>
                </a:solidFill>
                <a:latin typeface="+mn-lt"/>
                <a:ea typeface="+mn-ea"/>
                <a:cs typeface="+mn-cs"/>
                <a:sym typeface="BentonSansF"/>
              </a:defRPr>
            </a:lvl1pPr>
          </a:lstStyle>
          <a:p>
            <a:fld id="{86CB4B4D-7CA3-9044-876B-883B54F8677D}" type="slidenum">
              <a:rPr/>
              <a:pPr/>
              <a:t>‹#›</a:t>
            </a:fld>
            <a:endParaRPr/>
          </a:p>
        </p:txBody>
      </p:sp>
    </p:spTree>
    <p:extLst>
      <p:ext uri="{BB962C8B-B14F-4D97-AF65-F5344CB8AC3E}">
        <p14:creationId xmlns:p14="http://schemas.microsoft.com/office/powerpoint/2010/main" val="3256414232"/>
      </p:ext>
    </p:extLst>
  </p:cSld>
  <p:clrMapOvr>
    <a:masterClrMapping/>
  </p:clrMapOvr>
  <p:transition spd="med"/>
</p:sldLayout>
</file>

<file path=ppt/slideLayouts/slideLayout111.xml><?xml version="1.0" encoding="utf-8"?>
<p:sldLayout xmlns:a="http://schemas.openxmlformats.org/drawingml/2006/main" xmlns:r="http://schemas.openxmlformats.org/officeDocument/2006/relationships" xmlns:p="http://schemas.openxmlformats.org/presentationml/2006/main" type="tx">
  <p:cSld name="Team roles 2 col">
    <p:spTree>
      <p:nvGrpSpPr>
        <p:cNvPr id="1" name=""/>
        <p:cNvGrpSpPr/>
        <p:nvPr/>
      </p:nvGrpSpPr>
      <p:grpSpPr>
        <a:xfrm>
          <a:off x="0" y="0"/>
          <a:ext cx="0" cy="0"/>
          <a:chOff x="0" y="0"/>
          <a:chExt cx="0" cy="0"/>
        </a:xfrm>
      </p:grpSpPr>
      <p:pic>
        <p:nvPicPr>
          <p:cNvPr id="1180" name="image4.png" descr="image4.png"/>
          <p:cNvPicPr>
            <a:picLocks noChangeAspect="1"/>
          </p:cNvPicPr>
          <p:nvPr/>
        </p:nvPicPr>
        <p:blipFill>
          <a:blip r:embed="rId2"/>
          <a:stretch>
            <a:fillRect/>
          </a:stretch>
        </p:blipFill>
        <p:spPr>
          <a:xfrm>
            <a:off x="442384" y="6414569"/>
            <a:ext cx="443423" cy="443432"/>
          </a:xfrm>
          <a:prstGeom prst="rect">
            <a:avLst/>
          </a:prstGeom>
          <a:ln w="12700">
            <a:miter lim="400000"/>
          </a:ln>
        </p:spPr>
      </p:pic>
      <p:sp>
        <p:nvSpPr>
          <p:cNvPr id="1181" name="primary footer"/>
          <p:cNvSpPr>
            <a:spLocks noGrp="1"/>
          </p:cNvSpPr>
          <p:nvPr>
            <p:ph type="body" sz="quarter" idx="13"/>
          </p:nvPr>
        </p:nvSpPr>
        <p:spPr>
          <a:xfrm>
            <a:off x="10002627" y="6548755"/>
            <a:ext cx="798617" cy="92333"/>
          </a:xfrm>
          <a:prstGeom prst="rect">
            <a:avLst/>
          </a:prstGeom>
        </p:spPr>
        <p:txBody>
          <a:bodyPr wrap="none" lIns="0" tIns="0" rIns="0" bIns="0" anchor="t">
            <a:spAutoFit/>
          </a:bodyPr>
          <a:lstStyle>
            <a:lvl1pPr marL="0" indent="0" defTabSz="457200">
              <a:spcBef>
                <a:spcPts val="0"/>
              </a:spcBef>
              <a:buSzTx/>
              <a:buNone/>
              <a:defRPr sz="600" cap="all" spc="60">
                <a:solidFill>
                  <a:srgbClr val="A6AAA9"/>
                </a:solidFill>
                <a:uFill>
                  <a:solidFill>
                    <a:srgbClr val="919191"/>
                  </a:solidFill>
                </a:uFill>
                <a:latin typeface="BentonSansF Medium"/>
                <a:ea typeface="BentonSansF Medium"/>
                <a:cs typeface="BentonSansF Medium"/>
                <a:sym typeface="BentonSansF Medium"/>
              </a:defRPr>
            </a:lvl1pPr>
          </a:lstStyle>
          <a:p>
            <a:pPr defTabSz="914400"/>
            <a:r>
              <a:t>primary footer</a:t>
            </a:r>
          </a:p>
        </p:txBody>
      </p:sp>
      <p:sp>
        <p:nvSpPr>
          <p:cNvPr id="1182" name="secondary footer"/>
          <p:cNvSpPr>
            <a:spLocks noGrp="1"/>
          </p:cNvSpPr>
          <p:nvPr>
            <p:ph type="body" sz="quarter" idx="14"/>
          </p:nvPr>
        </p:nvSpPr>
        <p:spPr>
          <a:xfrm>
            <a:off x="8701617" y="6548755"/>
            <a:ext cx="951864" cy="92333"/>
          </a:xfrm>
          <a:prstGeom prst="rect">
            <a:avLst/>
          </a:prstGeom>
        </p:spPr>
        <p:txBody>
          <a:bodyPr wrap="none" lIns="0" tIns="0" rIns="0" bIns="0" anchor="t">
            <a:spAutoFit/>
          </a:bodyPr>
          <a:lstStyle>
            <a:lvl1pPr marL="0" indent="0" defTabSz="457200">
              <a:spcBef>
                <a:spcPts val="0"/>
              </a:spcBef>
              <a:buSzTx/>
              <a:buNone/>
              <a:defRPr sz="600" cap="all" spc="60">
                <a:solidFill>
                  <a:srgbClr val="A6AAA9"/>
                </a:solidFill>
                <a:uFill>
                  <a:solidFill>
                    <a:srgbClr val="919191"/>
                  </a:solidFill>
                </a:uFill>
                <a:latin typeface="BentonSansF Medium"/>
                <a:ea typeface="BentonSansF Medium"/>
                <a:cs typeface="BentonSansF Medium"/>
                <a:sym typeface="BentonSansF Medium"/>
              </a:defRPr>
            </a:lvl1pPr>
          </a:lstStyle>
          <a:p>
            <a:pPr defTabSz="914400"/>
            <a:r>
              <a:t>secondary footer</a:t>
            </a:r>
          </a:p>
        </p:txBody>
      </p:sp>
      <p:sp>
        <p:nvSpPr>
          <p:cNvPr id="1183" name="Text"/>
          <p:cNvSpPr txBox="1">
            <a:spLocks noGrp="1"/>
          </p:cNvSpPr>
          <p:nvPr>
            <p:ph type="body" sz="quarter" idx="15"/>
          </p:nvPr>
        </p:nvSpPr>
        <p:spPr>
          <a:xfrm>
            <a:off x="11630698" y="6548755"/>
            <a:ext cx="94578" cy="92333"/>
          </a:xfrm>
          <a:prstGeom prst="rect">
            <a:avLst/>
          </a:prstGeom>
        </p:spPr>
        <p:txBody>
          <a:bodyPr wrap="none" lIns="0" tIns="0" rIns="0" bIns="0" anchor="t">
            <a:spAutoFit/>
          </a:bodyPr>
          <a:lstStyle>
            <a:lvl1pPr marL="0" indent="0" algn="r">
              <a:spcBef>
                <a:spcPts val="0"/>
              </a:spcBef>
              <a:buSzTx/>
              <a:buNone/>
              <a:defRPr sz="600" cap="all">
                <a:solidFill>
                  <a:srgbClr val="A6AAA9"/>
                </a:solidFill>
                <a:latin typeface="BentonSansF Medium"/>
                <a:ea typeface="BentonSansF Medium"/>
                <a:cs typeface="BentonSansF Medium"/>
                <a:sym typeface="BentonSansF Medium"/>
              </a:defRPr>
            </a:lvl1pPr>
          </a:lstStyle>
          <a:p>
            <a:fld id="{86CB4B4D-7CA3-9044-876B-883B54F8677D}" type="slidenum">
              <a:t>‹#›</a:t>
            </a:fld>
            <a:endParaRPr/>
          </a:p>
        </p:txBody>
      </p:sp>
      <p:sp>
        <p:nvSpPr>
          <p:cNvPr id="1184" name="SECTION"/>
          <p:cNvSpPr>
            <a:spLocks noGrp="1"/>
          </p:cNvSpPr>
          <p:nvPr>
            <p:ph type="body" sz="quarter" idx="16"/>
          </p:nvPr>
        </p:nvSpPr>
        <p:spPr>
          <a:xfrm>
            <a:off x="884402" y="662082"/>
            <a:ext cx="3250388" cy="153888"/>
          </a:xfrm>
          <a:prstGeom prst="rect">
            <a:avLst/>
          </a:prstGeom>
        </p:spPr>
        <p:txBody>
          <a:bodyPr lIns="0" tIns="0" rIns="0" bIns="0" anchor="t">
            <a:spAutoFit/>
          </a:bodyPr>
          <a:lstStyle>
            <a:lvl1pPr marL="0" indent="0" defTabSz="411480">
              <a:spcBef>
                <a:spcPts val="0"/>
              </a:spcBef>
              <a:buSzTx/>
              <a:buNone/>
              <a:defRPr sz="1000" cap="all" spc="100">
                <a:latin typeface="BentonSansF Medium"/>
                <a:ea typeface="BentonSansF Medium"/>
                <a:cs typeface="BentonSansF Medium"/>
                <a:sym typeface="BentonSansF Medium"/>
              </a:defRPr>
            </a:lvl1pPr>
          </a:lstStyle>
          <a:p>
            <a:r>
              <a:t>SECTION</a:t>
            </a:r>
          </a:p>
        </p:txBody>
      </p:sp>
      <p:sp>
        <p:nvSpPr>
          <p:cNvPr id="1185" name="Introduction statement"/>
          <p:cNvSpPr>
            <a:spLocks noGrp="1"/>
          </p:cNvSpPr>
          <p:nvPr>
            <p:ph type="body" sz="quarter" idx="17"/>
          </p:nvPr>
        </p:nvSpPr>
        <p:spPr>
          <a:xfrm>
            <a:off x="881837" y="1169241"/>
            <a:ext cx="5218978" cy="369332"/>
          </a:xfrm>
          <a:prstGeom prst="rect">
            <a:avLst/>
          </a:prstGeom>
        </p:spPr>
        <p:txBody>
          <a:bodyPr lIns="0" tIns="0" rIns="0" bIns="0" anchor="t">
            <a:spAutoFit/>
          </a:bodyPr>
          <a:lstStyle>
            <a:lvl1pPr marL="0" marR="28575" indent="0" defTabSz="641350">
              <a:lnSpc>
                <a:spcPct val="80000"/>
              </a:lnSpc>
              <a:spcBef>
                <a:spcPts val="0"/>
              </a:spcBef>
              <a:buSzTx/>
              <a:buNone/>
              <a:defRPr sz="3000" spc="30">
                <a:solidFill>
                  <a:srgbClr val="424242"/>
                </a:solidFill>
                <a:uFill>
                  <a:solidFill>
                    <a:srgbClr val="000000"/>
                  </a:solidFill>
                </a:uFill>
                <a:latin typeface="Quarto Bold"/>
                <a:ea typeface="Quarto Bold"/>
                <a:cs typeface="Quarto Bold"/>
                <a:sym typeface="Quarto Bold"/>
              </a:defRPr>
            </a:lvl1pPr>
          </a:lstStyle>
          <a:p>
            <a:r>
              <a:t>Introduction statement</a:t>
            </a:r>
          </a:p>
        </p:txBody>
      </p:sp>
      <p:sp>
        <p:nvSpPr>
          <p:cNvPr id="1186" name="Role / Job title"/>
          <p:cNvSpPr>
            <a:spLocks noGrp="1"/>
          </p:cNvSpPr>
          <p:nvPr>
            <p:ph type="body" sz="quarter" idx="18"/>
          </p:nvPr>
        </p:nvSpPr>
        <p:spPr>
          <a:xfrm>
            <a:off x="884068" y="2156654"/>
            <a:ext cx="3443913" cy="253916"/>
          </a:xfrm>
          <a:prstGeom prst="rect">
            <a:avLst/>
          </a:prstGeom>
        </p:spPr>
        <p:txBody>
          <a:bodyPr lIns="0" tIns="0" rIns="0" bIns="0" anchor="t">
            <a:spAutoFit/>
          </a:bodyPr>
          <a:lstStyle>
            <a:lvl1pPr marL="0" marR="39511" indent="0" defTabSz="914400">
              <a:lnSpc>
                <a:spcPct val="110000"/>
              </a:lnSpc>
              <a:spcBef>
                <a:spcPts val="0"/>
              </a:spcBef>
              <a:buSzTx/>
              <a:buNone/>
              <a:defRPr sz="1500">
                <a:solidFill>
                  <a:srgbClr val="232323"/>
                </a:solidFill>
                <a:uFill>
                  <a:solidFill>
                    <a:srgbClr val="232323"/>
                  </a:solidFill>
                </a:uFill>
                <a:latin typeface="Quarto Bold"/>
                <a:ea typeface="Quarto Bold"/>
                <a:cs typeface="Quarto Bold"/>
                <a:sym typeface="Quarto Bold"/>
              </a:defRPr>
            </a:lvl1pPr>
          </a:lstStyle>
          <a:p>
            <a:r>
              <a:t>Role / Job title</a:t>
            </a:r>
          </a:p>
        </p:txBody>
      </p:sp>
      <p:sp>
        <p:nvSpPr>
          <p:cNvPr id="1187" name="Description text dolor sit incididunt, adipisicing tempor, tempor labore dolore magna aliqua. Lorem ipsum dolor ut labore et dolore magna aliqua. Tempor incididunt ut labore et dolore et magna aliqua."/>
          <p:cNvSpPr>
            <a:spLocks noGrp="1"/>
          </p:cNvSpPr>
          <p:nvPr>
            <p:ph type="body" sz="quarter" idx="19"/>
          </p:nvPr>
        </p:nvSpPr>
        <p:spPr>
          <a:xfrm>
            <a:off x="882878" y="2449234"/>
            <a:ext cx="3892074" cy="540148"/>
          </a:xfrm>
          <a:prstGeom prst="rect">
            <a:avLst/>
          </a:prstGeom>
        </p:spPr>
        <p:txBody>
          <a:bodyPr lIns="0" tIns="0" rIns="0" bIns="0" anchor="t">
            <a:spAutoFit/>
          </a:bodyPr>
          <a:lstStyle>
            <a:lvl1pPr marL="0" indent="0" defTabSz="914216">
              <a:lnSpc>
                <a:spcPct val="130000"/>
              </a:lnSpc>
              <a:spcBef>
                <a:spcPts val="0"/>
              </a:spcBef>
              <a:buSzTx/>
              <a:buNone/>
              <a:defRPr sz="900">
                <a:uFill>
                  <a:solidFill>
                    <a:srgbClr val="7F7F7F"/>
                  </a:solidFill>
                </a:uFill>
                <a:latin typeface="+mn-lt"/>
                <a:ea typeface="+mn-ea"/>
                <a:cs typeface="+mn-cs"/>
                <a:sym typeface="BentonSansF"/>
              </a:defRPr>
            </a:lvl1pPr>
          </a:lstStyle>
          <a:p>
            <a:r>
              <a:t>Description text dolor sit incididunt, adipisicing tempor, tempor labore dolore magna aliqua. Lorem ipsum dolor ut labore et dolore magna aliqua. Tempor incididunt ut labore et dolore et magna aliqua. </a:t>
            </a:r>
          </a:p>
        </p:txBody>
      </p:sp>
      <p:sp>
        <p:nvSpPr>
          <p:cNvPr id="1188" name="Role / Job title"/>
          <p:cNvSpPr>
            <a:spLocks noGrp="1"/>
          </p:cNvSpPr>
          <p:nvPr>
            <p:ph type="body" sz="quarter" idx="20"/>
          </p:nvPr>
        </p:nvSpPr>
        <p:spPr>
          <a:xfrm>
            <a:off x="884068" y="3121854"/>
            <a:ext cx="3443913" cy="253916"/>
          </a:xfrm>
          <a:prstGeom prst="rect">
            <a:avLst/>
          </a:prstGeom>
        </p:spPr>
        <p:txBody>
          <a:bodyPr lIns="0" tIns="0" rIns="0" bIns="0" anchor="t">
            <a:spAutoFit/>
          </a:bodyPr>
          <a:lstStyle>
            <a:lvl1pPr marL="0" marR="39511" indent="0" defTabSz="914400">
              <a:lnSpc>
                <a:spcPct val="110000"/>
              </a:lnSpc>
              <a:spcBef>
                <a:spcPts val="0"/>
              </a:spcBef>
              <a:buSzTx/>
              <a:buNone/>
              <a:defRPr sz="1500">
                <a:solidFill>
                  <a:srgbClr val="232323"/>
                </a:solidFill>
                <a:uFill>
                  <a:solidFill>
                    <a:srgbClr val="232323"/>
                  </a:solidFill>
                </a:uFill>
                <a:latin typeface="Quarto Bold"/>
                <a:ea typeface="Quarto Bold"/>
                <a:cs typeface="Quarto Bold"/>
                <a:sym typeface="Quarto Bold"/>
              </a:defRPr>
            </a:lvl1pPr>
          </a:lstStyle>
          <a:p>
            <a:r>
              <a:t>Role / Job title</a:t>
            </a:r>
          </a:p>
        </p:txBody>
      </p:sp>
      <p:sp>
        <p:nvSpPr>
          <p:cNvPr id="1189" name="Description text dolor sit incididunt, adipisicing tempor, tempor labore dolore magna aliqua. Lorem ipsum dolor ut labore et dolore magna aliqua. Tempor incididunt ut labore et dolore et magna aliqua."/>
          <p:cNvSpPr>
            <a:spLocks noGrp="1"/>
          </p:cNvSpPr>
          <p:nvPr>
            <p:ph type="body" sz="quarter" idx="21"/>
          </p:nvPr>
        </p:nvSpPr>
        <p:spPr>
          <a:xfrm>
            <a:off x="882878" y="3414433"/>
            <a:ext cx="3892074" cy="540148"/>
          </a:xfrm>
          <a:prstGeom prst="rect">
            <a:avLst/>
          </a:prstGeom>
        </p:spPr>
        <p:txBody>
          <a:bodyPr lIns="0" tIns="0" rIns="0" bIns="0" anchor="t">
            <a:spAutoFit/>
          </a:bodyPr>
          <a:lstStyle>
            <a:lvl1pPr marL="0" indent="0" defTabSz="914216">
              <a:lnSpc>
                <a:spcPct val="130000"/>
              </a:lnSpc>
              <a:spcBef>
                <a:spcPts val="0"/>
              </a:spcBef>
              <a:buSzTx/>
              <a:buNone/>
              <a:defRPr sz="900">
                <a:uFill>
                  <a:solidFill>
                    <a:srgbClr val="7F7F7F"/>
                  </a:solidFill>
                </a:uFill>
                <a:latin typeface="+mn-lt"/>
                <a:ea typeface="+mn-ea"/>
                <a:cs typeface="+mn-cs"/>
                <a:sym typeface="BentonSansF"/>
              </a:defRPr>
            </a:lvl1pPr>
          </a:lstStyle>
          <a:p>
            <a:r>
              <a:t>Description text dolor sit incididunt, adipisicing tempor, tempor labore dolore magna aliqua. Lorem ipsum dolor ut labore et dolore magna aliqua. Tempor incididunt ut labore et dolore et magna aliqua. </a:t>
            </a:r>
          </a:p>
        </p:txBody>
      </p:sp>
      <p:sp>
        <p:nvSpPr>
          <p:cNvPr id="1190" name="Role / Job title"/>
          <p:cNvSpPr>
            <a:spLocks noGrp="1"/>
          </p:cNvSpPr>
          <p:nvPr>
            <p:ph type="body" sz="quarter" idx="22"/>
          </p:nvPr>
        </p:nvSpPr>
        <p:spPr>
          <a:xfrm>
            <a:off x="884068" y="4087054"/>
            <a:ext cx="3443913" cy="253916"/>
          </a:xfrm>
          <a:prstGeom prst="rect">
            <a:avLst/>
          </a:prstGeom>
        </p:spPr>
        <p:txBody>
          <a:bodyPr lIns="0" tIns="0" rIns="0" bIns="0" anchor="t">
            <a:spAutoFit/>
          </a:bodyPr>
          <a:lstStyle>
            <a:lvl1pPr marL="0" marR="39511" indent="0" defTabSz="914400">
              <a:lnSpc>
                <a:spcPct val="110000"/>
              </a:lnSpc>
              <a:spcBef>
                <a:spcPts val="0"/>
              </a:spcBef>
              <a:buSzTx/>
              <a:buNone/>
              <a:defRPr sz="1500">
                <a:solidFill>
                  <a:srgbClr val="232323"/>
                </a:solidFill>
                <a:uFill>
                  <a:solidFill>
                    <a:srgbClr val="232323"/>
                  </a:solidFill>
                </a:uFill>
                <a:latin typeface="Quarto Bold"/>
                <a:ea typeface="Quarto Bold"/>
                <a:cs typeface="Quarto Bold"/>
                <a:sym typeface="Quarto Bold"/>
              </a:defRPr>
            </a:lvl1pPr>
          </a:lstStyle>
          <a:p>
            <a:r>
              <a:t>Role / Job title</a:t>
            </a:r>
          </a:p>
        </p:txBody>
      </p:sp>
      <p:sp>
        <p:nvSpPr>
          <p:cNvPr id="1191" name="Description text dolor sit incididunt, adipisicing tempor, tempor labore dolore magna aliqua. Lorem ipsum dolor ut labore et dolore magna aliqua. Tempor incididunt ut labore et dolore et magna aliqua."/>
          <p:cNvSpPr>
            <a:spLocks noGrp="1"/>
          </p:cNvSpPr>
          <p:nvPr>
            <p:ph type="body" sz="quarter" idx="23"/>
          </p:nvPr>
        </p:nvSpPr>
        <p:spPr>
          <a:xfrm>
            <a:off x="882878" y="4379634"/>
            <a:ext cx="3892074" cy="540148"/>
          </a:xfrm>
          <a:prstGeom prst="rect">
            <a:avLst/>
          </a:prstGeom>
        </p:spPr>
        <p:txBody>
          <a:bodyPr lIns="0" tIns="0" rIns="0" bIns="0" anchor="t">
            <a:spAutoFit/>
          </a:bodyPr>
          <a:lstStyle>
            <a:lvl1pPr marL="0" indent="0" defTabSz="914216">
              <a:lnSpc>
                <a:spcPct val="130000"/>
              </a:lnSpc>
              <a:spcBef>
                <a:spcPts val="0"/>
              </a:spcBef>
              <a:buSzTx/>
              <a:buNone/>
              <a:defRPr sz="900">
                <a:uFill>
                  <a:solidFill>
                    <a:srgbClr val="7F7F7F"/>
                  </a:solidFill>
                </a:uFill>
                <a:latin typeface="+mn-lt"/>
                <a:ea typeface="+mn-ea"/>
                <a:cs typeface="+mn-cs"/>
                <a:sym typeface="BentonSansF"/>
              </a:defRPr>
            </a:lvl1pPr>
          </a:lstStyle>
          <a:p>
            <a:r>
              <a:t>Description text dolor sit incididunt, adipisicing tempor, tempor labore dolore magna aliqua. Lorem ipsum dolor ut labore et dolore magna aliqua. Tempor incididunt ut labore et dolore et magna aliqua. </a:t>
            </a:r>
          </a:p>
        </p:txBody>
      </p:sp>
      <p:sp>
        <p:nvSpPr>
          <p:cNvPr id="1192" name="Role / Job title"/>
          <p:cNvSpPr>
            <a:spLocks noGrp="1"/>
          </p:cNvSpPr>
          <p:nvPr>
            <p:ph type="body" sz="quarter" idx="24"/>
          </p:nvPr>
        </p:nvSpPr>
        <p:spPr>
          <a:xfrm>
            <a:off x="884068" y="5055641"/>
            <a:ext cx="3443913" cy="253916"/>
          </a:xfrm>
          <a:prstGeom prst="rect">
            <a:avLst/>
          </a:prstGeom>
        </p:spPr>
        <p:txBody>
          <a:bodyPr lIns="0" tIns="0" rIns="0" bIns="0" anchor="t">
            <a:spAutoFit/>
          </a:bodyPr>
          <a:lstStyle>
            <a:lvl1pPr marL="0" marR="39511" indent="0" defTabSz="914400">
              <a:lnSpc>
                <a:spcPct val="110000"/>
              </a:lnSpc>
              <a:spcBef>
                <a:spcPts val="0"/>
              </a:spcBef>
              <a:buSzTx/>
              <a:buNone/>
              <a:defRPr sz="1500">
                <a:solidFill>
                  <a:srgbClr val="232323"/>
                </a:solidFill>
                <a:uFill>
                  <a:solidFill>
                    <a:srgbClr val="232323"/>
                  </a:solidFill>
                </a:uFill>
                <a:latin typeface="Quarto Bold"/>
                <a:ea typeface="Quarto Bold"/>
                <a:cs typeface="Quarto Bold"/>
                <a:sym typeface="Quarto Bold"/>
              </a:defRPr>
            </a:lvl1pPr>
          </a:lstStyle>
          <a:p>
            <a:r>
              <a:t>Role / Job title</a:t>
            </a:r>
          </a:p>
        </p:txBody>
      </p:sp>
      <p:sp>
        <p:nvSpPr>
          <p:cNvPr id="1193" name="Description text dolor sit incididunt, adipisicing tempor, tempor labore dolore magna aliqua. Lorem ipsum dolor ut labore et dolore magna aliqua. Tempor incididunt ut labore et dolore et magna aliqua."/>
          <p:cNvSpPr>
            <a:spLocks noGrp="1"/>
          </p:cNvSpPr>
          <p:nvPr>
            <p:ph type="body" sz="quarter" idx="25"/>
          </p:nvPr>
        </p:nvSpPr>
        <p:spPr>
          <a:xfrm>
            <a:off x="882878" y="5348220"/>
            <a:ext cx="3892074" cy="540148"/>
          </a:xfrm>
          <a:prstGeom prst="rect">
            <a:avLst/>
          </a:prstGeom>
        </p:spPr>
        <p:txBody>
          <a:bodyPr lIns="0" tIns="0" rIns="0" bIns="0" anchor="t">
            <a:spAutoFit/>
          </a:bodyPr>
          <a:lstStyle>
            <a:lvl1pPr marL="0" indent="0" defTabSz="914216">
              <a:lnSpc>
                <a:spcPct val="130000"/>
              </a:lnSpc>
              <a:spcBef>
                <a:spcPts val="0"/>
              </a:spcBef>
              <a:buSzTx/>
              <a:buNone/>
              <a:defRPr sz="900">
                <a:uFill>
                  <a:solidFill>
                    <a:srgbClr val="7F7F7F"/>
                  </a:solidFill>
                </a:uFill>
                <a:latin typeface="+mn-lt"/>
                <a:ea typeface="+mn-ea"/>
                <a:cs typeface="+mn-cs"/>
                <a:sym typeface="BentonSansF"/>
              </a:defRPr>
            </a:lvl1pPr>
          </a:lstStyle>
          <a:p>
            <a:r>
              <a:t>Description text dolor sit incididunt, adipisicing tempor, tempor labore dolore magna aliqua. Lorem ipsum dolor ut labore et dolore magna aliqua. Tempor incididunt ut labore et dolore et magna aliqua. </a:t>
            </a:r>
          </a:p>
        </p:txBody>
      </p:sp>
      <p:sp>
        <p:nvSpPr>
          <p:cNvPr id="1194" name="Role / Job title"/>
          <p:cNvSpPr>
            <a:spLocks noGrp="1"/>
          </p:cNvSpPr>
          <p:nvPr>
            <p:ph type="body" sz="quarter" idx="26"/>
          </p:nvPr>
        </p:nvSpPr>
        <p:spPr>
          <a:xfrm>
            <a:off x="6099534" y="2156654"/>
            <a:ext cx="3443913" cy="253916"/>
          </a:xfrm>
          <a:prstGeom prst="rect">
            <a:avLst/>
          </a:prstGeom>
        </p:spPr>
        <p:txBody>
          <a:bodyPr lIns="0" tIns="0" rIns="0" bIns="0" anchor="t">
            <a:spAutoFit/>
          </a:bodyPr>
          <a:lstStyle>
            <a:lvl1pPr marL="0" marR="39511" indent="0" defTabSz="914400">
              <a:lnSpc>
                <a:spcPct val="110000"/>
              </a:lnSpc>
              <a:spcBef>
                <a:spcPts val="0"/>
              </a:spcBef>
              <a:buSzTx/>
              <a:buNone/>
              <a:defRPr sz="1500">
                <a:solidFill>
                  <a:srgbClr val="232323"/>
                </a:solidFill>
                <a:uFill>
                  <a:solidFill>
                    <a:srgbClr val="232323"/>
                  </a:solidFill>
                </a:uFill>
                <a:latin typeface="Quarto Bold"/>
                <a:ea typeface="Quarto Bold"/>
                <a:cs typeface="Quarto Bold"/>
                <a:sym typeface="Quarto Bold"/>
              </a:defRPr>
            </a:lvl1pPr>
          </a:lstStyle>
          <a:p>
            <a:r>
              <a:t>Role / Job title</a:t>
            </a:r>
          </a:p>
        </p:txBody>
      </p:sp>
      <p:sp>
        <p:nvSpPr>
          <p:cNvPr id="1195" name="Description text dolor sit incididunt, adipisicing tempor, tempor labore dolore magna aliqua. Lorem ipsum dolor ut labore et dolore magna aliqua. Tempor incididunt ut labore et dolore et magna aliqua."/>
          <p:cNvSpPr>
            <a:spLocks noGrp="1"/>
          </p:cNvSpPr>
          <p:nvPr>
            <p:ph type="body" sz="quarter" idx="27"/>
          </p:nvPr>
        </p:nvSpPr>
        <p:spPr>
          <a:xfrm>
            <a:off x="6098344" y="2449234"/>
            <a:ext cx="3892074" cy="540148"/>
          </a:xfrm>
          <a:prstGeom prst="rect">
            <a:avLst/>
          </a:prstGeom>
        </p:spPr>
        <p:txBody>
          <a:bodyPr lIns="0" tIns="0" rIns="0" bIns="0" anchor="t">
            <a:spAutoFit/>
          </a:bodyPr>
          <a:lstStyle>
            <a:lvl1pPr marL="0" indent="0" defTabSz="914216">
              <a:lnSpc>
                <a:spcPct val="130000"/>
              </a:lnSpc>
              <a:spcBef>
                <a:spcPts val="0"/>
              </a:spcBef>
              <a:buSzTx/>
              <a:buNone/>
              <a:defRPr sz="900">
                <a:uFill>
                  <a:solidFill>
                    <a:srgbClr val="7F7F7F"/>
                  </a:solidFill>
                </a:uFill>
                <a:latin typeface="+mn-lt"/>
                <a:ea typeface="+mn-ea"/>
                <a:cs typeface="+mn-cs"/>
                <a:sym typeface="BentonSansF"/>
              </a:defRPr>
            </a:lvl1pPr>
          </a:lstStyle>
          <a:p>
            <a:r>
              <a:t>Description text dolor sit incididunt, adipisicing tempor, tempor labore dolore magna aliqua. Lorem ipsum dolor ut labore et dolore magna aliqua. Tempor incididunt ut labore et dolore et magna aliqua. </a:t>
            </a:r>
          </a:p>
        </p:txBody>
      </p:sp>
      <p:sp>
        <p:nvSpPr>
          <p:cNvPr id="1196" name="Role / Job title"/>
          <p:cNvSpPr>
            <a:spLocks noGrp="1"/>
          </p:cNvSpPr>
          <p:nvPr>
            <p:ph type="body" sz="quarter" idx="28"/>
          </p:nvPr>
        </p:nvSpPr>
        <p:spPr>
          <a:xfrm>
            <a:off x="6099534" y="3121854"/>
            <a:ext cx="3443913" cy="253916"/>
          </a:xfrm>
          <a:prstGeom prst="rect">
            <a:avLst/>
          </a:prstGeom>
        </p:spPr>
        <p:txBody>
          <a:bodyPr lIns="0" tIns="0" rIns="0" bIns="0" anchor="t">
            <a:spAutoFit/>
          </a:bodyPr>
          <a:lstStyle>
            <a:lvl1pPr marL="0" marR="39511" indent="0" defTabSz="914400">
              <a:lnSpc>
                <a:spcPct val="110000"/>
              </a:lnSpc>
              <a:spcBef>
                <a:spcPts val="0"/>
              </a:spcBef>
              <a:buSzTx/>
              <a:buNone/>
              <a:defRPr sz="1500">
                <a:solidFill>
                  <a:srgbClr val="232323"/>
                </a:solidFill>
                <a:uFill>
                  <a:solidFill>
                    <a:srgbClr val="232323"/>
                  </a:solidFill>
                </a:uFill>
                <a:latin typeface="Quarto Bold"/>
                <a:ea typeface="Quarto Bold"/>
                <a:cs typeface="Quarto Bold"/>
                <a:sym typeface="Quarto Bold"/>
              </a:defRPr>
            </a:lvl1pPr>
          </a:lstStyle>
          <a:p>
            <a:r>
              <a:t>Role / Job title</a:t>
            </a:r>
          </a:p>
        </p:txBody>
      </p:sp>
      <p:sp>
        <p:nvSpPr>
          <p:cNvPr id="1197" name="Description text dolor sit incididunt, adipisicing tempor, tempor labore dolore magna aliqua. Lorem ipsum dolor ut labore et dolore magna aliqua. Tempor incididunt ut labore et dolore et magna aliqua."/>
          <p:cNvSpPr>
            <a:spLocks noGrp="1"/>
          </p:cNvSpPr>
          <p:nvPr>
            <p:ph type="body" sz="quarter" idx="29"/>
          </p:nvPr>
        </p:nvSpPr>
        <p:spPr>
          <a:xfrm>
            <a:off x="6098344" y="3414433"/>
            <a:ext cx="3892074" cy="540148"/>
          </a:xfrm>
          <a:prstGeom prst="rect">
            <a:avLst/>
          </a:prstGeom>
        </p:spPr>
        <p:txBody>
          <a:bodyPr lIns="0" tIns="0" rIns="0" bIns="0" anchor="t">
            <a:spAutoFit/>
          </a:bodyPr>
          <a:lstStyle>
            <a:lvl1pPr marL="0" indent="0" defTabSz="914216">
              <a:lnSpc>
                <a:spcPct val="130000"/>
              </a:lnSpc>
              <a:spcBef>
                <a:spcPts val="0"/>
              </a:spcBef>
              <a:buSzTx/>
              <a:buNone/>
              <a:defRPr sz="900">
                <a:uFill>
                  <a:solidFill>
                    <a:srgbClr val="7F7F7F"/>
                  </a:solidFill>
                </a:uFill>
                <a:latin typeface="+mn-lt"/>
                <a:ea typeface="+mn-ea"/>
                <a:cs typeface="+mn-cs"/>
                <a:sym typeface="BentonSansF"/>
              </a:defRPr>
            </a:lvl1pPr>
          </a:lstStyle>
          <a:p>
            <a:r>
              <a:t>Description text dolor sit incididunt, adipisicing tempor, tempor labore dolore magna aliqua. Lorem ipsum dolor ut labore et dolore magna aliqua. Tempor incididunt ut labore et dolore et magna aliqua. </a:t>
            </a:r>
          </a:p>
        </p:txBody>
      </p:sp>
      <p:sp>
        <p:nvSpPr>
          <p:cNvPr id="1198" name="Role / Job title"/>
          <p:cNvSpPr>
            <a:spLocks noGrp="1"/>
          </p:cNvSpPr>
          <p:nvPr>
            <p:ph type="body" sz="quarter" idx="30"/>
          </p:nvPr>
        </p:nvSpPr>
        <p:spPr>
          <a:xfrm>
            <a:off x="6099534" y="4087054"/>
            <a:ext cx="3443913" cy="253916"/>
          </a:xfrm>
          <a:prstGeom prst="rect">
            <a:avLst/>
          </a:prstGeom>
        </p:spPr>
        <p:txBody>
          <a:bodyPr lIns="0" tIns="0" rIns="0" bIns="0" anchor="t">
            <a:spAutoFit/>
          </a:bodyPr>
          <a:lstStyle>
            <a:lvl1pPr marL="0" marR="39511" indent="0" defTabSz="914400">
              <a:lnSpc>
                <a:spcPct val="110000"/>
              </a:lnSpc>
              <a:spcBef>
                <a:spcPts val="0"/>
              </a:spcBef>
              <a:buSzTx/>
              <a:buNone/>
              <a:defRPr sz="1500">
                <a:solidFill>
                  <a:srgbClr val="232323"/>
                </a:solidFill>
                <a:uFill>
                  <a:solidFill>
                    <a:srgbClr val="232323"/>
                  </a:solidFill>
                </a:uFill>
                <a:latin typeface="Quarto Bold"/>
                <a:ea typeface="Quarto Bold"/>
                <a:cs typeface="Quarto Bold"/>
                <a:sym typeface="Quarto Bold"/>
              </a:defRPr>
            </a:lvl1pPr>
          </a:lstStyle>
          <a:p>
            <a:r>
              <a:t>Role / Job title</a:t>
            </a:r>
          </a:p>
        </p:txBody>
      </p:sp>
      <p:sp>
        <p:nvSpPr>
          <p:cNvPr id="1199" name="Description text dolor sit incididunt, adipisicing tempor, tempor labore dolore magna aliqua. Lorem ipsum dolor ut labore et dolore magna aliqua. Tempor incididunt ut labore et dolore et magna aliqua."/>
          <p:cNvSpPr>
            <a:spLocks noGrp="1"/>
          </p:cNvSpPr>
          <p:nvPr>
            <p:ph type="body" sz="quarter" idx="31"/>
          </p:nvPr>
        </p:nvSpPr>
        <p:spPr>
          <a:xfrm>
            <a:off x="6098344" y="4379634"/>
            <a:ext cx="3892074" cy="540148"/>
          </a:xfrm>
          <a:prstGeom prst="rect">
            <a:avLst/>
          </a:prstGeom>
        </p:spPr>
        <p:txBody>
          <a:bodyPr lIns="0" tIns="0" rIns="0" bIns="0" anchor="t">
            <a:spAutoFit/>
          </a:bodyPr>
          <a:lstStyle>
            <a:lvl1pPr marL="0" indent="0" defTabSz="914216">
              <a:lnSpc>
                <a:spcPct val="130000"/>
              </a:lnSpc>
              <a:spcBef>
                <a:spcPts val="0"/>
              </a:spcBef>
              <a:buSzTx/>
              <a:buNone/>
              <a:defRPr sz="900">
                <a:uFill>
                  <a:solidFill>
                    <a:srgbClr val="7F7F7F"/>
                  </a:solidFill>
                </a:uFill>
                <a:latin typeface="+mn-lt"/>
                <a:ea typeface="+mn-ea"/>
                <a:cs typeface="+mn-cs"/>
                <a:sym typeface="BentonSansF"/>
              </a:defRPr>
            </a:lvl1pPr>
          </a:lstStyle>
          <a:p>
            <a:r>
              <a:t>Description text dolor sit incididunt, adipisicing tempor, tempor labore dolore magna aliqua. Lorem ipsum dolor ut labore et dolore magna aliqua. Tempor incididunt ut labore et dolore et magna aliqua. </a:t>
            </a:r>
          </a:p>
        </p:txBody>
      </p:sp>
      <p:sp>
        <p:nvSpPr>
          <p:cNvPr id="1200" name="Role / Job title"/>
          <p:cNvSpPr>
            <a:spLocks noGrp="1"/>
          </p:cNvSpPr>
          <p:nvPr>
            <p:ph type="body" sz="quarter" idx="32"/>
          </p:nvPr>
        </p:nvSpPr>
        <p:spPr>
          <a:xfrm>
            <a:off x="6099534" y="5055641"/>
            <a:ext cx="3443913" cy="253916"/>
          </a:xfrm>
          <a:prstGeom prst="rect">
            <a:avLst/>
          </a:prstGeom>
        </p:spPr>
        <p:txBody>
          <a:bodyPr lIns="0" tIns="0" rIns="0" bIns="0" anchor="t">
            <a:spAutoFit/>
          </a:bodyPr>
          <a:lstStyle>
            <a:lvl1pPr marL="0" marR="39511" indent="0" defTabSz="914400">
              <a:lnSpc>
                <a:spcPct val="110000"/>
              </a:lnSpc>
              <a:spcBef>
                <a:spcPts val="0"/>
              </a:spcBef>
              <a:buSzTx/>
              <a:buNone/>
              <a:defRPr sz="1500">
                <a:solidFill>
                  <a:srgbClr val="232323"/>
                </a:solidFill>
                <a:uFill>
                  <a:solidFill>
                    <a:srgbClr val="232323"/>
                  </a:solidFill>
                </a:uFill>
                <a:latin typeface="Quarto Bold"/>
                <a:ea typeface="Quarto Bold"/>
                <a:cs typeface="Quarto Bold"/>
                <a:sym typeface="Quarto Bold"/>
              </a:defRPr>
            </a:lvl1pPr>
          </a:lstStyle>
          <a:p>
            <a:r>
              <a:t>Role / Job title</a:t>
            </a:r>
          </a:p>
        </p:txBody>
      </p:sp>
      <p:sp>
        <p:nvSpPr>
          <p:cNvPr id="1201" name="Description text dolor sit incididunt, adipisicing tempor, tempor labore dolore magna aliqua. Lorem ipsum dolor ut labore et dolore magna aliqua. Tempor incididunt ut labore et dolore et magna aliqua."/>
          <p:cNvSpPr>
            <a:spLocks noGrp="1"/>
          </p:cNvSpPr>
          <p:nvPr>
            <p:ph type="body" sz="quarter" idx="33"/>
          </p:nvPr>
        </p:nvSpPr>
        <p:spPr>
          <a:xfrm>
            <a:off x="6098344" y="5348220"/>
            <a:ext cx="3892074" cy="540148"/>
          </a:xfrm>
          <a:prstGeom prst="rect">
            <a:avLst/>
          </a:prstGeom>
        </p:spPr>
        <p:txBody>
          <a:bodyPr lIns="0" tIns="0" rIns="0" bIns="0" anchor="t">
            <a:spAutoFit/>
          </a:bodyPr>
          <a:lstStyle>
            <a:lvl1pPr marL="0" indent="0" defTabSz="914216">
              <a:lnSpc>
                <a:spcPct val="130000"/>
              </a:lnSpc>
              <a:spcBef>
                <a:spcPts val="0"/>
              </a:spcBef>
              <a:buSzTx/>
              <a:buNone/>
              <a:defRPr sz="900">
                <a:uFill>
                  <a:solidFill>
                    <a:srgbClr val="7F7F7F"/>
                  </a:solidFill>
                </a:uFill>
                <a:latin typeface="+mn-lt"/>
                <a:ea typeface="+mn-ea"/>
                <a:cs typeface="+mn-cs"/>
                <a:sym typeface="BentonSansF"/>
              </a:defRPr>
            </a:lvl1pPr>
          </a:lstStyle>
          <a:p>
            <a:r>
              <a:t>Description text dolor sit incididunt, adipisicing tempor, tempor labore dolore magna aliqua. Lorem ipsum dolor ut labore et dolore magna aliqua. Tempor incididunt ut labore et dolore et magna aliqua. </a:t>
            </a:r>
          </a:p>
        </p:txBody>
      </p:sp>
      <p:sp>
        <p:nvSpPr>
          <p:cNvPr id="1202" name="Slide Number"/>
          <p:cNvSpPr txBox="1">
            <a:spLocks noGrp="1"/>
          </p:cNvSpPr>
          <p:nvPr>
            <p:ph type="sldNum" sz="quarter" idx="2"/>
          </p:nvPr>
        </p:nvSpPr>
        <p:spPr>
          <a:xfrm>
            <a:off x="8736225" y="6180921"/>
            <a:ext cx="279881" cy="350861"/>
          </a:xfrm>
          <a:prstGeom prst="rect">
            <a:avLst/>
          </a:prstGeom>
        </p:spPr>
        <p:txBody>
          <a:bodyPr lIns="45718" tIns="45718" rIns="45718" bIns="45718" anchor="ctr"/>
          <a:lstStyle>
            <a:lvl1pPr algn="l" defTabSz="411480">
              <a:lnSpc>
                <a:spcPct val="140000"/>
              </a:lnSpc>
              <a:defRPr sz="1200">
                <a:solidFill>
                  <a:srgbClr val="000000"/>
                </a:solidFill>
                <a:latin typeface="+mn-lt"/>
                <a:ea typeface="+mn-ea"/>
                <a:cs typeface="+mn-cs"/>
                <a:sym typeface="BentonSansF"/>
              </a:defRPr>
            </a:lvl1pPr>
          </a:lstStyle>
          <a:p>
            <a:fld id="{86CB4B4D-7CA3-9044-876B-883B54F8677D}" type="slidenum">
              <a:rPr/>
              <a:pPr/>
              <a:t>‹#›</a:t>
            </a:fld>
            <a:endParaRPr/>
          </a:p>
        </p:txBody>
      </p:sp>
    </p:spTree>
    <p:extLst>
      <p:ext uri="{BB962C8B-B14F-4D97-AF65-F5344CB8AC3E}">
        <p14:creationId xmlns:p14="http://schemas.microsoft.com/office/powerpoint/2010/main" val="118650345"/>
      </p:ext>
    </p:extLst>
  </p:cSld>
  <p:clrMapOvr>
    <a:masterClrMapping/>
  </p:clrMapOvr>
  <p:transition spd="med"/>
</p:sldLayout>
</file>

<file path=ppt/slideLayouts/slideLayout112.xml><?xml version="1.0" encoding="utf-8"?>
<p:sldLayout xmlns:a="http://schemas.openxmlformats.org/drawingml/2006/main" xmlns:r="http://schemas.openxmlformats.org/officeDocument/2006/relationships" xmlns:p="http://schemas.openxmlformats.org/presentationml/2006/main" type="tx">
  <p:cSld name="Team roles 3 col">
    <p:spTree>
      <p:nvGrpSpPr>
        <p:cNvPr id="1" name=""/>
        <p:cNvGrpSpPr/>
        <p:nvPr/>
      </p:nvGrpSpPr>
      <p:grpSpPr>
        <a:xfrm>
          <a:off x="0" y="0"/>
          <a:ext cx="0" cy="0"/>
          <a:chOff x="0" y="0"/>
          <a:chExt cx="0" cy="0"/>
        </a:xfrm>
      </p:grpSpPr>
      <p:pic>
        <p:nvPicPr>
          <p:cNvPr id="1209" name="image4.png" descr="image4.png"/>
          <p:cNvPicPr>
            <a:picLocks noChangeAspect="1"/>
          </p:cNvPicPr>
          <p:nvPr/>
        </p:nvPicPr>
        <p:blipFill>
          <a:blip r:embed="rId2"/>
          <a:stretch>
            <a:fillRect/>
          </a:stretch>
        </p:blipFill>
        <p:spPr>
          <a:xfrm>
            <a:off x="442384" y="6414569"/>
            <a:ext cx="443423" cy="443432"/>
          </a:xfrm>
          <a:prstGeom prst="rect">
            <a:avLst/>
          </a:prstGeom>
          <a:ln w="12700">
            <a:miter lim="400000"/>
          </a:ln>
        </p:spPr>
      </p:pic>
      <p:sp>
        <p:nvSpPr>
          <p:cNvPr id="1210" name="primary footer"/>
          <p:cNvSpPr>
            <a:spLocks noGrp="1"/>
          </p:cNvSpPr>
          <p:nvPr>
            <p:ph type="body" sz="quarter" idx="13"/>
          </p:nvPr>
        </p:nvSpPr>
        <p:spPr>
          <a:xfrm>
            <a:off x="10002627" y="6548755"/>
            <a:ext cx="798617" cy="92333"/>
          </a:xfrm>
          <a:prstGeom prst="rect">
            <a:avLst/>
          </a:prstGeom>
        </p:spPr>
        <p:txBody>
          <a:bodyPr wrap="none" lIns="0" tIns="0" rIns="0" bIns="0" anchor="t">
            <a:spAutoFit/>
          </a:bodyPr>
          <a:lstStyle>
            <a:lvl1pPr marL="0" indent="0" defTabSz="457200">
              <a:spcBef>
                <a:spcPts val="0"/>
              </a:spcBef>
              <a:buSzTx/>
              <a:buNone/>
              <a:defRPr sz="600" cap="all" spc="60">
                <a:solidFill>
                  <a:srgbClr val="A6AAA9"/>
                </a:solidFill>
                <a:uFill>
                  <a:solidFill>
                    <a:srgbClr val="919191"/>
                  </a:solidFill>
                </a:uFill>
                <a:latin typeface="BentonSansF Medium"/>
                <a:ea typeface="BentonSansF Medium"/>
                <a:cs typeface="BentonSansF Medium"/>
                <a:sym typeface="BentonSansF Medium"/>
              </a:defRPr>
            </a:lvl1pPr>
          </a:lstStyle>
          <a:p>
            <a:pPr defTabSz="914400"/>
            <a:r>
              <a:t>primary footer</a:t>
            </a:r>
          </a:p>
        </p:txBody>
      </p:sp>
      <p:sp>
        <p:nvSpPr>
          <p:cNvPr id="1211" name="secondary footer"/>
          <p:cNvSpPr>
            <a:spLocks noGrp="1"/>
          </p:cNvSpPr>
          <p:nvPr>
            <p:ph type="body" sz="quarter" idx="14"/>
          </p:nvPr>
        </p:nvSpPr>
        <p:spPr>
          <a:xfrm>
            <a:off x="8701617" y="6548755"/>
            <a:ext cx="951864" cy="92333"/>
          </a:xfrm>
          <a:prstGeom prst="rect">
            <a:avLst/>
          </a:prstGeom>
        </p:spPr>
        <p:txBody>
          <a:bodyPr wrap="none" lIns="0" tIns="0" rIns="0" bIns="0" anchor="t">
            <a:spAutoFit/>
          </a:bodyPr>
          <a:lstStyle>
            <a:lvl1pPr marL="0" indent="0" defTabSz="457200">
              <a:spcBef>
                <a:spcPts val="0"/>
              </a:spcBef>
              <a:buSzTx/>
              <a:buNone/>
              <a:defRPr sz="600" cap="all" spc="60">
                <a:solidFill>
                  <a:srgbClr val="A6AAA9"/>
                </a:solidFill>
                <a:uFill>
                  <a:solidFill>
                    <a:srgbClr val="919191"/>
                  </a:solidFill>
                </a:uFill>
                <a:latin typeface="BentonSansF Medium"/>
                <a:ea typeface="BentonSansF Medium"/>
                <a:cs typeface="BentonSansF Medium"/>
                <a:sym typeface="BentonSansF Medium"/>
              </a:defRPr>
            </a:lvl1pPr>
          </a:lstStyle>
          <a:p>
            <a:pPr defTabSz="914400"/>
            <a:r>
              <a:t>secondary footer</a:t>
            </a:r>
          </a:p>
        </p:txBody>
      </p:sp>
      <p:sp>
        <p:nvSpPr>
          <p:cNvPr id="1212" name="Text"/>
          <p:cNvSpPr txBox="1">
            <a:spLocks noGrp="1"/>
          </p:cNvSpPr>
          <p:nvPr>
            <p:ph type="body" sz="quarter" idx="15"/>
          </p:nvPr>
        </p:nvSpPr>
        <p:spPr>
          <a:xfrm>
            <a:off x="11630698" y="6548755"/>
            <a:ext cx="94578" cy="92333"/>
          </a:xfrm>
          <a:prstGeom prst="rect">
            <a:avLst/>
          </a:prstGeom>
        </p:spPr>
        <p:txBody>
          <a:bodyPr wrap="none" lIns="0" tIns="0" rIns="0" bIns="0" anchor="t">
            <a:spAutoFit/>
          </a:bodyPr>
          <a:lstStyle>
            <a:lvl1pPr marL="0" indent="0" algn="r">
              <a:spcBef>
                <a:spcPts val="0"/>
              </a:spcBef>
              <a:buSzTx/>
              <a:buNone/>
              <a:defRPr sz="600" cap="all">
                <a:solidFill>
                  <a:srgbClr val="A6AAA9"/>
                </a:solidFill>
                <a:latin typeface="BentonSansF Medium"/>
                <a:ea typeface="BentonSansF Medium"/>
                <a:cs typeface="BentonSansF Medium"/>
                <a:sym typeface="BentonSansF Medium"/>
              </a:defRPr>
            </a:lvl1pPr>
          </a:lstStyle>
          <a:p>
            <a:fld id="{86CB4B4D-7CA3-9044-876B-883B54F8677D}" type="slidenum">
              <a:t>‹#›</a:t>
            </a:fld>
            <a:endParaRPr/>
          </a:p>
        </p:txBody>
      </p:sp>
      <p:sp>
        <p:nvSpPr>
          <p:cNvPr id="1213" name="SECTION"/>
          <p:cNvSpPr>
            <a:spLocks noGrp="1"/>
          </p:cNvSpPr>
          <p:nvPr>
            <p:ph type="body" sz="quarter" idx="16"/>
          </p:nvPr>
        </p:nvSpPr>
        <p:spPr>
          <a:xfrm>
            <a:off x="884402" y="662082"/>
            <a:ext cx="3250388" cy="153888"/>
          </a:xfrm>
          <a:prstGeom prst="rect">
            <a:avLst/>
          </a:prstGeom>
        </p:spPr>
        <p:txBody>
          <a:bodyPr lIns="0" tIns="0" rIns="0" bIns="0" anchor="t">
            <a:spAutoFit/>
          </a:bodyPr>
          <a:lstStyle>
            <a:lvl1pPr marL="0" indent="0" defTabSz="411480">
              <a:spcBef>
                <a:spcPts val="0"/>
              </a:spcBef>
              <a:buSzTx/>
              <a:buNone/>
              <a:defRPr sz="1000" cap="all" spc="100">
                <a:latin typeface="BentonSansF Medium"/>
                <a:ea typeface="BentonSansF Medium"/>
                <a:cs typeface="BentonSansF Medium"/>
                <a:sym typeface="BentonSansF Medium"/>
              </a:defRPr>
            </a:lvl1pPr>
          </a:lstStyle>
          <a:p>
            <a:r>
              <a:t>SECTION</a:t>
            </a:r>
          </a:p>
        </p:txBody>
      </p:sp>
      <p:sp>
        <p:nvSpPr>
          <p:cNvPr id="1214" name="Introduction statement"/>
          <p:cNvSpPr>
            <a:spLocks noGrp="1"/>
          </p:cNvSpPr>
          <p:nvPr>
            <p:ph type="body" sz="quarter" idx="17"/>
          </p:nvPr>
        </p:nvSpPr>
        <p:spPr>
          <a:xfrm>
            <a:off x="881837" y="1169241"/>
            <a:ext cx="5218978" cy="369332"/>
          </a:xfrm>
          <a:prstGeom prst="rect">
            <a:avLst/>
          </a:prstGeom>
        </p:spPr>
        <p:txBody>
          <a:bodyPr lIns="0" tIns="0" rIns="0" bIns="0" anchor="t">
            <a:spAutoFit/>
          </a:bodyPr>
          <a:lstStyle>
            <a:lvl1pPr marL="0" marR="28575" indent="0" defTabSz="641350">
              <a:lnSpc>
                <a:spcPct val="80000"/>
              </a:lnSpc>
              <a:spcBef>
                <a:spcPts val="0"/>
              </a:spcBef>
              <a:buSzTx/>
              <a:buNone/>
              <a:defRPr sz="3000" spc="30">
                <a:solidFill>
                  <a:srgbClr val="424242"/>
                </a:solidFill>
                <a:uFill>
                  <a:solidFill>
                    <a:srgbClr val="000000"/>
                  </a:solidFill>
                </a:uFill>
                <a:latin typeface="Quarto Bold"/>
                <a:ea typeface="Quarto Bold"/>
                <a:cs typeface="Quarto Bold"/>
                <a:sym typeface="Quarto Bold"/>
              </a:defRPr>
            </a:lvl1pPr>
          </a:lstStyle>
          <a:p>
            <a:r>
              <a:t>Introduction statement</a:t>
            </a:r>
          </a:p>
        </p:txBody>
      </p:sp>
      <p:sp>
        <p:nvSpPr>
          <p:cNvPr id="1215" name="Role / Job title"/>
          <p:cNvSpPr>
            <a:spLocks noGrp="1"/>
          </p:cNvSpPr>
          <p:nvPr>
            <p:ph type="body" sz="quarter" idx="18"/>
          </p:nvPr>
        </p:nvSpPr>
        <p:spPr>
          <a:xfrm>
            <a:off x="884068" y="2264604"/>
            <a:ext cx="3443913" cy="253916"/>
          </a:xfrm>
          <a:prstGeom prst="rect">
            <a:avLst/>
          </a:prstGeom>
        </p:spPr>
        <p:txBody>
          <a:bodyPr lIns="0" tIns="0" rIns="0" bIns="0" anchor="t">
            <a:spAutoFit/>
          </a:bodyPr>
          <a:lstStyle>
            <a:lvl1pPr marL="0" marR="39511" indent="0" defTabSz="914400">
              <a:lnSpc>
                <a:spcPct val="110000"/>
              </a:lnSpc>
              <a:spcBef>
                <a:spcPts val="0"/>
              </a:spcBef>
              <a:buSzTx/>
              <a:buNone/>
              <a:defRPr sz="1500">
                <a:solidFill>
                  <a:srgbClr val="232323"/>
                </a:solidFill>
                <a:uFill>
                  <a:solidFill>
                    <a:srgbClr val="232323"/>
                  </a:solidFill>
                </a:uFill>
                <a:latin typeface="Quarto Bold"/>
                <a:ea typeface="Quarto Bold"/>
                <a:cs typeface="Quarto Bold"/>
                <a:sym typeface="Quarto Bold"/>
              </a:defRPr>
            </a:lvl1pPr>
          </a:lstStyle>
          <a:p>
            <a:r>
              <a:t>Role / Job title</a:t>
            </a:r>
          </a:p>
        </p:txBody>
      </p:sp>
      <p:sp>
        <p:nvSpPr>
          <p:cNvPr id="1216" name="Description text dolor sit, tempor. Lorem ipsum dolor ut labore et dolore magna. Tempor ut labore et dolore et magna."/>
          <p:cNvSpPr>
            <a:spLocks noGrp="1"/>
          </p:cNvSpPr>
          <p:nvPr>
            <p:ph type="body" sz="quarter" idx="19"/>
          </p:nvPr>
        </p:nvSpPr>
        <p:spPr>
          <a:xfrm>
            <a:off x="882878" y="2557184"/>
            <a:ext cx="2798121" cy="258532"/>
          </a:xfrm>
          <a:prstGeom prst="rect">
            <a:avLst/>
          </a:prstGeom>
        </p:spPr>
        <p:txBody>
          <a:bodyPr lIns="0" tIns="0" rIns="0" bIns="0" anchor="t">
            <a:spAutoFit/>
          </a:bodyPr>
          <a:lstStyle>
            <a:lvl1pPr marL="0" indent="0" defTabSz="411480">
              <a:lnSpc>
                <a:spcPct val="120000"/>
              </a:lnSpc>
              <a:spcBef>
                <a:spcPts val="0"/>
              </a:spcBef>
              <a:buSzTx/>
              <a:buNone/>
              <a:defRPr sz="700" spc="28">
                <a:latin typeface="+mn-lt"/>
                <a:ea typeface="+mn-ea"/>
                <a:cs typeface="+mn-cs"/>
                <a:sym typeface="BentonSansF"/>
              </a:defRPr>
            </a:lvl1pPr>
          </a:lstStyle>
          <a:p>
            <a:r>
              <a:t>Description text dolor sit, tempor. Lorem ipsum dolor ut labore et dolore magna. Tempor ut labore et dolore et magna. </a:t>
            </a:r>
          </a:p>
        </p:txBody>
      </p:sp>
      <p:sp>
        <p:nvSpPr>
          <p:cNvPr id="1217" name="Role / Job title"/>
          <p:cNvSpPr>
            <a:spLocks noGrp="1"/>
          </p:cNvSpPr>
          <p:nvPr>
            <p:ph type="body" sz="quarter" idx="20"/>
          </p:nvPr>
        </p:nvSpPr>
        <p:spPr>
          <a:xfrm>
            <a:off x="884068" y="3023528"/>
            <a:ext cx="3443913" cy="253916"/>
          </a:xfrm>
          <a:prstGeom prst="rect">
            <a:avLst/>
          </a:prstGeom>
        </p:spPr>
        <p:txBody>
          <a:bodyPr lIns="0" tIns="0" rIns="0" bIns="0" anchor="t">
            <a:spAutoFit/>
          </a:bodyPr>
          <a:lstStyle>
            <a:lvl1pPr marL="0" marR="39511" indent="0" defTabSz="914400">
              <a:lnSpc>
                <a:spcPct val="110000"/>
              </a:lnSpc>
              <a:spcBef>
                <a:spcPts val="0"/>
              </a:spcBef>
              <a:buSzTx/>
              <a:buNone/>
              <a:defRPr sz="1500">
                <a:solidFill>
                  <a:srgbClr val="232323"/>
                </a:solidFill>
                <a:uFill>
                  <a:solidFill>
                    <a:srgbClr val="232323"/>
                  </a:solidFill>
                </a:uFill>
                <a:latin typeface="Quarto Bold"/>
                <a:ea typeface="Quarto Bold"/>
                <a:cs typeface="Quarto Bold"/>
                <a:sym typeface="Quarto Bold"/>
              </a:defRPr>
            </a:lvl1pPr>
          </a:lstStyle>
          <a:p>
            <a:r>
              <a:t>Role / Job title</a:t>
            </a:r>
          </a:p>
        </p:txBody>
      </p:sp>
      <p:sp>
        <p:nvSpPr>
          <p:cNvPr id="1218" name="Description text dolor sit, tempor. Lorem ipsum dolor ut labore et dolore magna. Tempor ut labore et dolore et magna."/>
          <p:cNvSpPr>
            <a:spLocks noGrp="1"/>
          </p:cNvSpPr>
          <p:nvPr>
            <p:ph type="body" sz="quarter" idx="21"/>
          </p:nvPr>
        </p:nvSpPr>
        <p:spPr>
          <a:xfrm>
            <a:off x="882878" y="3316108"/>
            <a:ext cx="2798121" cy="258532"/>
          </a:xfrm>
          <a:prstGeom prst="rect">
            <a:avLst/>
          </a:prstGeom>
        </p:spPr>
        <p:txBody>
          <a:bodyPr lIns="0" tIns="0" rIns="0" bIns="0" anchor="t">
            <a:spAutoFit/>
          </a:bodyPr>
          <a:lstStyle>
            <a:lvl1pPr marL="0" indent="0" defTabSz="411480">
              <a:lnSpc>
                <a:spcPct val="120000"/>
              </a:lnSpc>
              <a:spcBef>
                <a:spcPts val="0"/>
              </a:spcBef>
              <a:buSzTx/>
              <a:buNone/>
              <a:defRPr sz="700" spc="28">
                <a:latin typeface="+mn-lt"/>
                <a:ea typeface="+mn-ea"/>
                <a:cs typeface="+mn-cs"/>
                <a:sym typeface="BentonSansF"/>
              </a:defRPr>
            </a:lvl1pPr>
          </a:lstStyle>
          <a:p>
            <a:r>
              <a:t>Description text dolor sit, tempor. Lorem ipsum dolor ut labore et dolore magna. Tempor ut labore et dolore et magna. </a:t>
            </a:r>
          </a:p>
        </p:txBody>
      </p:sp>
      <p:sp>
        <p:nvSpPr>
          <p:cNvPr id="1219" name="Role / Job title"/>
          <p:cNvSpPr>
            <a:spLocks noGrp="1"/>
          </p:cNvSpPr>
          <p:nvPr>
            <p:ph type="body" sz="quarter" idx="22"/>
          </p:nvPr>
        </p:nvSpPr>
        <p:spPr>
          <a:xfrm>
            <a:off x="884068" y="3782452"/>
            <a:ext cx="3443913" cy="253916"/>
          </a:xfrm>
          <a:prstGeom prst="rect">
            <a:avLst/>
          </a:prstGeom>
        </p:spPr>
        <p:txBody>
          <a:bodyPr lIns="0" tIns="0" rIns="0" bIns="0" anchor="t">
            <a:spAutoFit/>
          </a:bodyPr>
          <a:lstStyle>
            <a:lvl1pPr marL="0" marR="39511" indent="0" defTabSz="914400">
              <a:lnSpc>
                <a:spcPct val="110000"/>
              </a:lnSpc>
              <a:spcBef>
                <a:spcPts val="0"/>
              </a:spcBef>
              <a:buSzTx/>
              <a:buNone/>
              <a:defRPr sz="1500">
                <a:solidFill>
                  <a:srgbClr val="232323"/>
                </a:solidFill>
                <a:uFill>
                  <a:solidFill>
                    <a:srgbClr val="232323"/>
                  </a:solidFill>
                </a:uFill>
                <a:latin typeface="Quarto Bold"/>
                <a:ea typeface="Quarto Bold"/>
                <a:cs typeface="Quarto Bold"/>
                <a:sym typeface="Quarto Bold"/>
              </a:defRPr>
            </a:lvl1pPr>
          </a:lstStyle>
          <a:p>
            <a:r>
              <a:t>Role / Job title</a:t>
            </a:r>
          </a:p>
        </p:txBody>
      </p:sp>
      <p:sp>
        <p:nvSpPr>
          <p:cNvPr id="1220" name="Description text dolor sit, tempor. Lorem ipsum dolor ut labore et dolore magna. Tempor ut labore et dolore et magna."/>
          <p:cNvSpPr>
            <a:spLocks noGrp="1"/>
          </p:cNvSpPr>
          <p:nvPr>
            <p:ph type="body" sz="quarter" idx="23"/>
          </p:nvPr>
        </p:nvSpPr>
        <p:spPr>
          <a:xfrm>
            <a:off x="882878" y="4075031"/>
            <a:ext cx="2798121" cy="258532"/>
          </a:xfrm>
          <a:prstGeom prst="rect">
            <a:avLst/>
          </a:prstGeom>
        </p:spPr>
        <p:txBody>
          <a:bodyPr lIns="0" tIns="0" rIns="0" bIns="0" anchor="t">
            <a:spAutoFit/>
          </a:bodyPr>
          <a:lstStyle>
            <a:lvl1pPr marL="0" indent="0" defTabSz="411480">
              <a:lnSpc>
                <a:spcPct val="120000"/>
              </a:lnSpc>
              <a:spcBef>
                <a:spcPts val="0"/>
              </a:spcBef>
              <a:buSzTx/>
              <a:buNone/>
              <a:defRPr sz="700" spc="28">
                <a:latin typeface="+mn-lt"/>
                <a:ea typeface="+mn-ea"/>
                <a:cs typeface="+mn-cs"/>
                <a:sym typeface="BentonSansF"/>
              </a:defRPr>
            </a:lvl1pPr>
          </a:lstStyle>
          <a:p>
            <a:r>
              <a:t>Description text dolor sit, tempor. Lorem ipsum dolor ut labore et dolore magna. Tempor ut labore et dolore et magna. </a:t>
            </a:r>
          </a:p>
        </p:txBody>
      </p:sp>
      <p:sp>
        <p:nvSpPr>
          <p:cNvPr id="1221" name="Role / Job title"/>
          <p:cNvSpPr>
            <a:spLocks noGrp="1"/>
          </p:cNvSpPr>
          <p:nvPr>
            <p:ph type="body" sz="quarter" idx="24"/>
          </p:nvPr>
        </p:nvSpPr>
        <p:spPr>
          <a:xfrm>
            <a:off x="884068" y="4541375"/>
            <a:ext cx="3443913" cy="253916"/>
          </a:xfrm>
          <a:prstGeom prst="rect">
            <a:avLst/>
          </a:prstGeom>
        </p:spPr>
        <p:txBody>
          <a:bodyPr lIns="0" tIns="0" rIns="0" bIns="0" anchor="t">
            <a:spAutoFit/>
          </a:bodyPr>
          <a:lstStyle>
            <a:lvl1pPr marL="0" marR="39511" indent="0" defTabSz="914400">
              <a:lnSpc>
                <a:spcPct val="110000"/>
              </a:lnSpc>
              <a:spcBef>
                <a:spcPts val="0"/>
              </a:spcBef>
              <a:buSzTx/>
              <a:buNone/>
              <a:defRPr sz="1500">
                <a:solidFill>
                  <a:srgbClr val="232323"/>
                </a:solidFill>
                <a:uFill>
                  <a:solidFill>
                    <a:srgbClr val="232323"/>
                  </a:solidFill>
                </a:uFill>
                <a:latin typeface="Quarto Bold"/>
                <a:ea typeface="Quarto Bold"/>
                <a:cs typeface="Quarto Bold"/>
                <a:sym typeface="Quarto Bold"/>
              </a:defRPr>
            </a:lvl1pPr>
          </a:lstStyle>
          <a:p>
            <a:r>
              <a:t>Role / Job title</a:t>
            </a:r>
          </a:p>
        </p:txBody>
      </p:sp>
      <p:sp>
        <p:nvSpPr>
          <p:cNvPr id="1222" name="Description text dolor sit, tempor. Lorem ipsum dolor ut labore et dolore magna. Tempor ut labore et dolore et magna."/>
          <p:cNvSpPr>
            <a:spLocks noGrp="1"/>
          </p:cNvSpPr>
          <p:nvPr>
            <p:ph type="body" sz="quarter" idx="25"/>
          </p:nvPr>
        </p:nvSpPr>
        <p:spPr>
          <a:xfrm>
            <a:off x="882878" y="4833955"/>
            <a:ext cx="2798121" cy="258532"/>
          </a:xfrm>
          <a:prstGeom prst="rect">
            <a:avLst/>
          </a:prstGeom>
        </p:spPr>
        <p:txBody>
          <a:bodyPr lIns="0" tIns="0" rIns="0" bIns="0" anchor="t">
            <a:spAutoFit/>
          </a:bodyPr>
          <a:lstStyle>
            <a:lvl1pPr marL="0" indent="0" defTabSz="411480">
              <a:lnSpc>
                <a:spcPct val="120000"/>
              </a:lnSpc>
              <a:spcBef>
                <a:spcPts val="0"/>
              </a:spcBef>
              <a:buSzTx/>
              <a:buNone/>
              <a:defRPr sz="700" spc="28">
                <a:latin typeface="+mn-lt"/>
                <a:ea typeface="+mn-ea"/>
                <a:cs typeface="+mn-cs"/>
                <a:sym typeface="BentonSansF"/>
              </a:defRPr>
            </a:lvl1pPr>
          </a:lstStyle>
          <a:p>
            <a:r>
              <a:t>Description text dolor sit, tempor. Lorem ipsum dolor ut labore et dolore magna. Tempor ut labore et dolore et magna. </a:t>
            </a:r>
          </a:p>
        </p:txBody>
      </p:sp>
      <p:sp>
        <p:nvSpPr>
          <p:cNvPr id="1223" name="Role / Job title"/>
          <p:cNvSpPr>
            <a:spLocks noGrp="1"/>
          </p:cNvSpPr>
          <p:nvPr>
            <p:ph type="body" sz="quarter" idx="26"/>
          </p:nvPr>
        </p:nvSpPr>
        <p:spPr>
          <a:xfrm>
            <a:off x="884068" y="5300299"/>
            <a:ext cx="3443913" cy="253916"/>
          </a:xfrm>
          <a:prstGeom prst="rect">
            <a:avLst/>
          </a:prstGeom>
        </p:spPr>
        <p:txBody>
          <a:bodyPr lIns="0" tIns="0" rIns="0" bIns="0" anchor="t">
            <a:spAutoFit/>
          </a:bodyPr>
          <a:lstStyle>
            <a:lvl1pPr marL="0" marR="39511" indent="0" defTabSz="914400">
              <a:lnSpc>
                <a:spcPct val="110000"/>
              </a:lnSpc>
              <a:spcBef>
                <a:spcPts val="0"/>
              </a:spcBef>
              <a:buSzTx/>
              <a:buNone/>
              <a:defRPr sz="1500">
                <a:solidFill>
                  <a:srgbClr val="232323"/>
                </a:solidFill>
                <a:uFill>
                  <a:solidFill>
                    <a:srgbClr val="232323"/>
                  </a:solidFill>
                </a:uFill>
                <a:latin typeface="Quarto Bold"/>
                <a:ea typeface="Quarto Bold"/>
                <a:cs typeface="Quarto Bold"/>
                <a:sym typeface="Quarto Bold"/>
              </a:defRPr>
            </a:lvl1pPr>
          </a:lstStyle>
          <a:p>
            <a:r>
              <a:t>Role / Job title</a:t>
            </a:r>
          </a:p>
        </p:txBody>
      </p:sp>
      <p:sp>
        <p:nvSpPr>
          <p:cNvPr id="1224" name="Description text dolor sit, tempor. Lorem ipsum dolor ut labore et dolore magna. Tempor ut labore et dolore et magna."/>
          <p:cNvSpPr>
            <a:spLocks noGrp="1"/>
          </p:cNvSpPr>
          <p:nvPr>
            <p:ph type="body" sz="quarter" idx="27"/>
          </p:nvPr>
        </p:nvSpPr>
        <p:spPr>
          <a:xfrm>
            <a:off x="882878" y="5592879"/>
            <a:ext cx="2798121" cy="258532"/>
          </a:xfrm>
          <a:prstGeom prst="rect">
            <a:avLst/>
          </a:prstGeom>
        </p:spPr>
        <p:txBody>
          <a:bodyPr lIns="0" tIns="0" rIns="0" bIns="0" anchor="t">
            <a:spAutoFit/>
          </a:bodyPr>
          <a:lstStyle>
            <a:lvl1pPr marL="0" indent="0" defTabSz="411480">
              <a:lnSpc>
                <a:spcPct val="120000"/>
              </a:lnSpc>
              <a:spcBef>
                <a:spcPts val="0"/>
              </a:spcBef>
              <a:buSzTx/>
              <a:buNone/>
              <a:defRPr sz="700" spc="28">
                <a:latin typeface="+mn-lt"/>
                <a:ea typeface="+mn-ea"/>
                <a:cs typeface="+mn-cs"/>
                <a:sym typeface="BentonSansF"/>
              </a:defRPr>
            </a:lvl1pPr>
          </a:lstStyle>
          <a:p>
            <a:r>
              <a:t>Description text dolor sit, tempor. Lorem ipsum dolor ut labore et dolore magna. Tempor ut labore et dolore et magna. </a:t>
            </a:r>
          </a:p>
        </p:txBody>
      </p:sp>
      <p:sp>
        <p:nvSpPr>
          <p:cNvPr id="1225" name="Role / Job title"/>
          <p:cNvSpPr>
            <a:spLocks noGrp="1"/>
          </p:cNvSpPr>
          <p:nvPr>
            <p:ph type="body" sz="quarter" idx="28"/>
          </p:nvPr>
        </p:nvSpPr>
        <p:spPr>
          <a:xfrm>
            <a:off x="4332461" y="2264604"/>
            <a:ext cx="3443913" cy="253916"/>
          </a:xfrm>
          <a:prstGeom prst="rect">
            <a:avLst/>
          </a:prstGeom>
        </p:spPr>
        <p:txBody>
          <a:bodyPr lIns="0" tIns="0" rIns="0" bIns="0" anchor="t">
            <a:spAutoFit/>
          </a:bodyPr>
          <a:lstStyle>
            <a:lvl1pPr marL="0" marR="39511" indent="0" defTabSz="914400">
              <a:lnSpc>
                <a:spcPct val="110000"/>
              </a:lnSpc>
              <a:spcBef>
                <a:spcPts val="0"/>
              </a:spcBef>
              <a:buSzTx/>
              <a:buNone/>
              <a:defRPr sz="1500">
                <a:solidFill>
                  <a:srgbClr val="232323"/>
                </a:solidFill>
                <a:uFill>
                  <a:solidFill>
                    <a:srgbClr val="232323"/>
                  </a:solidFill>
                </a:uFill>
                <a:latin typeface="Quarto Bold"/>
                <a:ea typeface="Quarto Bold"/>
                <a:cs typeface="Quarto Bold"/>
                <a:sym typeface="Quarto Bold"/>
              </a:defRPr>
            </a:lvl1pPr>
          </a:lstStyle>
          <a:p>
            <a:r>
              <a:t>Role / Job title</a:t>
            </a:r>
          </a:p>
        </p:txBody>
      </p:sp>
      <p:sp>
        <p:nvSpPr>
          <p:cNvPr id="1226" name="Description text dolor sit, tempor. Lorem ipsum dolor ut labore et dolore magna. Tempor ut labore et dolore et magna."/>
          <p:cNvSpPr>
            <a:spLocks noGrp="1"/>
          </p:cNvSpPr>
          <p:nvPr>
            <p:ph type="body" sz="quarter" idx="29"/>
          </p:nvPr>
        </p:nvSpPr>
        <p:spPr>
          <a:xfrm>
            <a:off x="4332461" y="2557184"/>
            <a:ext cx="2798121" cy="258532"/>
          </a:xfrm>
          <a:prstGeom prst="rect">
            <a:avLst/>
          </a:prstGeom>
        </p:spPr>
        <p:txBody>
          <a:bodyPr lIns="0" tIns="0" rIns="0" bIns="0" anchor="t">
            <a:spAutoFit/>
          </a:bodyPr>
          <a:lstStyle>
            <a:lvl1pPr marL="0" indent="0" defTabSz="411480">
              <a:lnSpc>
                <a:spcPct val="120000"/>
              </a:lnSpc>
              <a:spcBef>
                <a:spcPts val="0"/>
              </a:spcBef>
              <a:buSzTx/>
              <a:buNone/>
              <a:defRPr sz="700" spc="28">
                <a:latin typeface="+mn-lt"/>
                <a:ea typeface="+mn-ea"/>
                <a:cs typeface="+mn-cs"/>
                <a:sym typeface="BentonSansF"/>
              </a:defRPr>
            </a:lvl1pPr>
          </a:lstStyle>
          <a:p>
            <a:r>
              <a:t>Description text dolor sit, tempor. Lorem ipsum dolor ut labore et dolore magna. Tempor ut labore et dolore et magna. </a:t>
            </a:r>
          </a:p>
        </p:txBody>
      </p:sp>
      <p:sp>
        <p:nvSpPr>
          <p:cNvPr id="1227" name="Role / Job title"/>
          <p:cNvSpPr>
            <a:spLocks noGrp="1"/>
          </p:cNvSpPr>
          <p:nvPr>
            <p:ph type="body" sz="quarter" idx="30"/>
          </p:nvPr>
        </p:nvSpPr>
        <p:spPr>
          <a:xfrm>
            <a:off x="4332461" y="3023528"/>
            <a:ext cx="3443913" cy="253916"/>
          </a:xfrm>
          <a:prstGeom prst="rect">
            <a:avLst/>
          </a:prstGeom>
        </p:spPr>
        <p:txBody>
          <a:bodyPr lIns="0" tIns="0" rIns="0" bIns="0" anchor="t">
            <a:spAutoFit/>
          </a:bodyPr>
          <a:lstStyle>
            <a:lvl1pPr marL="0" marR="39511" indent="0" defTabSz="914400">
              <a:lnSpc>
                <a:spcPct val="110000"/>
              </a:lnSpc>
              <a:spcBef>
                <a:spcPts val="0"/>
              </a:spcBef>
              <a:buSzTx/>
              <a:buNone/>
              <a:defRPr sz="1500">
                <a:solidFill>
                  <a:srgbClr val="232323"/>
                </a:solidFill>
                <a:uFill>
                  <a:solidFill>
                    <a:srgbClr val="232323"/>
                  </a:solidFill>
                </a:uFill>
                <a:latin typeface="Quarto Bold"/>
                <a:ea typeface="Quarto Bold"/>
                <a:cs typeface="Quarto Bold"/>
                <a:sym typeface="Quarto Bold"/>
              </a:defRPr>
            </a:lvl1pPr>
          </a:lstStyle>
          <a:p>
            <a:r>
              <a:t>Role / Job title</a:t>
            </a:r>
          </a:p>
        </p:txBody>
      </p:sp>
      <p:sp>
        <p:nvSpPr>
          <p:cNvPr id="1228" name="Description text dolor sit, tempor. Lorem ipsum dolor ut labore et dolore magna. Tempor ut labore et dolore et magna."/>
          <p:cNvSpPr>
            <a:spLocks noGrp="1"/>
          </p:cNvSpPr>
          <p:nvPr>
            <p:ph type="body" sz="quarter" idx="31"/>
          </p:nvPr>
        </p:nvSpPr>
        <p:spPr>
          <a:xfrm>
            <a:off x="4332461" y="3316108"/>
            <a:ext cx="2798121" cy="258532"/>
          </a:xfrm>
          <a:prstGeom prst="rect">
            <a:avLst/>
          </a:prstGeom>
        </p:spPr>
        <p:txBody>
          <a:bodyPr lIns="0" tIns="0" rIns="0" bIns="0" anchor="t">
            <a:spAutoFit/>
          </a:bodyPr>
          <a:lstStyle>
            <a:lvl1pPr marL="0" indent="0" defTabSz="411480">
              <a:lnSpc>
                <a:spcPct val="120000"/>
              </a:lnSpc>
              <a:spcBef>
                <a:spcPts val="0"/>
              </a:spcBef>
              <a:buSzTx/>
              <a:buNone/>
              <a:defRPr sz="700" spc="28">
                <a:latin typeface="+mn-lt"/>
                <a:ea typeface="+mn-ea"/>
                <a:cs typeface="+mn-cs"/>
                <a:sym typeface="BentonSansF"/>
              </a:defRPr>
            </a:lvl1pPr>
          </a:lstStyle>
          <a:p>
            <a:r>
              <a:t>Description text dolor sit, tempor. Lorem ipsum dolor ut labore et dolore magna. Tempor ut labore et dolore et magna. </a:t>
            </a:r>
          </a:p>
        </p:txBody>
      </p:sp>
      <p:sp>
        <p:nvSpPr>
          <p:cNvPr id="1229" name="Role / Job title"/>
          <p:cNvSpPr>
            <a:spLocks noGrp="1"/>
          </p:cNvSpPr>
          <p:nvPr>
            <p:ph type="body" sz="quarter" idx="32"/>
          </p:nvPr>
        </p:nvSpPr>
        <p:spPr>
          <a:xfrm>
            <a:off x="4332461" y="3782452"/>
            <a:ext cx="3443913" cy="253916"/>
          </a:xfrm>
          <a:prstGeom prst="rect">
            <a:avLst/>
          </a:prstGeom>
        </p:spPr>
        <p:txBody>
          <a:bodyPr lIns="0" tIns="0" rIns="0" bIns="0" anchor="t">
            <a:spAutoFit/>
          </a:bodyPr>
          <a:lstStyle>
            <a:lvl1pPr marL="0" marR="39511" indent="0" defTabSz="914400">
              <a:lnSpc>
                <a:spcPct val="110000"/>
              </a:lnSpc>
              <a:spcBef>
                <a:spcPts val="0"/>
              </a:spcBef>
              <a:buSzTx/>
              <a:buNone/>
              <a:defRPr sz="1500">
                <a:solidFill>
                  <a:srgbClr val="232323"/>
                </a:solidFill>
                <a:uFill>
                  <a:solidFill>
                    <a:srgbClr val="232323"/>
                  </a:solidFill>
                </a:uFill>
                <a:latin typeface="Quarto Bold"/>
                <a:ea typeface="Quarto Bold"/>
                <a:cs typeface="Quarto Bold"/>
                <a:sym typeface="Quarto Bold"/>
              </a:defRPr>
            </a:lvl1pPr>
          </a:lstStyle>
          <a:p>
            <a:r>
              <a:t>Role / Job title</a:t>
            </a:r>
          </a:p>
        </p:txBody>
      </p:sp>
      <p:sp>
        <p:nvSpPr>
          <p:cNvPr id="1230" name="Description text dolor sit, tempor. Lorem ipsum dolor ut labore et dolore magna. Tempor ut labore et dolore et magna."/>
          <p:cNvSpPr>
            <a:spLocks noGrp="1"/>
          </p:cNvSpPr>
          <p:nvPr>
            <p:ph type="body" sz="quarter" idx="33"/>
          </p:nvPr>
        </p:nvSpPr>
        <p:spPr>
          <a:xfrm>
            <a:off x="4332461" y="4075031"/>
            <a:ext cx="2798121" cy="258532"/>
          </a:xfrm>
          <a:prstGeom prst="rect">
            <a:avLst/>
          </a:prstGeom>
        </p:spPr>
        <p:txBody>
          <a:bodyPr lIns="0" tIns="0" rIns="0" bIns="0" anchor="t">
            <a:spAutoFit/>
          </a:bodyPr>
          <a:lstStyle>
            <a:lvl1pPr marL="0" indent="0" defTabSz="411480">
              <a:lnSpc>
                <a:spcPct val="120000"/>
              </a:lnSpc>
              <a:spcBef>
                <a:spcPts val="0"/>
              </a:spcBef>
              <a:buSzTx/>
              <a:buNone/>
              <a:defRPr sz="700" spc="28">
                <a:latin typeface="+mn-lt"/>
                <a:ea typeface="+mn-ea"/>
                <a:cs typeface="+mn-cs"/>
                <a:sym typeface="BentonSansF"/>
              </a:defRPr>
            </a:lvl1pPr>
          </a:lstStyle>
          <a:p>
            <a:r>
              <a:t>Description text dolor sit, tempor. Lorem ipsum dolor ut labore et dolore magna. Tempor ut labore et dolore et magna. </a:t>
            </a:r>
          </a:p>
        </p:txBody>
      </p:sp>
      <p:sp>
        <p:nvSpPr>
          <p:cNvPr id="1231" name="Role / Job title"/>
          <p:cNvSpPr>
            <a:spLocks noGrp="1"/>
          </p:cNvSpPr>
          <p:nvPr>
            <p:ph type="body" sz="quarter" idx="34"/>
          </p:nvPr>
        </p:nvSpPr>
        <p:spPr>
          <a:xfrm>
            <a:off x="4332461" y="4541375"/>
            <a:ext cx="3443913" cy="253916"/>
          </a:xfrm>
          <a:prstGeom prst="rect">
            <a:avLst/>
          </a:prstGeom>
        </p:spPr>
        <p:txBody>
          <a:bodyPr lIns="0" tIns="0" rIns="0" bIns="0" anchor="t">
            <a:spAutoFit/>
          </a:bodyPr>
          <a:lstStyle>
            <a:lvl1pPr marL="0" marR="39511" indent="0" defTabSz="914400">
              <a:lnSpc>
                <a:spcPct val="110000"/>
              </a:lnSpc>
              <a:spcBef>
                <a:spcPts val="0"/>
              </a:spcBef>
              <a:buSzTx/>
              <a:buNone/>
              <a:defRPr sz="1500">
                <a:solidFill>
                  <a:srgbClr val="232323"/>
                </a:solidFill>
                <a:uFill>
                  <a:solidFill>
                    <a:srgbClr val="232323"/>
                  </a:solidFill>
                </a:uFill>
                <a:latin typeface="Quarto Bold"/>
                <a:ea typeface="Quarto Bold"/>
                <a:cs typeface="Quarto Bold"/>
                <a:sym typeface="Quarto Bold"/>
              </a:defRPr>
            </a:lvl1pPr>
          </a:lstStyle>
          <a:p>
            <a:r>
              <a:t>Role / Job title</a:t>
            </a:r>
          </a:p>
        </p:txBody>
      </p:sp>
      <p:sp>
        <p:nvSpPr>
          <p:cNvPr id="1232" name="Description text dolor sit, tempor. Lorem ipsum dolor ut labore et dolore magna. Tempor ut labore et dolore et magna."/>
          <p:cNvSpPr>
            <a:spLocks noGrp="1"/>
          </p:cNvSpPr>
          <p:nvPr>
            <p:ph type="body" sz="quarter" idx="35"/>
          </p:nvPr>
        </p:nvSpPr>
        <p:spPr>
          <a:xfrm>
            <a:off x="4332461" y="4833955"/>
            <a:ext cx="2798121" cy="258532"/>
          </a:xfrm>
          <a:prstGeom prst="rect">
            <a:avLst/>
          </a:prstGeom>
        </p:spPr>
        <p:txBody>
          <a:bodyPr lIns="0" tIns="0" rIns="0" bIns="0" anchor="t">
            <a:spAutoFit/>
          </a:bodyPr>
          <a:lstStyle>
            <a:lvl1pPr marL="0" indent="0" defTabSz="411480">
              <a:lnSpc>
                <a:spcPct val="120000"/>
              </a:lnSpc>
              <a:spcBef>
                <a:spcPts val="0"/>
              </a:spcBef>
              <a:buSzTx/>
              <a:buNone/>
              <a:defRPr sz="700" spc="28">
                <a:latin typeface="+mn-lt"/>
                <a:ea typeface="+mn-ea"/>
                <a:cs typeface="+mn-cs"/>
                <a:sym typeface="BentonSansF"/>
              </a:defRPr>
            </a:lvl1pPr>
          </a:lstStyle>
          <a:p>
            <a:r>
              <a:t>Description text dolor sit, tempor. Lorem ipsum dolor ut labore et dolore magna. Tempor ut labore et dolore et magna. </a:t>
            </a:r>
          </a:p>
        </p:txBody>
      </p:sp>
      <p:sp>
        <p:nvSpPr>
          <p:cNvPr id="1233" name="Role / Job title"/>
          <p:cNvSpPr>
            <a:spLocks noGrp="1"/>
          </p:cNvSpPr>
          <p:nvPr>
            <p:ph type="body" sz="quarter" idx="36"/>
          </p:nvPr>
        </p:nvSpPr>
        <p:spPr>
          <a:xfrm>
            <a:off x="4332461" y="5300299"/>
            <a:ext cx="3443913" cy="253916"/>
          </a:xfrm>
          <a:prstGeom prst="rect">
            <a:avLst/>
          </a:prstGeom>
        </p:spPr>
        <p:txBody>
          <a:bodyPr lIns="0" tIns="0" rIns="0" bIns="0" anchor="t">
            <a:spAutoFit/>
          </a:bodyPr>
          <a:lstStyle>
            <a:lvl1pPr marL="0" marR="39511" indent="0" defTabSz="914400">
              <a:lnSpc>
                <a:spcPct val="110000"/>
              </a:lnSpc>
              <a:spcBef>
                <a:spcPts val="0"/>
              </a:spcBef>
              <a:buSzTx/>
              <a:buNone/>
              <a:defRPr sz="1500">
                <a:solidFill>
                  <a:srgbClr val="232323"/>
                </a:solidFill>
                <a:uFill>
                  <a:solidFill>
                    <a:srgbClr val="232323"/>
                  </a:solidFill>
                </a:uFill>
                <a:latin typeface="Quarto Bold"/>
                <a:ea typeface="Quarto Bold"/>
                <a:cs typeface="Quarto Bold"/>
                <a:sym typeface="Quarto Bold"/>
              </a:defRPr>
            </a:lvl1pPr>
          </a:lstStyle>
          <a:p>
            <a:r>
              <a:t>Role / Job title</a:t>
            </a:r>
          </a:p>
        </p:txBody>
      </p:sp>
      <p:sp>
        <p:nvSpPr>
          <p:cNvPr id="1234" name="Description text dolor sit, tempor. Lorem ipsum dolor ut labore et dolore magna. Tempor ut labore et dolore et magna."/>
          <p:cNvSpPr>
            <a:spLocks noGrp="1"/>
          </p:cNvSpPr>
          <p:nvPr>
            <p:ph type="body" sz="quarter" idx="37"/>
          </p:nvPr>
        </p:nvSpPr>
        <p:spPr>
          <a:xfrm>
            <a:off x="4332461" y="5592879"/>
            <a:ext cx="2798121" cy="258532"/>
          </a:xfrm>
          <a:prstGeom prst="rect">
            <a:avLst/>
          </a:prstGeom>
        </p:spPr>
        <p:txBody>
          <a:bodyPr lIns="0" tIns="0" rIns="0" bIns="0" anchor="t">
            <a:spAutoFit/>
          </a:bodyPr>
          <a:lstStyle>
            <a:lvl1pPr marL="0" indent="0" defTabSz="411480">
              <a:lnSpc>
                <a:spcPct val="120000"/>
              </a:lnSpc>
              <a:spcBef>
                <a:spcPts val="0"/>
              </a:spcBef>
              <a:buSzTx/>
              <a:buNone/>
              <a:defRPr sz="700" spc="28">
                <a:latin typeface="+mn-lt"/>
                <a:ea typeface="+mn-ea"/>
                <a:cs typeface="+mn-cs"/>
                <a:sym typeface="BentonSansF"/>
              </a:defRPr>
            </a:lvl1pPr>
          </a:lstStyle>
          <a:p>
            <a:r>
              <a:t>Description text dolor sit, tempor. Lorem ipsum dolor ut labore et dolore magna. Tempor ut labore et dolore et magna. </a:t>
            </a:r>
          </a:p>
        </p:txBody>
      </p:sp>
      <p:sp>
        <p:nvSpPr>
          <p:cNvPr id="1235" name="Role / Job title"/>
          <p:cNvSpPr>
            <a:spLocks noGrp="1"/>
          </p:cNvSpPr>
          <p:nvPr>
            <p:ph type="body" sz="quarter" idx="38"/>
          </p:nvPr>
        </p:nvSpPr>
        <p:spPr>
          <a:xfrm>
            <a:off x="7782348" y="2264604"/>
            <a:ext cx="3443913" cy="253916"/>
          </a:xfrm>
          <a:prstGeom prst="rect">
            <a:avLst/>
          </a:prstGeom>
        </p:spPr>
        <p:txBody>
          <a:bodyPr lIns="0" tIns="0" rIns="0" bIns="0" anchor="t">
            <a:spAutoFit/>
          </a:bodyPr>
          <a:lstStyle>
            <a:lvl1pPr marL="0" marR="39511" indent="0" defTabSz="914400">
              <a:lnSpc>
                <a:spcPct val="110000"/>
              </a:lnSpc>
              <a:spcBef>
                <a:spcPts val="0"/>
              </a:spcBef>
              <a:buSzTx/>
              <a:buNone/>
              <a:defRPr sz="1500">
                <a:solidFill>
                  <a:srgbClr val="232323"/>
                </a:solidFill>
                <a:uFill>
                  <a:solidFill>
                    <a:srgbClr val="232323"/>
                  </a:solidFill>
                </a:uFill>
                <a:latin typeface="Quarto Bold"/>
                <a:ea typeface="Quarto Bold"/>
                <a:cs typeface="Quarto Bold"/>
                <a:sym typeface="Quarto Bold"/>
              </a:defRPr>
            </a:lvl1pPr>
          </a:lstStyle>
          <a:p>
            <a:r>
              <a:t>Role / Job title</a:t>
            </a:r>
          </a:p>
        </p:txBody>
      </p:sp>
      <p:sp>
        <p:nvSpPr>
          <p:cNvPr id="1236" name="Description text dolor sit, tempor. Lorem ipsum dolor ut labore et dolore magna. Tempor ut labore et dolore et magna."/>
          <p:cNvSpPr>
            <a:spLocks noGrp="1"/>
          </p:cNvSpPr>
          <p:nvPr>
            <p:ph type="body" sz="quarter" idx="39"/>
          </p:nvPr>
        </p:nvSpPr>
        <p:spPr>
          <a:xfrm>
            <a:off x="7782348" y="2557184"/>
            <a:ext cx="2798121" cy="258532"/>
          </a:xfrm>
          <a:prstGeom prst="rect">
            <a:avLst/>
          </a:prstGeom>
        </p:spPr>
        <p:txBody>
          <a:bodyPr lIns="0" tIns="0" rIns="0" bIns="0" anchor="t">
            <a:spAutoFit/>
          </a:bodyPr>
          <a:lstStyle>
            <a:lvl1pPr marL="0" indent="0" defTabSz="411480">
              <a:lnSpc>
                <a:spcPct val="120000"/>
              </a:lnSpc>
              <a:spcBef>
                <a:spcPts val="0"/>
              </a:spcBef>
              <a:buSzTx/>
              <a:buNone/>
              <a:defRPr sz="700" spc="28">
                <a:latin typeface="+mn-lt"/>
                <a:ea typeface="+mn-ea"/>
                <a:cs typeface="+mn-cs"/>
                <a:sym typeface="BentonSansF"/>
              </a:defRPr>
            </a:lvl1pPr>
          </a:lstStyle>
          <a:p>
            <a:r>
              <a:t>Description text dolor sit, tempor. Lorem ipsum dolor ut labore et dolore magna. Tempor ut labore et dolore et magna. </a:t>
            </a:r>
          </a:p>
        </p:txBody>
      </p:sp>
      <p:sp>
        <p:nvSpPr>
          <p:cNvPr id="1237" name="Role / Job title"/>
          <p:cNvSpPr>
            <a:spLocks noGrp="1"/>
          </p:cNvSpPr>
          <p:nvPr>
            <p:ph type="body" sz="quarter" idx="40"/>
          </p:nvPr>
        </p:nvSpPr>
        <p:spPr>
          <a:xfrm>
            <a:off x="7782348" y="3023528"/>
            <a:ext cx="3443913" cy="253916"/>
          </a:xfrm>
          <a:prstGeom prst="rect">
            <a:avLst/>
          </a:prstGeom>
        </p:spPr>
        <p:txBody>
          <a:bodyPr lIns="0" tIns="0" rIns="0" bIns="0" anchor="t">
            <a:spAutoFit/>
          </a:bodyPr>
          <a:lstStyle>
            <a:lvl1pPr marL="0" marR="39511" indent="0" defTabSz="914400">
              <a:lnSpc>
                <a:spcPct val="110000"/>
              </a:lnSpc>
              <a:spcBef>
                <a:spcPts val="0"/>
              </a:spcBef>
              <a:buSzTx/>
              <a:buNone/>
              <a:defRPr sz="1500">
                <a:solidFill>
                  <a:srgbClr val="232323"/>
                </a:solidFill>
                <a:uFill>
                  <a:solidFill>
                    <a:srgbClr val="232323"/>
                  </a:solidFill>
                </a:uFill>
                <a:latin typeface="Quarto Bold"/>
                <a:ea typeface="Quarto Bold"/>
                <a:cs typeface="Quarto Bold"/>
                <a:sym typeface="Quarto Bold"/>
              </a:defRPr>
            </a:lvl1pPr>
          </a:lstStyle>
          <a:p>
            <a:r>
              <a:t>Role / Job title</a:t>
            </a:r>
          </a:p>
        </p:txBody>
      </p:sp>
      <p:sp>
        <p:nvSpPr>
          <p:cNvPr id="1238" name="Description text dolor sit, tempor. Lorem ipsum dolor ut labore et dolore magna. Tempor ut labore et dolore et magna."/>
          <p:cNvSpPr>
            <a:spLocks noGrp="1"/>
          </p:cNvSpPr>
          <p:nvPr>
            <p:ph type="body" sz="quarter" idx="41"/>
          </p:nvPr>
        </p:nvSpPr>
        <p:spPr>
          <a:xfrm>
            <a:off x="7782348" y="3316108"/>
            <a:ext cx="2798121" cy="258532"/>
          </a:xfrm>
          <a:prstGeom prst="rect">
            <a:avLst/>
          </a:prstGeom>
        </p:spPr>
        <p:txBody>
          <a:bodyPr lIns="0" tIns="0" rIns="0" bIns="0" anchor="t">
            <a:spAutoFit/>
          </a:bodyPr>
          <a:lstStyle>
            <a:lvl1pPr marL="0" indent="0" defTabSz="411480">
              <a:lnSpc>
                <a:spcPct val="120000"/>
              </a:lnSpc>
              <a:spcBef>
                <a:spcPts val="0"/>
              </a:spcBef>
              <a:buSzTx/>
              <a:buNone/>
              <a:defRPr sz="700" spc="28">
                <a:latin typeface="+mn-lt"/>
                <a:ea typeface="+mn-ea"/>
                <a:cs typeface="+mn-cs"/>
                <a:sym typeface="BentonSansF"/>
              </a:defRPr>
            </a:lvl1pPr>
          </a:lstStyle>
          <a:p>
            <a:r>
              <a:t>Description text dolor sit, tempor. Lorem ipsum dolor ut labore et dolore magna. Tempor ut labore et dolore et magna. </a:t>
            </a:r>
          </a:p>
        </p:txBody>
      </p:sp>
      <p:sp>
        <p:nvSpPr>
          <p:cNvPr id="1239" name="Role / Job title"/>
          <p:cNvSpPr>
            <a:spLocks noGrp="1"/>
          </p:cNvSpPr>
          <p:nvPr>
            <p:ph type="body" sz="quarter" idx="42"/>
          </p:nvPr>
        </p:nvSpPr>
        <p:spPr>
          <a:xfrm>
            <a:off x="7782348" y="3782452"/>
            <a:ext cx="3443913" cy="253916"/>
          </a:xfrm>
          <a:prstGeom prst="rect">
            <a:avLst/>
          </a:prstGeom>
        </p:spPr>
        <p:txBody>
          <a:bodyPr lIns="0" tIns="0" rIns="0" bIns="0" anchor="t">
            <a:spAutoFit/>
          </a:bodyPr>
          <a:lstStyle>
            <a:lvl1pPr marL="0" marR="39511" indent="0" defTabSz="914400">
              <a:lnSpc>
                <a:spcPct val="110000"/>
              </a:lnSpc>
              <a:spcBef>
                <a:spcPts val="0"/>
              </a:spcBef>
              <a:buSzTx/>
              <a:buNone/>
              <a:defRPr sz="1500">
                <a:solidFill>
                  <a:srgbClr val="232323"/>
                </a:solidFill>
                <a:uFill>
                  <a:solidFill>
                    <a:srgbClr val="232323"/>
                  </a:solidFill>
                </a:uFill>
                <a:latin typeface="Quarto Bold"/>
                <a:ea typeface="Quarto Bold"/>
                <a:cs typeface="Quarto Bold"/>
                <a:sym typeface="Quarto Bold"/>
              </a:defRPr>
            </a:lvl1pPr>
          </a:lstStyle>
          <a:p>
            <a:r>
              <a:t>Role / Job title</a:t>
            </a:r>
          </a:p>
        </p:txBody>
      </p:sp>
      <p:sp>
        <p:nvSpPr>
          <p:cNvPr id="1240" name="Description text dolor sit, tempor. Lorem ipsum dolor ut labore et dolore magna. Tempor ut labore et dolore et magna."/>
          <p:cNvSpPr>
            <a:spLocks noGrp="1"/>
          </p:cNvSpPr>
          <p:nvPr>
            <p:ph type="body" sz="quarter" idx="43"/>
          </p:nvPr>
        </p:nvSpPr>
        <p:spPr>
          <a:xfrm>
            <a:off x="7782348" y="4075031"/>
            <a:ext cx="2798121" cy="258532"/>
          </a:xfrm>
          <a:prstGeom prst="rect">
            <a:avLst/>
          </a:prstGeom>
        </p:spPr>
        <p:txBody>
          <a:bodyPr lIns="0" tIns="0" rIns="0" bIns="0" anchor="t">
            <a:spAutoFit/>
          </a:bodyPr>
          <a:lstStyle>
            <a:lvl1pPr marL="0" indent="0" defTabSz="411480">
              <a:lnSpc>
                <a:spcPct val="120000"/>
              </a:lnSpc>
              <a:spcBef>
                <a:spcPts val="0"/>
              </a:spcBef>
              <a:buSzTx/>
              <a:buNone/>
              <a:defRPr sz="700" spc="28">
                <a:latin typeface="+mn-lt"/>
                <a:ea typeface="+mn-ea"/>
                <a:cs typeface="+mn-cs"/>
                <a:sym typeface="BentonSansF"/>
              </a:defRPr>
            </a:lvl1pPr>
          </a:lstStyle>
          <a:p>
            <a:r>
              <a:t>Description text dolor sit, tempor. Lorem ipsum dolor ut labore et dolore magna. Tempor ut labore et dolore et magna. </a:t>
            </a:r>
          </a:p>
        </p:txBody>
      </p:sp>
      <p:sp>
        <p:nvSpPr>
          <p:cNvPr id="1241" name="Role / Job title"/>
          <p:cNvSpPr>
            <a:spLocks noGrp="1"/>
          </p:cNvSpPr>
          <p:nvPr>
            <p:ph type="body" sz="quarter" idx="44"/>
          </p:nvPr>
        </p:nvSpPr>
        <p:spPr>
          <a:xfrm>
            <a:off x="7782348" y="4541375"/>
            <a:ext cx="3443913" cy="253916"/>
          </a:xfrm>
          <a:prstGeom prst="rect">
            <a:avLst/>
          </a:prstGeom>
        </p:spPr>
        <p:txBody>
          <a:bodyPr lIns="0" tIns="0" rIns="0" bIns="0" anchor="t">
            <a:spAutoFit/>
          </a:bodyPr>
          <a:lstStyle>
            <a:lvl1pPr marL="0" marR="39511" indent="0" defTabSz="914400">
              <a:lnSpc>
                <a:spcPct val="110000"/>
              </a:lnSpc>
              <a:spcBef>
                <a:spcPts val="0"/>
              </a:spcBef>
              <a:buSzTx/>
              <a:buNone/>
              <a:defRPr sz="1500">
                <a:solidFill>
                  <a:srgbClr val="232323"/>
                </a:solidFill>
                <a:uFill>
                  <a:solidFill>
                    <a:srgbClr val="232323"/>
                  </a:solidFill>
                </a:uFill>
                <a:latin typeface="Quarto Bold"/>
                <a:ea typeface="Quarto Bold"/>
                <a:cs typeface="Quarto Bold"/>
                <a:sym typeface="Quarto Bold"/>
              </a:defRPr>
            </a:lvl1pPr>
          </a:lstStyle>
          <a:p>
            <a:r>
              <a:t>Role / Job title</a:t>
            </a:r>
          </a:p>
        </p:txBody>
      </p:sp>
      <p:sp>
        <p:nvSpPr>
          <p:cNvPr id="1242" name="Description text dolor sit, tempor. Lorem ipsum dolor ut labore et dolore magna. Tempor ut labore et dolore et magna."/>
          <p:cNvSpPr>
            <a:spLocks noGrp="1"/>
          </p:cNvSpPr>
          <p:nvPr>
            <p:ph type="body" sz="quarter" idx="45"/>
          </p:nvPr>
        </p:nvSpPr>
        <p:spPr>
          <a:xfrm>
            <a:off x="7782348" y="4833955"/>
            <a:ext cx="2798121" cy="258532"/>
          </a:xfrm>
          <a:prstGeom prst="rect">
            <a:avLst/>
          </a:prstGeom>
        </p:spPr>
        <p:txBody>
          <a:bodyPr lIns="0" tIns="0" rIns="0" bIns="0" anchor="t">
            <a:spAutoFit/>
          </a:bodyPr>
          <a:lstStyle>
            <a:lvl1pPr marL="0" indent="0" defTabSz="411480">
              <a:lnSpc>
                <a:spcPct val="120000"/>
              </a:lnSpc>
              <a:spcBef>
                <a:spcPts val="0"/>
              </a:spcBef>
              <a:buSzTx/>
              <a:buNone/>
              <a:defRPr sz="700" spc="28">
                <a:latin typeface="+mn-lt"/>
                <a:ea typeface="+mn-ea"/>
                <a:cs typeface="+mn-cs"/>
                <a:sym typeface="BentonSansF"/>
              </a:defRPr>
            </a:lvl1pPr>
          </a:lstStyle>
          <a:p>
            <a:r>
              <a:t>Description text dolor sit, tempor. Lorem ipsum dolor ut labore et dolore magna. Tempor ut labore et dolore et magna. </a:t>
            </a:r>
          </a:p>
        </p:txBody>
      </p:sp>
      <p:sp>
        <p:nvSpPr>
          <p:cNvPr id="1243" name="Role / Job title"/>
          <p:cNvSpPr>
            <a:spLocks noGrp="1"/>
          </p:cNvSpPr>
          <p:nvPr>
            <p:ph type="body" sz="quarter" idx="46"/>
          </p:nvPr>
        </p:nvSpPr>
        <p:spPr>
          <a:xfrm>
            <a:off x="7782348" y="5300299"/>
            <a:ext cx="3443913" cy="253916"/>
          </a:xfrm>
          <a:prstGeom prst="rect">
            <a:avLst/>
          </a:prstGeom>
        </p:spPr>
        <p:txBody>
          <a:bodyPr lIns="0" tIns="0" rIns="0" bIns="0" anchor="t">
            <a:spAutoFit/>
          </a:bodyPr>
          <a:lstStyle>
            <a:lvl1pPr marL="0" marR="39511" indent="0" defTabSz="914400">
              <a:lnSpc>
                <a:spcPct val="110000"/>
              </a:lnSpc>
              <a:spcBef>
                <a:spcPts val="0"/>
              </a:spcBef>
              <a:buSzTx/>
              <a:buNone/>
              <a:defRPr sz="1500">
                <a:solidFill>
                  <a:srgbClr val="232323"/>
                </a:solidFill>
                <a:uFill>
                  <a:solidFill>
                    <a:srgbClr val="232323"/>
                  </a:solidFill>
                </a:uFill>
                <a:latin typeface="Quarto Bold"/>
                <a:ea typeface="Quarto Bold"/>
                <a:cs typeface="Quarto Bold"/>
                <a:sym typeface="Quarto Bold"/>
              </a:defRPr>
            </a:lvl1pPr>
          </a:lstStyle>
          <a:p>
            <a:r>
              <a:t>Role / Job title</a:t>
            </a:r>
          </a:p>
        </p:txBody>
      </p:sp>
      <p:sp>
        <p:nvSpPr>
          <p:cNvPr id="1244" name="Description text dolor sit, tempor. Lorem ipsum dolor ut labore et dolore magna. Tempor ut labore et dolore et magna."/>
          <p:cNvSpPr>
            <a:spLocks noGrp="1"/>
          </p:cNvSpPr>
          <p:nvPr>
            <p:ph type="body" sz="quarter" idx="47"/>
          </p:nvPr>
        </p:nvSpPr>
        <p:spPr>
          <a:xfrm>
            <a:off x="7782348" y="5592879"/>
            <a:ext cx="2798121" cy="258532"/>
          </a:xfrm>
          <a:prstGeom prst="rect">
            <a:avLst/>
          </a:prstGeom>
        </p:spPr>
        <p:txBody>
          <a:bodyPr lIns="0" tIns="0" rIns="0" bIns="0" anchor="t">
            <a:spAutoFit/>
          </a:bodyPr>
          <a:lstStyle>
            <a:lvl1pPr marL="0" indent="0" defTabSz="411480">
              <a:lnSpc>
                <a:spcPct val="120000"/>
              </a:lnSpc>
              <a:spcBef>
                <a:spcPts val="0"/>
              </a:spcBef>
              <a:buSzTx/>
              <a:buNone/>
              <a:defRPr sz="700" spc="28">
                <a:latin typeface="+mn-lt"/>
                <a:ea typeface="+mn-ea"/>
                <a:cs typeface="+mn-cs"/>
                <a:sym typeface="BentonSansF"/>
              </a:defRPr>
            </a:lvl1pPr>
          </a:lstStyle>
          <a:p>
            <a:r>
              <a:t>Description text dolor sit, tempor. Lorem ipsum dolor ut labore et dolore magna. Tempor ut labore et dolore et magna. </a:t>
            </a:r>
          </a:p>
        </p:txBody>
      </p:sp>
      <p:sp>
        <p:nvSpPr>
          <p:cNvPr id="1245" name="Slide Number"/>
          <p:cNvSpPr txBox="1">
            <a:spLocks noGrp="1"/>
          </p:cNvSpPr>
          <p:nvPr>
            <p:ph type="sldNum" sz="quarter" idx="2"/>
          </p:nvPr>
        </p:nvSpPr>
        <p:spPr>
          <a:xfrm>
            <a:off x="8736225" y="6180921"/>
            <a:ext cx="279881" cy="350861"/>
          </a:xfrm>
          <a:prstGeom prst="rect">
            <a:avLst/>
          </a:prstGeom>
        </p:spPr>
        <p:txBody>
          <a:bodyPr lIns="45718" tIns="45718" rIns="45718" bIns="45718" anchor="ctr"/>
          <a:lstStyle>
            <a:lvl1pPr algn="l" defTabSz="411480">
              <a:lnSpc>
                <a:spcPct val="140000"/>
              </a:lnSpc>
              <a:defRPr sz="1200">
                <a:solidFill>
                  <a:srgbClr val="000000"/>
                </a:solidFill>
                <a:latin typeface="+mn-lt"/>
                <a:ea typeface="+mn-ea"/>
                <a:cs typeface="+mn-cs"/>
                <a:sym typeface="BentonSansF"/>
              </a:defRPr>
            </a:lvl1pPr>
          </a:lstStyle>
          <a:p>
            <a:fld id="{86CB4B4D-7CA3-9044-876B-883B54F8677D}" type="slidenum">
              <a:rPr/>
              <a:pPr/>
              <a:t>‹#›</a:t>
            </a:fld>
            <a:endParaRPr/>
          </a:p>
        </p:txBody>
      </p:sp>
    </p:spTree>
    <p:extLst>
      <p:ext uri="{BB962C8B-B14F-4D97-AF65-F5344CB8AC3E}">
        <p14:creationId xmlns:p14="http://schemas.microsoft.com/office/powerpoint/2010/main" val="4133828455"/>
      </p:ext>
    </p:extLst>
  </p:cSld>
  <p:clrMapOvr>
    <a:masterClrMapping/>
  </p:clrMapOvr>
  <p:transition spd="med"/>
</p:sldLayout>
</file>

<file path=ppt/slideLayouts/slideLayout113.xml><?xml version="1.0" encoding="utf-8"?>
<p:sldLayout xmlns:a="http://schemas.openxmlformats.org/drawingml/2006/main" xmlns:r="http://schemas.openxmlformats.org/officeDocument/2006/relationships" xmlns:p="http://schemas.openxmlformats.org/presentationml/2006/main" type="tx">
  <p:cSld name="1 quote">
    <p:spTree>
      <p:nvGrpSpPr>
        <p:cNvPr id="1" name=""/>
        <p:cNvGrpSpPr/>
        <p:nvPr/>
      </p:nvGrpSpPr>
      <p:grpSpPr>
        <a:xfrm>
          <a:off x="0" y="0"/>
          <a:ext cx="0" cy="0"/>
          <a:chOff x="0" y="0"/>
          <a:chExt cx="0" cy="0"/>
        </a:xfrm>
      </p:grpSpPr>
      <p:pic>
        <p:nvPicPr>
          <p:cNvPr id="1252" name="image4.png" descr="image4.png"/>
          <p:cNvPicPr>
            <a:picLocks noChangeAspect="1"/>
          </p:cNvPicPr>
          <p:nvPr/>
        </p:nvPicPr>
        <p:blipFill>
          <a:blip r:embed="rId2"/>
          <a:stretch>
            <a:fillRect/>
          </a:stretch>
        </p:blipFill>
        <p:spPr>
          <a:xfrm>
            <a:off x="442384" y="6414569"/>
            <a:ext cx="443423" cy="443432"/>
          </a:xfrm>
          <a:prstGeom prst="rect">
            <a:avLst/>
          </a:prstGeom>
          <a:ln w="12700">
            <a:miter lim="400000"/>
          </a:ln>
        </p:spPr>
      </p:pic>
      <p:sp>
        <p:nvSpPr>
          <p:cNvPr id="1253" name="Quote lorem ipsum sit, consectetur lorem."/>
          <p:cNvSpPr>
            <a:spLocks noGrp="1"/>
          </p:cNvSpPr>
          <p:nvPr>
            <p:ph type="body" sz="quarter" idx="13"/>
          </p:nvPr>
        </p:nvSpPr>
        <p:spPr>
          <a:xfrm>
            <a:off x="881525" y="2300187"/>
            <a:ext cx="7897277" cy="1477328"/>
          </a:xfrm>
          <a:prstGeom prst="rect">
            <a:avLst/>
          </a:prstGeom>
        </p:spPr>
        <p:txBody>
          <a:bodyPr lIns="0" tIns="0" rIns="0" bIns="0" anchor="t">
            <a:spAutoFit/>
          </a:bodyPr>
          <a:lstStyle>
            <a:lvl1pPr marL="0" indent="0" defTabSz="411480">
              <a:lnSpc>
                <a:spcPct val="80000"/>
              </a:lnSpc>
              <a:spcBef>
                <a:spcPts val="0"/>
              </a:spcBef>
              <a:buSzTx/>
              <a:buNone/>
              <a:defRPr sz="6000" i="1">
                <a:solidFill>
                  <a:srgbClr val="424242"/>
                </a:solidFill>
                <a:latin typeface="Quarto Semibold"/>
                <a:ea typeface="Quarto Semibold"/>
                <a:cs typeface="Quarto Semibold"/>
                <a:sym typeface="Quarto Semibold"/>
              </a:defRPr>
            </a:lvl1pPr>
          </a:lstStyle>
          <a:p>
            <a:pPr>
              <a:defRPr i="0">
                <a:latin typeface="Quarto Bold"/>
                <a:ea typeface="Quarto Bold"/>
                <a:cs typeface="Quarto Bold"/>
                <a:sym typeface="Quarto Bold"/>
              </a:defRPr>
            </a:pPr>
            <a:r>
              <a:rPr i="1">
                <a:latin typeface="Quarto Semibold"/>
                <a:ea typeface="Quarto Semibold"/>
                <a:cs typeface="Quarto Semibold"/>
                <a:sym typeface="Quarto Semibold"/>
              </a:rPr>
              <a:t>Quote lorem ipsum sit, consectetur lorem. </a:t>
            </a:r>
          </a:p>
        </p:txBody>
      </p:sp>
      <p:sp>
        <p:nvSpPr>
          <p:cNvPr id="1254" name="NAME SURNAME"/>
          <p:cNvSpPr>
            <a:spLocks noGrp="1"/>
          </p:cNvSpPr>
          <p:nvPr>
            <p:ph type="body" sz="quarter" idx="14"/>
          </p:nvPr>
        </p:nvSpPr>
        <p:spPr>
          <a:xfrm>
            <a:off x="881525" y="4430813"/>
            <a:ext cx="3250388" cy="153888"/>
          </a:xfrm>
          <a:prstGeom prst="rect">
            <a:avLst/>
          </a:prstGeom>
        </p:spPr>
        <p:txBody>
          <a:bodyPr lIns="0" tIns="0" rIns="0" bIns="0" anchor="t">
            <a:spAutoFit/>
          </a:bodyPr>
          <a:lstStyle>
            <a:lvl1pPr marL="0" indent="0" defTabSz="411480">
              <a:spcBef>
                <a:spcPts val="0"/>
              </a:spcBef>
              <a:buSzTx/>
              <a:buNone/>
              <a:defRPr sz="1000" cap="all" spc="100">
                <a:latin typeface="BentonSansF Medium"/>
                <a:ea typeface="BentonSansF Medium"/>
                <a:cs typeface="BentonSansF Medium"/>
                <a:sym typeface="BentonSansF Medium"/>
              </a:defRPr>
            </a:lvl1pPr>
          </a:lstStyle>
          <a:p>
            <a:r>
              <a:t>NAME SURNAME</a:t>
            </a:r>
          </a:p>
        </p:txBody>
      </p:sp>
      <p:sp>
        <p:nvSpPr>
          <p:cNvPr id="1255" name="Text"/>
          <p:cNvSpPr txBox="1">
            <a:spLocks noGrp="1"/>
          </p:cNvSpPr>
          <p:nvPr>
            <p:ph type="body" sz="quarter" idx="15"/>
          </p:nvPr>
        </p:nvSpPr>
        <p:spPr>
          <a:xfrm>
            <a:off x="11630698" y="6548755"/>
            <a:ext cx="94578" cy="92333"/>
          </a:xfrm>
          <a:prstGeom prst="rect">
            <a:avLst/>
          </a:prstGeom>
        </p:spPr>
        <p:txBody>
          <a:bodyPr wrap="none" lIns="0" tIns="0" rIns="0" bIns="0" anchor="t">
            <a:spAutoFit/>
          </a:bodyPr>
          <a:lstStyle>
            <a:lvl1pPr marL="0" indent="0" algn="r">
              <a:spcBef>
                <a:spcPts val="0"/>
              </a:spcBef>
              <a:buSzTx/>
              <a:buNone/>
              <a:defRPr sz="600" cap="all">
                <a:solidFill>
                  <a:srgbClr val="A6AAA9"/>
                </a:solidFill>
                <a:latin typeface="BentonSansF Medium"/>
                <a:ea typeface="BentonSansF Medium"/>
                <a:cs typeface="BentonSansF Medium"/>
                <a:sym typeface="BentonSansF Medium"/>
              </a:defRPr>
            </a:lvl1pPr>
          </a:lstStyle>
          <a:p>
            <a:fld id="{86CB4B4D-7CA3-9044-876B-883B54F8677D}" type="slidenum">
              <a:t>‹#›</a:t>
            </a:fld>
            <a:endParaRPr/>
          </a:p>
        </p:txBody>
      </p:sp>
      <p:sp>
        <p:nvSpPr>
          <p:cNvPr id="1256" name="primary footer"/>
          <p:cNvSpPr>
            <a:spLocks noGrp="1"/>
          </p:cNvSpPr>
          <p:nvPr>
            <p:ph type="body" sz="quarter" idx="16"/>
          </p:nvPr>
        </p:nvSpPr>
        <p:spPr>
          <a:xfrm>
            <a:off x="10002627" y="6539419"/>
            <a:ext cx="798617" cy="92333"/>
          </a:xfrm>
          <a:prstGeom prst="rect">
            <a:avLst/>
          </a:prstGeom>
        </p:spPr>
        <p:txBody>
          <a:bodyPr wrap="none" lIns="0" tIns="0" rIns="0" bIns="0">
            <a:spAutoFit/>
          </a:bodyPr>
          <a:lstStyle>
            <a:lvl1pPr marL="0" indent="0" defTabSz="457200">
              <a:spcBef>
                <a:spcPts val="0"/>
              </a:spcBef>
              <a:buSzTx/>
              <a:buNone/>
              <a:defRPr sz="600" cap="all" spc="60">
                <a:solidFill>
                  <a:srgbClr val="A6AAA9"/>
                </a:solidFill>
                <a:uFill>
                  <a:solidFill>
                    <a:srgbClr val="919191"/>
                  </a:solidFill>
                </a:uFill>
                <a:latin typeface="BentonSansF Medium"/>
                <a:ea typeface="BentonSansF Medium"/>
                <a:cs typeface="BentonSansF Medium"/>
                <a:sym typeface="BentonSansF Medium"/>
              </a:defRPr>
            </a:lvl1pPr>
          </a:lstStyle>
          <a:p>
            <a:pPr defTabSz="914400"/>
            <a:r>
              <a:t>primary footer</a:t>
            </a:r>
          </a:p>
        </p:txBody>
      </p:sp>
      <p:sp>
        <p:nvSpPr>
          <p:cNvPr id="1257" name="secondary footer"/>
          <p:cNvSpPr>
            <a:spLocks noGrp="1"/>
          </p:cNvSpPr>
          <p:nvPr>
            <p:ph type="body" sz="quarter" idx="17"/>
          </p:nvPr>
        </p:nvSpPr>
        <p:spPr>
          <a:xfrm>
            <a:off x="8701617" y="6539419"/>
            <a:ext cx="951864" cy="92333"/>
          </a:xfrm>
          <a:prstGeom prst="rect">
            <a:avLst/>
          </a:prstGeom>
        </p:spPr>
        <p:txBody>
          <a:bodyPr wrap="none" lIns="0" tIns="0" rIns="0" bIns="0">
            <a:spAutoFit/>
          </a:bodyPr>
          <a:lstStyle>
            <a:lvl1pPr marL="0" indent="0" defTabSz="457200">
              <a:spcBef>
                <a:spcPts val="0"/>
              </a:spcBef>
              <a:buSzTx/>
              <a:buNone/>
              <a:defRPr sz="600" cap="all" spc="60">
                <a:solidFill>
                  <a:srgbClr val="A6AAA9"/>
                </a:solidFill>
                <a:uFill>
                  <a:solidFill>
                    <a:srgbClr val="919191"/>
                  </a:solidFill>
                </a:uFill>
                <a:latin typeface="BentonSansF Medium"/>
                <a:ea typeface="BentonSansF Medium"/>
                <a:cs typeface="BentonSansF Medium"/>
                <a:sym typeface="BentonSansF Medium"/>
              </a:defRPr>
            </a:lvl1pPr>
          </a:lstStyle>
          <a:p>
            <a:pPr defTabSz="914400"/>
            <a:r>
              <a:t>secondary footer</a:t>
            </a:r>
          </a:p>
        </p:txBody>
      </p:sp>
      <p:sp>
        <p:nvSpPr>
          <p:cNvPr id="1258" name="SECTION"/>
          <p:cNvSpPr>
            <a:spLocks noGrp="1"/>
          </p:cNvSpPr>
          <p:nvPr>
            <p:ph type="body" sz="quarter" idx="18"/>
          </p:nvPr>
        </p:nvSpPr>
        <p:spPr>
          <a:xfrm>
            <a:off x="884402" y="662082"/>
            <a:ext cx="3250388" cy="153888"/>
          </a:xfrm>
          <a:prstGeom prst="rect">
            <a:avLst/>
          </a:prstGeom>
        </p:spPr>
        <p:txBody>
          <a:bodyPr lIns="0" tIns="0" rIns="0" bIns="0" anchor="t">
            <a:spAutoFit/>
          </a:bodyPr>
          <a:lstStyle>
            <a:lvl1pPr marL="0" indent="0" defTabSz="411480">
              <a:spcBef>
                <a:spcPts val="0"/>
              </a:spcBef>
              <a:buSzTx/>
              <a:buNone/>
              <a:defRPr sz="1000" cap="all" spc="100">
                <a:latin typeface="BentonSansF Medium"/>
                <a:ea typeface="BentonSansF Medium"/>
                <a:cs typeface="BentonSansF Medium"/>
                <a:sym typeface="BentonSansF Medium"/>
              </a:defRPr>
            </a:lvl1pPr>
          </a:lstStyle>
          <a:p>
            <a:r>
              <a:t>SECTION</a:t>
            </a:r>
          </a:p>
        </p:txBody>
      </p:sp>
      <p:sp>
        <p:nvSpPr>
          <p:cNvPr id="1259" name="“"/>
          <p:cNvSpPr>
            <a:spLocks noGrp="1"/>
          </p:cNvSpPr>
          <p:nvPr>
            <p:ph type="body" sz="quarter" idx="19"/>
          </p:nvPr>
        </p:nvSpPr>
        <p:spPr>
          <a:xfrm>
            <a:off x="881454" y="1872507"/>
            <a:ext cx="1711271" cy="830997"/>
          </a:xfrm>
          <a:prstGeom prst="rect">
            <a:avLst/>
          </a:prstGeom>
        </p:spPr>
        <p:txBody>
          <a:bodyPr lIns="0" tIns="0" rIns="0" bIns="0" anchor="t">
            <a:spAutoFit/>
          </a:bodyPr>
          <a:lstStyle>
            <a:lvl1pPr marL="0" indent="0" defTabSz="641350">
              <a:lnSpc>
                <a:spcPct val="90000"/>
              </a:lnSpc>
              <a:spcBef>
                <a:spcPts val="0"/>
              </a:spcBef>
              <a:buSzTx/>
              <a:buNone/>
              <a:defRPr sz="6000" b="1" spc="60">
                <a:solidFill>
                  <a:srgbClr val="424242"/>
                </a:solidFill>
                <a:uFill>
                  <a:solidFill>
                    <a:srgbClr val="000000"/>
                  </a:solidFill>
                </a:uFill>
                <a:latin typeface="+mn-lt"/>
                <a:ea typeface="+mn-ea"/>
                <a:cs typeface="+mn-cs"/>
                <a:sym typeface="BentonSansF"/>
              </a:defRPr>
            </a:lvl1pPr>
          </a:lstStyle>
          <a:p>
            <a:r>
              <a:t>“</a:t>
            </a:r>
          </a:p>
        </p:txBody>
      </p:sp>
      <p:sp>
        <p:nvSpPr>
          <p:cNvPr id="1260" name="Slide Number"/>
          <p:cNvSpPr txBox="1">
            <a:spLocks noGrp="1"/>
          </p:cNvSpPr>
          <p:nvPr>
            <p:ph type="sldNum" sz="quarter" idx="2"/>
          </p:nvPr>
        </p:nvSpPr>
        <p:spPr>
          <a:xfrm>
            <a:off x="8736225" y="6180921"/>
            <a:ext cx="279881" cy="350861"/>
          </a:xfrm>
          <a:prstGeom prst="rect">
            <a:avLst/>
          </a:prstGeom>
        </p:spPr>
        <p:txBody>
          <a:bodyPr lIns="45718" tIns="45718" rIns="45718" bIns="45718" anchor="ctr"/>
          <a:lstStyle>
            <a:lvl1pPr algn="l" defTabSz="411480">
              <a:lnSpc>
                <a:spcPct val="140000"/>
              </a:lnSpc>
              <a:defRPr sz="1200">
                <a:solidFill>
                  <a:srgbClr val="000000"/>
                </a:solidFill>
                <a:latin typeface="+mn-lt"/>
                <a:ea typeface="+mn-ea"/>
                <a:cs typeface="+mn-cs"/>
                <a:sym typeface="BentonSansF"/>
              </a:defRPr>
            </a:lvl1pPr>
          </a:lstStyle>
          <a:p>
            <a:fld id="{86CB4B4D-7CA3-9044-876B-883B54F8677D}" type="slidenum">
              <a:rPr/>
              <a:pPr/>
              <a:t>‹#›</a:t>
            </a:fld>
            <a:endParaRPr/>
          </a:p>
        </p:txBody>
      </p:sp>
    </p:spTree>
    <p:extLst>
      <p:ext uri="{BB962C8B-B14F-4D97-AF65-F5344CB8AC3E}">
        <p14:creationId xmlns:p14="http://schemas.microsoft.com/office/powerpoint/2010/main" val="4087458295"/>
      </p:ext>
    </p:extLst>
  </p:cSld>
  <p:clrMapOvr>
    <a:masterClrMapping/>
  </p:clrMapOvr>
  <p:transition spd="med"/>
</p:sldLayout>
</file>

<file path=ppt/slideLayouts/slideLayout114.xml><?xml version="1.0" encoding="utf-8"?>
<p:sldLayout xmlns:a="http://schemas.openxmlformats.org/drawingml/2006/main" xmlns:r="http://schemas.openxmlformats.org/officeDocument/2006/relationships" xmlns:p="http://schemas.openxmlformats.org/presentationml/2006/main" type="tx">
  <p:cSld name="1_1 quote">
    <p:bg>
      <p:bgPr>
        <a:solidFill>
          <a:srgbClr val="333333"/>
        </a:solidFill>
        <a:effectLst/>
      </p:bgPr>
    </p:bg>
    <p:spTree>
      <p:nvGrpSpPr>
        <p:cNvPr id="1" name=""/>
        <p:cNvGrpSpPr/>
        <p:nvPr/>
      </p:nvGrpSpPr>
      <p:grpSpPr>
        <a:xfrm>
          <a:off x="0" y="0"/>
          <a:ext cx="0" cy="0"/>
          <a:chOff x="0" y="0"/>
          <a:chExt cx="0" cy="0"/>
        </a:xfrm>
      </p:grpSpPr>
      <p:pic>
        <p:nvPicPr>
          <p:cNvPr id="1267" name="image4.png" descr="image4.png"/>
          <p:cNvPicPr>
            <a:picLocks noChangeAspect="1"/>
          </p:cNvPicPr>
          <p:nvPr/>
        </p:nvPicPr>
        <p:blipFill>
          <a:blip r:embed="rId2"/>
          <a:stretch>
            <a:fillRect/>
          </a:stretch>
        </p:blipFill>
        <p:spPr>
          <a:xfrm>
            <a:off x="442384" y="6414569"/>
            <a:ext cx="443423" cy="443432"/>
          </a:xfrm>
          <a:prstGeom prst="rect">
            <a:avLst/>
          </a:prstGeom>
          <a:ln w="12700">
            <a:miter lim="400000"/>
          </a:ln>
        </p:spPr>
      </p:pic>
      <p:sp>
        <p:nvSpPr>
          <p:cNvPr id="1268" name="Quote lorem ipsum sit, consectetur lorem."/>
          <p:cNvSpPr>
            <a:spLocks noGrp="1"/>
          </p:cNvSpPr>
          <p:nvPr>
            <p:ph type="body" sz="quarter" idx="13"/>
          </p:nvPr>
        </p:nvSpPr>
        <p:spPr>
          <a:xfrm>
            <a:off x="887875" y="2300187"/>
            <a:ext cx="7897277" cy="1477328"/>
          </a:xfrm>
          <a:prstGeom prst="rect">
            <a:avLst/>
          </a:prstGeom>
        </p:spPr>
        <p:txBody>
          <a:bodyPr lIns="0" tIns="0" rIns="0" bIns="0" anchor="t">
            <a:spAutoFit/>
          </a:bodyPr>
          <a:lstStyle>
            <a:lvl1pPr marL="0" indent="0" defTabSz="411480">
              <a:lnSpc>
                <a:spcPct val="80000"/>
              </a:lnSpc>
              <a:spcBef>
                <a:spcPts val="0"/>
              </a:spcBef>
              <a:buSzTx/>
              <a:buNone/>
              <a:defRPr sz="6000" i="1">
                <a:solidFill>
                  <a:schemeClr val="accent1">
                    <a:hueOff val="-11708571"/>
                    <a:satOff val="-92105"/>
                    <a:lumOff val="44705"/>
                  </a:schemeClr>
                </a:solidFill>
                <a:latin typeface="Quarto Semibold"/>
                <a:ea typeface="Quarto Semibold"/>
                <a:cs typeface="Quarto Semibold"/>
                <a:sym typeface="Quarto Semibold"/>
              </a:defRPr>
            </a:lvl1pPr>
          </a:lstStyle>
          <a:p>
            <a:pPr>
              <a:defRPr>
                <a:solidFill>
                  <a:srgbClr val="424242"/>
                </a:solidFill>
              </a:defRPr>
            </a:pPr>
            <a:r>
              <a:rPr>
                <a:solidFill>
                  <a:schemeClr val="accent1">
                    <a:hueOff val="-11708571"/>
                    <a:satOff val="-92105"/>
                    <a:lumOff val="44705"/>
                  </a:schemeClr>
                </a:solidFill>
              </a:rPr>
              <a:t>Quote lorem ipsum sit, consectetur lorem. </a:t>
            </a:r>
          </a:p>
        </p:txBody>
      </p:sp>
      <p:sp>
        <p:nvSpPr>
          <p:cNvPr id="1269" name="NAME SURNAME"/>
          <p:cNvSpPr>
            <a:spLocks noGrp="1"/>
          </p:cNvSpPr>
          <p:nvPr>
            <p:ph type="body" sz="quarter" idx="14"/>
          </p:nvPr>
        </p:nvSpPr>
        <p:spPr>
          <a:xfrm>
            <a:off x="881525" y="4430813"/>
            <a:ext cx="3250388" cy="153888"/>
          </a:xfrm>
          <a:prstGeom prst="rect">
            <a:avLst/>
          </a:prstGeom>
        </p:spPr>
        <p:txBody>
          <a:bodyPr lIns="0" tIns="0" rIns="0" bIns="0" anchor="t">
            <a:spAutoFit/>
          </a:bodyPr>
          <a:lstStyle>
            <a:lvl1pPr marL="0" indent="0" defTabSz="411480">
              <a:spcBef>
                <a:spcPts val="0"/>
              </a:spcBef>
              <a:buSzTx/>
              <a:buNone/>
              <a:defRPr sz="1000" cap="all" spc="100">
                <a:solidFill>
                  <a:schemeClr val="accent1">
                    <a:hueOff val="-11708571"/>
                    <a:satOff val="-92105"/>
                    <a:lumOff val="44705"/>
                  </a:schemeClr>
                </a:solidFill>
                <a:latin typeface="BentonSansF Medium"/>
                <a:ea typeface="BentonSansF Medium"/>
                <a:cs typeface="BentonSansF Medium"/>
                <a:sym typeface="BentonSansF Medium"/>
              </a:defRPr>
            </a:lvl1pPr>
          </a:lstStyle>
          <a:p>
            <a:pPr>
              <a:defRPr>
                <a:solidFill>
                  <a:srgbClr val="000000"/>
                </a:solidFill>
              </a:defRPr>
            </a:pPr>
            <a:r>
              <a:rPr>
                <a:solidFill>
                  <a:schemeClr val="accent1">
                    <a:hueOff val="-11708571"/>
                    <a:satOff val="-92105"/>
                    <a:lumOff val="44705"/>
                  </a:schemeClr>
                </a:solidFill>
              </a:rPr>
              <a:t>NAME SURNAME</a:t>
            </a:r>
          </a:p>
        </p:txBody>
      </p:sp>
      <p:sp>
        <p:nvSpPr>
          <p:cNvPr id="1270" name="Text"/>
          <p:cNvSpPr txBox="1">
            <a:spLocks noGrp="1"/>
          </p:cNvSpPr>
          <p:nvPr>
            <p:ph type="body" sz="quarter" idx="15"/>
          </p:nvPr>
        </p:nvSpPr>
        <p:spPr>
          <a:xfrm>
            <a:off x="11630698" y="6548755"/>
            <a:ext cx="94578" cy="92333"/>
          </a:xfrm>
          <a:prstGeom prst="rect">
            <a:avLst/>
          </a:prstGeom>
        </p:spPr>
        <p:txBody>
          <a:bodyPr wrap="none" lIns="0" tIns="0" rIns="0" bIns="0" anchor="t">
            <a:spAutoFit/>
          </a:bodyPr>
          <a:lstStyle>
            <a:lvl1pPr marL="0" indent="0" algn="r">
              <a:spcBef>
                <a:spcPts val="0"/>
              </a:spcBef>
              <a:buSzTx/>
              <a:buNone/>
              <a:defRPr sz="600" cap="all">
                <a:solidFill>
                  <a:schemeClr val="accent1">
                    <a:hueOff val="-11708571"/>
                    <a:satOff val="-92105"/>
                    <a:lumOff val="44705"/>
                  </a:schemeClr>
                </a:solidFill>
                <a:latin typeface="BentonSansF Medium"/>
                <a:ea typeface="BentonSansF Medium"/>
                <a:cs typeface="BentonSansF Medium"/>
                <a:sym typeface="BentonSansF Medium"/>
              </a:defRPr>
            </a:lvl1pPr>
          </a:lstStyle>
          <a:p>
            <a:pPr>
              <a:defRPr>
                <a:solidFill>
                  <a:srgbClr val="A6AAA9"/>
                </a:solidFill>
              </a:defRPr>
            </a:pPr>
            <a:fld id="{86CB4B4D-7CA3-9044-876B-883B54F8677D}" type="slidenum">
              <a:rPr>
                <a:solidFill>
                  <a:schemeClr val="accent1">
                    <a:hueOff val="-11708571"/>
                    <a:satOff val="-92105"/>
                    <a:lumOff val="44705"/>
                  </a:schemeClr>
                </a:solidFill>
              </a:rPr>
              <a:t>‹#›</a:t>
            </a:fld>
            <a:endParaRPr>
              <a:solidFill>
                <a:schemeClr val="accent1">
                  <a:hueOff val="-11708571"/>
                  <a:satOff val="-92105"/>
                  <a:lumOff val="44705"/>
                </a:schemeClr>
              </a:solidFill>
            </a:endParaRPr>
          </a:p>
        </p:txBody>
      </p:sp>
      <p:sp>
        <p:nvSpPr>
          <p:cNvPr id="1271" name="primary footer"/>
          <p:cNvSpPr>
            <a:spLocks noGrp="1"/>
          </p:cNvSpPr>
          <p:nvPr>
            <p:ph type="body" sz="quarter" idx="16"/>
          </p:nvPr>
        </p:nvSpPr>
        <p:spPr>
          <a:xfrm>
            <a:off x="10002627" y="6539419"/>
            <a:ext cx="798617" cy="92333"/>
          </a:xfrm>
          <a:prstGeom prst="rect">
            <a:avLst/>
          </a:prstGeom>
        </p:spPr>
        <p:txBody>
          <a:bodyPr wrap="none" lIns="0" tIns="0" rIns="0" bIns="0">
            <a:spAutoFit/>
          </a:bodyPr>
          <a:lstStyle>
            <a:lvl1pPr marL="0" indent="0" defTabSz="457200">
              <a:spcBef>
                <a:spcPts val="0"/>
              </a:spcBef>
              <a:buSzTx/>
              <a:buNone/>
              <a:defRPr sz="600" cap="all" spc="60">
                <a:solidFill>
                  <a:srgbClr val="A6AAA9"/>
                </a:solidFill>
                <a:uFill>
                  <a:solidFill>
                    <a:srgbClr val="919191"/>
                  </a:solidFill>
                </a:uFill>
                <a:latin typeface="BentonSansF Medium"/>
                <a:ea typeface="BentonSansF Medium"/>
                <a:cs typeface="BentonSansF Medium"/>
                <a:sym typeface="BentonSansF Medium"/>
              </a:defRPr>
            </a:lvl1pPr>
          </a:lstStyle>
          <a:p>
            <a:pPr defTabSz="914400">
              <a:defRPr>
                <a:solidFill>
                  <a:srgbClr val="A6AAA9"/>
                </a:solidFill>
              </a:defRPr>
            </a:pPr>
            <a:r>
              <a:rPr>
                <a:solidFill>
                  <a:schemeClr val="accent1">
                    <a:hueOff val="-11708571"/>
                    <a:satOff val="-92105"/>
                    <a:lumOff val="44705"/>
                  </a:schemeClr>
                </a:solidFill>
              </a:rPr>
              <a:t>primary footer</a:t>
            </a:r>
          </a:p>
        </p:txBody>
      </p:sp>
      <p:sp>
        <p:nvSpPr>
          <p:cNvPr id="1272" name="secondary footer"/>
          <p:cNvSpPr>
            <a:spLocks noGrp="1"/>
          </p:cNvSpPr>
          <p:nvPr>
            <p:ph type="body" sz="quarter" idx="17"/>
          </p:nvPr>
        </p:nvSpPr>
        <p:spPr>
          <a:xfrm>
            <a:off x="8701617" y="6539419"/>
            <a:ext cx="951864" cy="92333"/>
          </a:xfrm>
          <a:prstGeom prst="rect">
            <a:avLst/>
          </a:prstGeom>
        </p:spPr>
        <p:txBody>
          <a:bodyPr wrap="none" lIns="0" tIns="0" rIns="0" bIns="0">
            <a:spAutoFit/>
          </a:bodyPr>
          <a:lstStyle>
            <a:lvl1pPr marL="0" indent="0" defTabSz="457200">
              <a:spcBef>
                <a:spcPts val="0"/>
              </a:spcBef>
              <a:buSzTx/>
              <a:buNone/>
              <a:defRPr sz="600" cap="all" spc="60">
                <a:solidFill>
                  <a:srgbClr val="A6AAA9"/>
                </a:solidFill>
                <a:uFill>
                  <a:solidFill>
                    <a:srgbClr val="919191"/>
                  </a:solidFill>
                </a:uFill>
                <a:latin typeface="BentonSansF Medium"/>
                <a:ea typeface="BentonSansF Medium"/>
                <a:cs typeface="BentonSansF Medium"/>
                <a:sym typeface="BentonSansF Medium"/>
              </a:defRPr>
            </a:lvl1pPr>
          </a:lstStyle>
          <a:p>
            <a:pPr defTabSz="914400">
              <a:defRPr>
                <a:solidFill>
                  <a:srgbClr val="A6AAA9"/>
                </a:solidFill>
              </a:defRPr>
            </a:pPr>
            <a:r>
              <a:rPr>
                <a:solidFill>
                  <a:schemeClr val="accent1">
                    <a:hueOff val="-11708571"/>
                    <a:satOff val="-92105"/>
                    <a:lumOff val="44705"/>
                  </a:schemeClr>
                </a:solidFill>
              </a:rPr>
              <a:t>secondary footer</a:t>
            </a:r>
          </a:p>
        </p:txBody>
      </p:sp>
      <p:sp>
        <p:nvSpPr>
          <p:cNvPr id="1273" name="SECTION"/>
          <p:cNvSpPr>
            <a:spLocks noGrp="1"/>
          </p:cNvSpPr>
          <p:nvPr>
            <p:ph type="body" sz="quarter" idx="18"/>
          </p:nvPr>
        </p:nvSpPr>
        <p:spPr>
          <a:xfrm>
            <a:off x="884402" y="662082"/>
            <a:ext cx="3250388" cy="153888"/>
          </a:xfrm>
          <a:prstGeom prst="rect">
            <a:avLst/>
          </a:prstGeom>
        </p:spPr>
        <p:txBody>
          <a:bodyPr lIns="0" tIns="0" rIns="0" bIns="0" anchor="t">
            <a:spAutoFit/>
          </a:bodyPr>
          <a:lstStyle>
            <a:lvl1pPr marL="0" indent="0" defTabSz="411480">
              <a:spcBef>
                <a:spcPts val="0"/>
              </a:spcBef>
              <a:buSzTx/>
              <a:buNone/>
              <a:defRPr sz="1000" cap="all" spc="100">
                <a:solidFill>
                  <a:schemeClr val="accent1">
                    <a:hueOff val="-11708571"/>
                    <a:satOff val="-92105"/>
                    <a:lumOff val="44705"/>
                  </a:schemeClr>
                </a:solidFill>
                <a:latin typeface="BentonSansF Medium"/>
                <a:ea typeface="BentonSansF Medium"/>
                <a:cs typeface="BentonSansF Medium"/>
                <a:sym typeface="BentonSansF Medium"/>
              </a:defRPr>
            </a:lvl1pPr>
          </a:lstStyle>
          <a:p>
            <a:pPr>
              <a:defRPr>
                <a:solidFill>
                  <a:srgbClr val="000000"/>
                </a:solidFill>
              </a:defRPr>
            </a:pPr>
            <a:r>
              <a:rPr>
                <a:solidFill>
                  <a:schemeClr val="accent1">
                    <a:hueOff val="-11708571"/>
                    <a:satOff val="-92105"/>
                    <a:lumOff val="44705"/>
                  </a:schemeClr>
                </a:solidFill>
              </a:rPr>
              <a:t>SECTION</a:t>
            </a:r>
          </a:p>
        </p:txBody>
      </p:sp>
      <p:sp>
        <p:nvSpPr>
          <p:cNvPr id="1274" name="“"/>
          <p:cNvSpPr>
            <a:spLocks noGrp="1"/>
          </p:cNvSpPr>
          <p:nvPr>
            <p:ph type="body" sz="quarter" idx="19"/>
          </p:nvPr>
        </p:nvSpPr>
        <p:spPr>
          <a:xfrm>
            <a:off x="887804" y="1872507"/>
            <a:ext cx="1711271" cy="830997"/>
          </a:xfrm>
          <a:prstGeom prst="rect">
            <a:avLst/>
          </a:prstGeom>
        </p:spPr>
        <p:txBody>
          <a:bodyPr lIns="0" tIns="0" rIns="0" bIns="0" anchor="t">
            <a:spAutoFit/>
          </a:bodyPr>
          <a:lstStyle>
            <a:lvl1pPr marL="0" indent="0" defTabSz="641350">
              <a:lnSpc>
                <a:spcPct val="90000"/>
              </a:lnSpc>
              <a:spcBef>
                <a:spcPts val="0"/>
              </a:spcBef>
              <a:buSzTx/>
              <a:buNone/>
              <a:defRPr sz="6000" b="1" spc="60">
                <a:solidFill>
                  <a:schemeClr val="accent1">
                    <a:hueOff val="-11708571"/>
                    <a:satOff val="-92105"/>
                    <a:lumOff val="44705"/>
                  </a:schemeClr>
                </a:solidFill>
                <a:uFill>
                  <a:solidFill>
                    <a:srgbClr val="000000"/>
                  </a:solidFill>
                </a:uFill>
                <a:latin typeface="+mn-lt"/>
                <a:ea typeface="+mn-ea"/>
                <a:cs typeface="+mn-cs"/>
                <a:sym typeface="BentonSansF"/>
              </a:defRPr>
            </a:lvl1pPr>
          </a:lstStyle>
          <a:p>
            <a:pPr>
              <a:defRPr>
                <a:solidFill>
                  <a:srgbClr val="424242"/>
                </a:solidFill>
              </a:defRPr>
            </a:pPr>
            <a:r>
              <a:rPr>
                <a:solidFill>
                  <a:schemeClr val="accent1">
                    <a:hueOff val="-11708571"/>
                    <a:satOff val="-92105"/>
                    <a:lumOff val="44705"/>
                  </a:schemeClr>
                </a:solidFill>
              </a:rPr>
              <a:t>“</a:t>
            </a:r>
          </a:p>
        </p:txBody>
      </p:sp>
      <p:sp>
        <p:nvSpPr>
          <p:cNvPr id="1275" name="Slide Number"/>
          <p:cNvSpPr txBox="1">
            <a:spLocks noGrp="1"/>
          </p:cNvSpPr>
          <p:nvPr>
            <p:ph type="sldNum" sz="quarter" idx="2"/>
          </p:nvPr>
        </p:nvSpPr>
        <p:spPr>
          <a:xfrm>
            <a:off x="8736225" y="6180921"/>
            <a:ext cx="279881" cy="350861"/>
          </a:xfrm>
          <a:prstGeom prst="rect">
            <a:avLst/>
          </a:prstGeom>
        </p:spPr>
        <p:txBody>
          <a:bodyPr lIns="45718" tIns="45718" rIns="45718" bIns="45718" anchor="ctr"/>
          <a:lstStyle>
            <a:lvl1pPr algn="l" defTabSz="411480">
              <a:lnSpc>
                <a:spcPct val="140000"/>
              </a:lnSpc>
              <a:defRPr sz="1200">
                <a:solidFill>
                  <a:srgbClr val="000000"/>
                </a:solidFill>
                <a:latin typeface="+mn-lt"/>
                <a:ea typeface="+mn-ea"/>
                <a:cs typeface="+mn-cs"/>
                <a:sym typeface="BentonSansF"/>
              </a:defRPr>
            </a:lvl1pPr>
          </a:lstStyle>
          <a:p>
            <a:fld id="{86CB4B4D-7CA3-9044-876B-883B54F8677D}" type="slidenum">
              <a:rPr/>
              <a:pPr/>
              <a:t>‹#›</a:t>
            </a:fld>
            <a:endParaRPr/>
          </a:p>
        </p:txBody>
      </p:sp>
    </p:spTree>
    <p:extLst>
      <p:ext uri="{BB962C8B-B14F-4D97-AF65-F5344CB8AC3E}">
        <p14:creationId xmlns:p14="http://schemas.microsoft.com/office/powerpoint/2010/main" val="297555622"/>
      </p:ext>
    </p:extLst>
  </p:cSld>
  <p:clrMapOvr>
    <a:masterClrMapping/>
  </p:clrMapOvr>
  <p:transition spd="med"/>
</p:sldLayout>
</file>

<file path=ppt/slideLayouts/slideLayout115.xml><?xml version="1.0" encoding="utf-8"?>
<p:sldLayout xmlns:a="http://schemas.openxmlformats.org/drawingml/2006/main" xmlns:r="http://schemas.openxmlformats.org/officeDocument/2006/relationships" xmlns:p="http://schemas.openxmlformats.org/presentationml/2006/main" type="tx">
  <p:cSld name="1 quote v.2">
    <p:spTree>
      <p:nvGrpSpPr>
        <p:cNvPr id="1" name=""/>
        <p:cNvGrpSpPr/>
        <p:nvPr/>
      </p:nvGrpSpPr>
      <p:grpSpPr>
        <a:xfrm>
          <a:off x="0" y="0"/>
          <a:ext cx="0" cy="0"/>
          <a:chOff x="0" y="0"/>
          <a:chExt cx="0" cy="0"/>
        </a:xfrm>
      </p:grpSpPr>
      <p:pic>
        <p:nvPicPr>
          <p:cNvPr id="1282" name="image4.png" descr="image4.png"/>
          <p:cNvPicPr>
            <a:picLocks noChangeAspect="1"/>
          </p:cNvPicPr>
          <p:nvPr/>
        </p:nvPicPr>
        <p:blipFill>
          <a:blip r:embed="rId2"/>
          <a:stretch>
            <a:fillRect/>
          </a:stretch>
        </p:blipFill>
        <p:spPr>
          <a:xfrm>
            <a:off x="442384" y="6414569"/>
            <a:ext cx="443423" cy="443432"/>
          </a:xfrm>
          <a:prstGeom prst="rect">
            <a:avLst/>
          </a:prstGeom>
          <a:ln w="12700">
            <a:miter lim="400000"/>
          </a:ln>
        </p:spPr>
      </p:pic>
      <p:sp>
        <p:nvSpPr>
          <p:cNvPr id="1283" name="Text"/>
          <p:cNvSpPr txBox="1">
            <a:spLocks noGrp="1"/>
          </p:cNvSpPr>
          <p:nvPr>
            <p:ph type="body" sz="quarter" idx="13"/>
          </p:nvPr>
        </p:nvSpPr>
        <p:spPr>
          <a:xfrm>
            <a:off x="11630698" y="6548755"/>
            <a:ext cx="94578" cy="92333"/>
          </a:xfrm>
          <a:prstGeom prst="rect">
            <a:avLst/>
          </a:prstGeom>
        </p:spPr>
        <p:txBody>
          <a:bodyPr wrap="none" lIns="0" tIns="0" rIns="0" bIns="0" anchor="t">
            <a:spAutoFit/>
          </a:bodyPr>
          <a:lstStyle>
            <a:lvl1pPr marL="0" indent="0" algn="r">
              <a:spcBef>
                <a:spcPts val="0"/>
              </a:spcBef>
              <a:buSzTx/>
              <a:buNone/>
              <a:defRPr sz="600" cap="all">
                <a:solidFill>
                  <a:srgbClr val="A6AAA9"/>
                </a:solidFill>
                <a:latin typeface="BentonSansF Medium"/>
                <a:ea typeface="BentonSansF Medium"/>
                <a:cs typeface="BentonSansF Medium"/>
                <a:sym typeface="BentonSansF Medium"/>
              </a:defRPr>
            </a:lvl1pPr>
          </a:lstStyle>
          <a:p>
            <a:fld id="{86CB4B4D-7CA3-9044-876B-883B54F8677D}" type="slidenum">
              <a:t>‹#›</a:t>
            </a:fld>
            <a:endParaRPr/>
          </a:p>
        </p:txBody>
      </p:sp>
      <p:sp>
        <p:nvSpPr>
          <p:cNvPr id="1284" name="primary footer"/>
          <p:cNvSpPr>
            <a:spLocks noGrp="1"/>
          </p:cNvSpPr>
          <p:nvPr>
            <p:ph type="body" sz="quarter" idx="14"/>
          </p:nvPr>
        </p:nvSpPr>
        <p:spPr>
          <a:xfrm>
            <a:off x="10002627" y="6539419"/>
            <a:ext cx="798617" cy="92333"/>
          </a:xfrm>
          <a:prstGeom prst="rect">
            <a:avLst/>
          </a:prstGeom>
        </p:spPr>
        <p:txBody>
          <a:bodyPr wrap="none" lIns="0" tIns="0" rIns="0" bIns="0">
            <a:spAutoFit/>
          </a:bodyPr>
          <a:lstStyle>
            <a:lvl1pPr marL="0" indent="0" defTabSz="457200">
              <a:spcBef>
                <a:spcPts val="0"/>
              </a:spcBef>
              <a:buSzTx/>
              <a:buNone/>
              <a:defRPr sz="600" cap="all" spc="60">
                <a:solidFill>
                  <a:srgbClr val="A6AAA9"/>
                </a:solidFill>
                <a:uFill>
                  <a:solidFill>
                    <a:srgbClr val="919191"/>
                  </a:solidFill>
                </a:uFill>
                <a:latin typeface="BentonSansF Medium"/>
                <a:ea typeface="BentonSansF Medium"/>
                <a:cs typeface="BentonSansF Medium"/>
                <a:sym typeface="BentonSansF Medium"/>
              </a:defRPr>
            </a:lvl1pPr>
          </a:lstStyle>
          <a:p>
            <a:pPr defTabSz="914400"/>
            <a:r>
              <a:t>primary footer</a:t>
            </a:r>
          </a:p>
        </p:txBody>
      </p:sp>
      <p:sp>
        <p:nvSpPr>
          <p:cNvPr id="1285" name="secondary footer"/>
          <p:cNvSpPr>
            <a:spLocks noGrp="1"/>
          </p:cNvSpPr>
          <p:nvPr>
            <p:ph type="body" sz="quarter" idx="15"/>
          </p:nvPr>
        </p:nvSpPr>
        <p:spPr>
          <a:xfrm>
            <a:off x="8701617" y="6539419"/>
            <a:ext cx="951864" cy="92333"/>
          </a:xfrm>
          <a:prstGeom prst="rect">
            <a:avLst/>
          </a:prstGeom>
        </p:spPr>
        <p:txBody>
          <a:bodyPr wrap="none" lIns="0" tIns="0" rIns="0" bIns="0">
            <a:spAutoFit/>
          </a:bodyPr>
          <a:lstStyle>
            <a:lvl1pPr marL="0" indent="0" defTabSz="457200">
              <a:spcBef>
                <a:spcPts val="0"/>
              </a:spcBef>
              <a:buSzTx/>
              <a:buNone/>
              <a:defRPr sz="600" cap="all" spc="60">
                <a:solidFill>
                  <a:srgbClr val="A6AAA9"/>
                </a:solidFill>
                <a:uFill>
                  <a:solidFill>
                    <a:srgbClr val="919191"/>
                  </a:solidFill>
                </a:uFill>
                <a:latin typeface="BentonSansF Medium"/>
                <a:ea typeface="BentonSansF Medium"/>
                <a:cs typeface="BentonSansF Medium"/>
                <a:sym typeface="BentonSansF Medium"/>
              </a:defRPr>
            </a:lvl1pPr>
          </a:lstStyle>
          <a:p>
            <a:pPr defTabSz="914400"/>
            <a:r>
              <a:t>secondary footer</a:t>
            </a:r>
          </a:p>
        </p:txBody>
      </p:sp>
      <p:sp>
        <p:nvSpPr>
          <p:cNvPr id="1286" name="SECTION"/>
          <p:cNvSpPr>
            <a:spLocks noGrp="1"/>
          </p:cNvSpPr>
          <p:nvPr>
            <p:ph type="body" sz="quarter" idx="16"/>
          </p:nvPr>
        </p:nvSpPr>
        <p:spPr>
          <a:xfrm>
            <a:off x="884402" y="662082"/>
            <a:ext cx="3250388" cy="153888"/>
          </a:xfrm>
          <a:prstGeom prst="rect">
            <a:avLst/>
          </a:prstGeom>
        </p:spPr>
        <p:txBody>
          <a:bodyPr lIns="0" tIns="0" rIns="0" bIns="0" anchor="t">
            <a:spAutoFit/>
          </a:bodyPr>
          <a:lstStyle>
            <a:lvl1pPr marL="0" indent="0" defTabSz="411480">
              <a:spcBef>
                <a:spcPts val="0"/>
              </a:spcBef>
              <a:buSzTx/>
              <a:buNone/>
              <a:defRPr sz="1000" cap="all" spc="100">
                <a:latin typeface="BentonSansF Medium"/>
                <a:ea typeface="BentonSansF Medium"/>
                <a:cs typeface="BentonSansF Medium"/>
                <a:sym typeface="BentonSansF Medium"/>
              </a:defRPr>
            </a:lvl1pPr>
          </a:lstStyle>
          <a:p>
            <a:r>
              <a:t>SECTION</a:t>
            </a:r>
          </a:p>
        </p:txBody>
      </p:sp>
      <p:sp>
        <p:nvSpPr>
          <p:cNvPr id="1287" name="Quote lorem ipsum dolor…"/>
          <p:cNvSpPr/>
          <p:nvPr/>
        </p:nvSpPr>
        <p:spPr>
          <a:xfrm>
            <a:off x="2559309" y="2194103"/>
            <a:ext cx="7073383" cy="2068259"/>
          </a:xfrm>
          <a:prstGeom prst="rect">
            <a:avLst/>
          </a:prstGeom>
          <a:ln w="12700">
            <a:miter lim="400000"/>
          </a:ln>
          <a:extLst>
            <a:ext uri="{C572A759-6A51-4108-AA02-DFA0A04FC94B}">
              <ma14:wrappingTextBoxFlag xmlns="" xmlns:ma14="http://schemas.microsoft.com/office/mac/drawingml/2011/main" val="1"/>
            </a:ext>
          </a:extLst>
        </p:spPr>
        <p:txBody>
          <a:bodyPr lIns="0" tIns="0" rIns="0" bIns="0" anchor="ctr">
            <a:spAutoFit/>
          </a:bodyPr>
          <a:lstStyle/>
          <a:p>
            <a:pPr marR="28575" algn="ctr" defTabSz="641350" hangingPunct="0">
              <a:lnSpc>
                <a:spcPct val="80000"/>
              </a:lnSpc>
              <a:defRPr sz="8400" spc="84">
                <a:solidFill>
                  <a:srgbClr val="424242"/>
                </a:solidFill>
                <a:latin typeface="Quarto Bold"/>
                <a:ea typeface="Quarto Bold"/>
                <a:cs typeface="Quarto Bold"/>
                <a:sym typeface="Quarto Bold"/>
              </a:defRPr>
            </a:pPr>
            <a:r>
              <a:rPr sz="4200" i="1" kern="0" spc="42">
                <a:solidFill>
                  <a:srgbClr val="424242"/>
                </a:solidFill>
                <a:uFill>
                  <a:solidFill>
                    <a:srgbClr val="000000"/>
                  </a:solidFill>
                </a:uFill>
                <a:latin typeface="Quarto Semibold"/>
                <a:ea typeface="Quarto Semibold"/>
                <a:cs typeface="Quarto Semibold"/>
                <a:sym typeface="Quarto Semibold"/>
              </a:rPr>
              <a:t>Quote lorem ipsum dolor </a:t>
            </a:r>
          </a:p>
          <a:p>
            <a:pPr marR="28575" algn="ctr" defTabSz="641350" hangingPunct="0">
              <a:lnSpc>
                <a:spcPct val="80000"/>
              </a:lnSpc>
              <a:defRPr sz="8400" spc="84">
                <a:solidFill>
                  <a:srgbClr val="424242"/>
                </a:solidFill>
                <a:latin typeface="Quarto Bold"/>
                <a:ea typeface="Quarto Bold"/>
                <a:cs typeface="Quarto Bold"/>
                <a:sym typeface="Quarto Bold"/>
              </a:defRPr>
            </a:pPr>
            <a:r>
              <a:rPr sz="4200" i="1" kern="0" spc="42">
                <a:solidFill>
                  <a:srgbClr val="424242"/>
                </a:solidFill>
                <a:uFill>
                  <a:solidFill>
                    <a:srgbClr val="000000"/>
                  </a:solidFill>
                </a:uFill>
                <a:latin typeface="Quarto Semibold"/>
                <a:ea typeface="Quarto Semibold"/>
                <a:cs typeface="Quarto Semibold"/>
                <a:sym typeface="Quarto Semibold"/>
              </a:rPr>
              <a:t>sit amet, consectetur adipiscing lorem ipsum dolor elit. </a:t>
            </a:r>
          </a:p>
        </p:txBody>
      </p:sp>
      <p:sp>
        <p:nvSpPr>
          <p:cNvPr id="1288" name="Line"/>
          <p:cNvSpPr/>
          <p:nvPr/>
        </p:nvSpPr>
        <p:spPr>
          <a:xfrm>
            <a:off x="5764988" y="5072791"/>
            <a:ext cx="662025" cy="1"/>
          </a:xfrm>
          <a:prstGeom prst="line">
            <a:avLst/>
          </a:prstGeom>
          <a:ln w="76200">
            <a:solidFill>
              <a:schemeClr val="accent4">
                <a:hueOff val="-1908433"/>
                <a:satOff val="-100000"/>
                <a:lumOff val="28823"/>
              </a:schemeClr>
            </a:solidFill>
            <a:miter lim="400000"/>
          </a:ln>
        </p:spPr>
        <p:txBody>
          <a:bodyPr lIns="22859" tIns="22859" rIns="22859" bIns="22859"/>
          <a:lstStyle/>
          <a:p>
            <a:pPr defTabSz="412750" hangingPunct="0">
              <a:lnSpc>
                <a:spcPct val="140000"/>
              </a:lnSpc>
              <a:spcBef>
                <a:spcPts val="1000"/>
              </a:spcBef>
              <a:defRPr sz="3000">
                <a:uFillTx/>
              </a:defRPr>
            </a:pPr>
            <a:endParaRPr sz="1500" kern="0">
              <a:solidFill>
                <a:srgbClr val="000000"/>
              </a:solidFill>
              <a:sym typeface="BentonSansF"/>
            </a:endParaRPr>
          </a:p>
        </p:txBody>
      </p:sp>
      <p:sp>
        <p:nvSpPr>
          <p:cNvPr id="1289" name="“"/>
          <p:cNvSpPr/>
          <p:nvPr/>
        </p:nvSpPr>
        <p:spPr>
          <a:xfrm>
            <a:off x="5240364" y="1548657"/>
            <a:ext cx="1711271" cy="830997"/>
          </a:xfrm>
          <a:prstGeom prst="rect">
            <a:avLst/>
          </a:prstGeom>
          <a:ln w="12700">
            <a:miter lim="400000"/>
          </a:ln>
          <a:extLst>
            <a:ext uri="{C572A759-6A51-4108-AA02-DFA0A04FC94B}">
              <ma14:wrappingTextBoxFlag xmlns="" xmlns:ma14="http://schemas.microsoft.com/office/mac/drawingml/2011/main" val="1"/>
            </a:ext>
          </a:extLst>
        </p:spPr>
        <p:txBody>
          <a:bodyPr lIns="0" tIns="0" rIns="0" bIns="0">
            <a:spAutoFit/>
          </a:bodyPr>
          <a:lstStyle>
            <a:lvl1pPr marR="0" algn="ctr">
              <a:lnSpc>
                <a:spcPct val="90000"/>
              </a:lnSpc>
              <a:defRPr sz="12000" b="1" spc="119">
                <a:solidFill>
                  <a:srgbClr val="424242"/>
                </a:solidFill>
              </a:defRPr>
            </a:lvl1pPr>
          </a:lstStyle>
          <a:p>
            <a:pPr defTabSz="641350" hangingPunct="0"/>
            <a:r>
              <a:rPr sz="6000" kern="0">
                <a:uFill>
                  <a:solidFill>
                    <a:srgbClr val="000000"/>
                  </a:solidFill>
                </a:uFill>
                <a:sym typeface="BentonSansF"/>
              </a:rPr>
              <a:t>“</a:t>
            </a:r>
          </a:p>
        </p:txBody>
      </p:sp>
      <p:sp>
        <p:nvSpPr>
          <p:cNvPr id="1290" name="NAME SURNAME"/>
          <p:cNvSpPr/>
          <p:nvPr/>
        </p:nvSpPr>
        <p:spPr>
          <a:xfrm>
            <a:off x="4470807" y="4385504"/>
            <a:ext cx="3250388" cy="153888"/>
          </a:xfrm>
          <a:prstGeom prst="rect">
            <a:avLst/>
          </a:prstGeom>
          <a:ln w="12700">
            <a:miter lim="400000"/>
          </a:ln>
          <a:extLst>
            <a:ext uri="{C572A759-6A51-4108-AA02-DFA0A04FC94B}">
              <ma14:wrappingTextBoxFlag xmlns="" xmlns:ma14="http://schemas.microsoft.com/office/mac/drawingml/2011/main" val="1"/>
            </a:ext>
          </a:extLst>
        </p:spPr>
        <p:txBody>
          <a:bodyPr lIns="0" tIns="0" rIns="0" bIns="0">
            <a:spAutoFit/>
          </a:bodyPr>
          <a:lstStyle>
            <a:lvl1pPr marR="0" algn="ctr" defTabSz="822960">
              <a:lnSpc>
                <a:spcPct val="100000"/>
              </a:lnSpc>
              <a:defRPr sz="2000" cap="all" spc="199">
                <a:uFillTx/>
                <a:latin typeface="BentonSansF Medium"/>
                <a:ea typeface="BentonSansF Medium"/>
                <a:cs typeface="BentonSansF Medium"/>
                <a:sym typeface="BentonSansF Medium"/>
              </a:defRPr>
            </a:lvl1pPr>
          </a:lstStyle>
          <a:p>
            <a:pPr hangingPunct="0"/>
            <a:r>
              <a:rPr sz="1000" kern="0">
                <a:solidFill>
                  <a:srgbClr val="000000"/>
                </a:solidFill>
              </a:rPr>
              <a:t>NAME SURNAME</a:t>
            </a:r>
          </a:p>
        </p:txBody>
      </p:sp>
      <p:sp>
        <p:nvSpPr>
          <p:cNvPr id="1291" name="Slide Number"/>
          <p:cNvSpPr txBox="1">
            <a:spLocks noGrp="1"/>
          </p:cNvSpPr>
          <p:nvPr>
            <p:ph type="sldNum" sz="quarter" idx="2"/>
          </p:nvPr>
        </p:nvSpPr>
        <p:spPr>
          <a:xfrm>
            <a:off x="8736225" y="6180921"/>
            <a:ext cx="279881" cy="350861"/>
          </a:xfrm>
          <a:prstGeom prst="rect">
            <a:avLst/>
          </a:prstGeom>
        </p:spPr>
        <p:txBody>
          <a:bodyPr lIns="45718" tIns="45718" rIns="45718" bIns="45718" anchor="ctr"/>
          <a:lstStyle>
            <a:lvl1pPr algn="l" defTabSz="411480">
              <a:lnSpc>
                <a:spcPct val="140000"/>
              </a:lnSpc>
              <a:defRPr sz="1200">
                <a:solidFill>
                  <a:srgbClr val="000000"/>
                </a:solidFill>
                <a:latin typeface="+mn-lt"/>
                <a:ea typeface="+mn-ea"/>
                <a:cs typeface="+mn-cs"/>
                <a:sym typeface="BentonSansF"/>
              </a:defRPr>
            </a:lvl1pPr>
          </a:lstStyle>
          <a:p>
            <a:fld id="{86CB4B4D-7CA3-9044-876B-883B54F8677D}" type="slidenum">
              <a:rPr/>
              <a:pPr/>
              <a:t>‹#›</a:t>
            </a:fld>
            <a:endParaRPr/>
          </a:p>
        </p:txBody>
      </p:sp>
    </p:spTree>
    <p:extLst>
      <p:ext uri="{BB962C8B-B14F-4D97-AF65-F5344CB8AC3E}">
        <p14:creationId xmlns:p14="http://schemas.microsoft.com/office/powerpoint/2010/main" val="3189581058"/>
      </p:ext>
    </p:extLst>
  </p:cSld>
  <p:clrMapOvr>
    <a:masterClrMapping/>
  </p:clrMapOvr>
  <p:transition spd="med"/>
</p:sldLayout>
</file>

<file path=ppt/slideLayouts/slideLayout116.xml><?xml version="1.0" encoding="utf-8"?>
<p:sldLayout xmlns:a="http://schemas.openxmlformats.org/drawingml/2006/main" xmlns:r="http://schemas.openxmlformats.org/officeDocument/2006/relationships" xmlns:p="http://schemas.openxmlformats.org/presentationml/2006/main" type="tx">
  <p:cSld name="1_1 quote v.2">
    <p:bg>
      <p:bgPr>
        <a:solidFill>
          <a:srgbClr val="333333"/>
        </a:solidFill>
        <a:effectLst/>
      </p:bgPr>
    </p:bg>
    <p:spTree>
      <p:nvGrpSpPr>
        <p:cNvPr id="1" name=""/>
        <p:cNvGrpSpPr/>
        <p:nvPr/>
      </p:nvGrpSpPr>
      <p:grpSpPr>
        <a:xfrm>
          <a:off x="0" y="0"/>
          <a:ext cx="0" cy="0"/>
          <a:chOff x="0" y="0"/>
          <a:chExt cx="0" cy="0"/>
        </a:xfrm>
      </p:grpSpPr>
      <p:pic>
        <p:nvPicPr>
          <p:cNvPr id="1298" name="image4.png" descr="image4.png"/>
          <p:cNvPicPr>
            <a:picLocks noChangeAspect="1"/>
          </p:cNvPicPr>
          <p:nvPr/>
        </p:nvPicPr>
        <p:blipFill>
          <a:blip r:embed="rId2"/>
          <a:stretch>
            <a:fillRect/>
          </a:stretch>
        </p:blipFill>
        <p:spPr>
          <a:xfrm>
            <a:off x="442384" y="6414569"/>
            <a:ext cx="443423" cy="443432"/>
          </a:xfrm>
          <a:prstGeom prst="rect">
            <a:avLst/>
          </a:prstGeom>
          <a:ln w="12700">
            <a:miter lim="400000"/>
          </a:ln>
        </p:spPr>
      </p:pic>
      <p:sp>
        <p:nvSpPr>
          <p:cNvPr id="1299" name="Quote lorem ipsum dolor…"/>
          <p:cNvSpPr>
            <a:spLocks noGrp="1"/>
          </p:cNvSpPr>
          <p:nvPr>
            <p:ph type="body" sz="quarter" idx="13"/>
          </p:nvPr>
        </p:nvSpPr>
        <p:spPr>
          <a:xfrm>
            <a:off x="2559309" y="-391220"/>
            <a:ext cx="7073383" cy="7238905"/>
          </a:xfrm>
          <a:prstGeom prst="rect">
            <a:avLst/>
          </a:prstGeom>
        </p:spPr>
        <p:txBody>
          <a:bodyPr lIns="0" tIns="0" rIns="0" bIns="0">
            <a:spAutoFit/>
          </a:bodyPr>
          <a:lstStyle>
            <a:lvl1pPr marL="0" marR="28575" indent="0" algn="ctr" defTabSz="641350">
              <a:lnSpc>
                <a:spcPct val="80000"/>
              </a:lnSpc>
              <a:spcBef>
                <a:spcPts val="0"/>
              </a:spcBef>
              <a:buSzTx/>
              <a:buNone/>
              <a:defRPr sz="8400" spc="84">
                <a:solidFill>
                  <a:srgbClr val="424242"/>
                </a:solidFill>
                <a:uFill>
                  <a:solidFill>
                    <a:srgbClr val="000000"/>
                  </a:solidFill>
                </a:uFill>
                <a:latin typeface="Quarto Bold"/>
                <a:sym typeface="Quarto Bold"/>
              </a:defRPr>
            </a:lvl1pPr>
          </a:lstStyle>
          <a:p>
            <a:pPr marL="0" marR="57150" indent="0" algn="ctr" defTabSz="1282700">
              <a:lnSpc>
                <a:spcPct val="80000"/>
              </a:lnSpc>
              <a:spcBef>
                <a:spcPts val="0"/>
              </a:spcBef>
              <a:buSzTx/>
              <a:buNone/>
              <a:defRPr sz="8400" spc="84">
                <a:solidFill>
                  <a:srgbClr val="424242"/>
                </a:solidFill>
                <a:uFill>
                  <a:solidFill>
                    <a:srgbClr val="000000"/>
                  </a:solidFill>
                </a:uFill>
                <a:latin typeface="Quarto Bold"/>
                <a:ea typeface="Quarto Bold"/>
                <a:cs typeface="Quarto Bold"/>
                <a:sym typeface="Quarto Bold"/>
              </a:defRPr>
            </a:pPr>
            <a:r>
              <a:rPr i="1">
                <a:solidFill>
                  <a:schemeClr val="accent1">
                    <a:hueOff val="-11708571"/>
                    <a:satOff val="-92105"/>
                    <a:lumOff val="44705"/>
                  </a:schemeClr>
                </a:solidFill>
                <a:latin typeface="Quarto Semibold"/>
                <a:ea typeface="Quarto Semibold"/>
                <a:cs typeface="Quarto Semibold"/>
                <a:sym typeface="Quarto Semibold"/>
              </a:rPr>
              <a:t>Quote lorem ipsum dolor </a:t>
            </a:r>
          </a:p>
          <a:p>
            <a:pPr marL="0" marR="57150" indent="0" algn="ctr" defTabSz="1282700">
              <a:lnSpc>
                <a:spcPct val="80000"/>
              </a:lnSpc>
              <a:spcBef>
                <a:spcPts val="0"/>
              </a:spcBef>
              <a:buSzTx/>
              <a:buNone/>
              <a:defRPr sz="8400" spc="84">
                <a:solidFill>
                  <a:srgbClr val="424242"/>
                </a:solidFill>
                <a:uFill>
                  <a:solidFill>
                    <a:srgbClr val="000000"/>
                  </a:solidFill>
                </a:uFill>
                <a:latin typeface="Quarto Bold"/>
                <a:ea typeface="Quarto Bold"/>
                <a:cs typeface="Quarto Bold"/>
                <a:sym typeface="Quarto Bold"/>
              </a:defRPr>
            </a:pPr>
            <a:r>
              <a:rPr i="1">
                <a:solidFill>
                  <a:schemeClr val="accent1">
                    <a:hueOff val="-11708571"/>
                    <a:satOff val="-92105"/>
                    <a:lumOff val="44705"/>
                  </a:schemeClr>
                </a:solidFill>
                <a:latin typeface="Quarto Semibold"/>
                <a:ea typeface="Quarto Semibold"/>
                <a:cs typeface="Quarto Semibold"/>
                <a:sym typeface="Quarto Semibold"/>
              </a:rPr>
              <a:t>sit amet, consectetur adipiscing lorem ipsum dolor elit. </a:t>
            </a:r>
          </a:p>
        </p:txBody>
      </p:sp>
      <p:sp>
        <p:nvSpPr>
          <p:cNvPr id="1300" name="Line"/>
          <p:cNvSpPr>
            <a:spLocks noGrp="1"/>
          </p:cNvSpPr>
          <p:nvPr>
            <p:ph type="body" sz="quarter" idx="14"/>
          </p:nvPr>
        </p:nvSpPr>
        <p:spPr>
          <a:xfrm>
            <a:off x="5764988" y="5072791"/>
            <a:ext cx="662025" cy="1"/>
          </a:xfrm>
          <a:prstGeom prst="line">
            <a:avLst/>
          </a:prstGeom>
          <a:ln w="76200">
            <a:solidFill>
              <a:schemeClr val="accent4">
                <a:hueOff val="-1908433"/>
                <a:satOff val="-100000"/>
                <a:lumOff val="28823"/>
              </a:schemeClr>
            </a:solidFill>
          </a:ln>
        </p:spPr>
        <p:txBody>
          <a:bodyPr lIns="45718" tIns="45718" rIns="45718" bIns="45718" anchor="t">
            <a:noAutofit/>
          </a:bodyPr>
          <a:lstStyle>
            <a:lvl1pPr marL="0" indent="0">
              <a:lnSpc>
                <a:spcPct val="140000"/>
              </a:lnSpc>
              <a:spcBef>
                <a:spcPts val="1000"/>
              </a:spcBef>
              <a:buSzTx/>
              <a:buNone/>
              <a:defRPr sz="3000">
                <a:latin typeface="+mn-lt"/>
                <a:ea typeface="+mn-ea"/>
                <a:cs typeface="+mn-cs"/>
                <a:sym typeface="BentonSansF"/>
              </a:defRPr>
            </a:lvl1pPr>
          </a:lstStyle>
          <a:p>
            <a:pPr marL="0" indent="0">
              <a:lnSpc>
                <a:spcPct val="140000"/>
              </a:lnSpc>
              <a:spcBef>
                <a:spcPts val="2000"/>
              </a:spcBef>
              <a:buSzTx/>
              <a:buNone/>
              <a:defRPr sz="3000">
                <a:latin typeface="+mn-lt"/>
                <a:ea typeface="+mn-ea"/>
                <a:cs typeface="+mn-cs"/>
                <a:sym typeface="BentonSansF"/>
              </a:defRPr>
            </a:pPr>
            <a:endParaRPr/>
          </a:p>
        </p:txBody>
      </p:sp>
      <p:sp>
        <p:nvSpPr>
          <p:cNvPr id="1301" name="“"/>
          <p:cNvSpPr>
            <a:spLocks noGrp="1"/>
          </p:cNvSpPr>
          <p:nvPr>
            <p:ph type="body" sz="quarter" idx="15"/>
          </p:nvPr>
        </p:nvSpPr>
        <p:spPr>
          <a:xfrm>
            <a:off x="5240364" y="1548657"/>
            <a:ext cx="1711271" cy="830997"/>
          </a:xfrm>
          <a:prstGeom prst="rect">
            <a:avLst/>
          </a:prstGeom>
        </p:spPr>
        <p:txBody>
          <a:bodyPr lIns="0" tIns="0" rIns="0" bIns="0" anchor="t">
            <a:spAutoFit/>
          </a:bodyPr>
          <a:lstStyle>
            <a:lvl1pPr marL="0" indent="0" algn="ctr" defTabSz="641350">
              <a:lnSpc>
                <a:spcPct val="90000"/>
              </a:lnSpc>
              <a:spcBef>
                <a:spcPts val="0"/>
              </a:spcBef>
              <a:buSzTx/>
              <a:buNone/>
              <a:defRPr sz="6000" b="1" spc="60">
                <a:solidFill>
                  <a:schemeClr val="accent1">
                    <a:hueOff val="-11708571"/>
                    <a:satOff val="-92105"/>
                    <a:lumOff val="44705"/>
                  </a:schemeClr>
                </a:solidFill>
                <a:uFill>
                  <a:solidFill>
                    <a:srgbClr val="000000"/>
                  </a:solidFill>
                </a:uFill>
                <a:latin typeface="+mn-lt"/>
                <a:ea typeface="+mn-ea"/>
                <a:cs typeface="+mn-cs"/>
                <a:sym typeface="BentonSansF"/>
              </a:defRPr>
            </a:lvl1pPr>
          </a:lstStyle>
          <a:p>
            <a:pPr>
              <a:defRPr>
                <a:solidFill>
                  <a:srgbClr val="424242"/>
                </a:solidFill>
              </a:defRPr>
            </a:pPr>
            <a:r>
              <a:rPr>
                <a:solidFill>
                  <a:schemeClr val="accent1">
                    <a:hueOff val="-11708571"/>
                    <a:satOff val="-92105"/>
                    <a:lumOff val="44705"/>
                  </a:schemeClr>
                </a:solidFill>
              </a:rPr>
              <a:t>“</a:t>
            </a:r>
          </a:p>
        </p:txBody>
      </p:sp>
      <p:sp>
        <p:nvSpPr>
          <p:cNvPr id="1302" name="NAME SURNAME"/>
          <p:cNvSpPr>
            <a:spLocks noGrp="1"/>
          </p:cNvSpPr>
          <p:nvPr>
            <p:ph type="body" sz="quarter" idx="16"/>
          </p:nvPr>
        </p:nvSpPr>
        <p:spPr>
          <a:xfrm>
            <a:off x="4470807" y="4385504"/>
            <a:ext cx="3250388" cy="153888"/>
          </a:xfrm>
          <a:prstGeom prst="rect">
            <a:avLst/>
          </a:prstGeom>
        </p:spPr>
        <p:txBody>
          <a:bodyPr lIns="0" tIns="0" rIns="0" bIns="0" anchor="t">
            <a:spAutoFit/>
          </a:bodyPr>
          <a:lstStyle>
            <a:lvl1pPr marL="0" indent="0" algn="ctr" defTabSz="411480">
              <a:spcBef>
                <a:spcPts val="0"/>
              </a:spcBef>
              <a:buSzTx/>
              <a:buNone/>
              <a:defRPr sz="1000" cap="all" spc="100">
                <a:solidFill>
                  <a:schemeClr val="accent1">
                    <a:hueOff val="-11708571"/>
                    <a:satOff val="-92105"/>
                    <a:lumOff val="44705"/>
                  </a:schemeClr>
                </a:solidFill>
                <a:latin typeface="BentonSansF Medium"/>
                <a:ea typeface="BentonSansF Medium"/>
                <a:cs typeface="BentonSansF Medium"/>
                <a:sym typeface="BentonSansF Medium"/>
              </a:defRPr>
            </a:lvl1pPr>
          </a:lstStyle>
          <a:p>
            <a:pPr>
              <a:defRPr>
                <a:solidFill>
                  <a:srgbClr val="000000"/>
                </a:solidFill>
              </a:defRPr>
            </a:pPr>
            <a:r>
              <a:rPr>
                <a:solidFill>
                  <a:schemeClr val="accent1">
                    <a:hueOff val="-11708571"/>
                    <a:satOff val="-92105"/>
                    <a:lumOff val="44705"/>
                  </a:schemeClr>
                </a:solidFill>
              </a:rPr>
              <a:t>NAME SURNAME</a:t>
            </a:r>
          </a:p>
        </p:txBody>
      </p:sp>
      <p:sp>
        <p:nvSpPr>
          <p:cNvPr id="1303" name="Text"/>
          <p:cNvSpPr txBox="1">
            <a:spLocks noGrp="1"/>
          </p:cNvSpPr>
          <p:nvPr>
            <p:ph type="body" sz="quarter" idx="17"/>
          </p:nvPr>
        </p:nvSpPr>
        <p:spPr>
          <a:xfrm>
            <a:off x="11630698" y="6548755"/>
            <a:ext cx="94578" cy="92333"/>
          </a:xfrm>
          <a:prstGeom prst="rect">
            <a:avLst/>
          </a:prstGeom>
        </p:spPr>
        <p:txBody>
          <a:bodyPr wrap="none" lIns="0" tIns="0" rIns="0" bIns="0" anchor="t">
            <a:spAutoFit/>
          </a:bodyPr>
          <a:lstStyle>
            <a:lvl1pPr marL="0" indent="0" algn="r">
              <a:spcBef>
                <a:spcPts val="0"/>
              </a:spcBef>
              <a:buSzTx/>
              <a:buNone/>
              <a:defRPr sz="600" cap="all">
                <a:solidFill>
                  <a:schemeClr val="accent1">
                    <a:hueOff val="-11708571"/>
                    <a:satOff val="-92105"/>
                    <a:lumOff val="44705"/>
                  </a:schemeClr>
                </a:solidFill>
                <a:latin typeface="BentonSansF Medium"/>
                <a:ea typeface="BentonSansF Medium"/>
                <a:cs typeface="BentonSansF Medium"/>
                <a:sym typeface="BentonSansF Medium"/>
              </a:defRPr>
            </a:lvl1pPr>
          </a:lstStyle>
          <a:p>
            <a:pPr>
              <a:defRPr>
                <a:solidFill>
                  <a:srgbClr val="A6AAA9"/>
                </a:solidFill>
              </a:defRPr>
            </a:pPr>
            <a:fld id="{86CB4B4D-7CA3-9044-876B-883B54F8677D}" type="slidenum">
              <a:rPr>
                <a:solidFill>
                  <a:schemeClr val="accent1">
                    <a:hueOff val="-11708571"/>
                    <a:satOff val="-92105"/>
                    <a:lumOff val="44705"/>
                  </a:schemeClr>
                </a:solidFill>
              </a:rPr>
              <a:t>‹#›</a:t>
            </a:fld>
            <a:endParaRPr>
              <a:solidFill>
                <a:schemeClr val="accent1">
                  <a:hueOff val="-11708571"/>
                  <a:satOff val="-92105"/>
                  <a:lumOff val="44705"/>
                </a:schemeClr>
              </a:solidFill>
            </a:endParaRPr>
          </a:p>
        </p:txBody>
      </p:sp>
      <p:sp>
        <p:nvSpPr>
          <p:cNvPr id="1304" name="primary footer"/>
          <p:cNvSpPr>
            <a:spLocks noGrp="1"/>
          </p:cNvSpPr>
          <p:nvPr>
            <p:ph type="body" sz="quarter" idx="18"/>
          </p:nvPr>
        </p:nvSpPr>
        <p:spPr>
          <a:xfrm>
            <a:off x="10002627" y="6539419"/>
            <a:ext cx="798617" cy="92333"/>
          </a:xfrm>
          <a:prstGeom prst="rect">
            <a:avLst/>
          </a:prstGeom>
        </p:spPr>
        <p:txBody>
          <a:bodyPr wrap="none" lIns="0" tIns="0" rIns="0" bIns="0">
            <a:spAutoFit/>
          </a:bodyPr>
          <a:lstStyle>
            <a:lvl1pPr marL="0" indent="0" defTabSz="457200">
              <a:spcBef>
                <a:spcPts val="0"/>
              </a:spcBef>
              <a:buSzTx/>
              <a:buNone/>
              <a:defRPr sz="600" cap="all" spc="60">
                <a:solidFill>
                  <a:srgbClr val="A6AAA9"/>
                </a:solidFill>
                <a:uFill>
                  <a:solidFill>
                    <a:srgbClr val="919191"/>
                  </a:solidFill>
                </a:uFill>
                <a:latin typeface="BentonSansF Medium"/>
                <a:ea typeface="BentonSansF Medium"/>
                <a:cs typeface="BentonSansF Medium"/>
                <a:sym typeface="BentonSansF Medium"/>
              </a:defRPr>
            </a:lvl1pPr>
          </a:lstStyle>
          <a:p>
            <a:pPr defTabSz="914400">
              <a:defRPr>
                <a:solidFill>
                  <a:srgbClr val="A6AAA9"/>
                </a:solidFill>
              </a:defRPr>
            </a:pPr>
            <a:r>
              <a:rPr>
                <a:solidFill>
                  <a:schemeClr val="accent1">
                    <a:hueOff val="-11708571"/>
                    <a:satOff val="-92105"/>
                    <a:lumOff val="44705"/>
                  </a:schemeClr>
                </a:solidFill>
              </a:rPr>
              <a:t>primary footer</a:t>
            </a:r>
          </a:p>
        </p:txBody>
      </p:sp>
      <p:sp>
        <p:nvSpPr>
          <p:cNvPr id="1305" name="secondary footer"/>
          <p:cNvSpPr>
            <a:spLocks noGrp="1"/>
          </p:cNvSpPr>
          <p:nvPr>
            <p:ph type="body" sz="quarter" idx="19"/>
          </p:nvPr>
        </p:nvSpPr>
        <p:spPr>
          <a:xfrm>
            <a:off x="8701617" y="6539419"/>
            <a:ext cx="951864" cy="92333"/>
          </a:xfrm>
          <a:prstGeom prst="rect">
            <a:avLst/>
          </a:prstGeom>
        </p:spPr>
        <p:txBody>
          <a:bodyPr wrap="none" lIns="0" tIns="0" rIns="0" bIns="0">
            <a:spAutoFit/>
          </a:bodyPr>
          <a:lstStyle>
            <a:lvl1pPr marL="0" indent="0" defTabSz="457200">
              <a:spcBef>
                <a:spcPts val="0"/>
              </a:spcBef>
              <a:buSzTx/>
              <a:buNone/>
              <a:defRPr sz="600" cap="all" spc="60">
                <a:solidFill>
                  <a:srgbClr val="A6AAA9"/>
                </a:solidFill>
                <a:uFill>
                  <a:solidFill>
                    <a:srgbClr val="919191"/>
                  </a:solidFill>
                </a:uFill>
                <a:latin typeface="BentonSansF Medium"/>
                <a:ea typeface="BentonSansF Medium"/>
                <a:cs typeface="BentonSansF Medium"/>
                <a:sym typeface="BentonSansF Medium"/>
              </a:defRPr>
            </a:lvl1pPr>
          </a:lstStyle>
          <a:p>
            <a:pPr defTabSz="914400">
              <a:defRPr>
                <a:solidFill>
                  <a:srgbClr val="A6AAA9"/>
                </a:solidFill>
              </a:defRPr>
            </a:pPr>
            <a:r>
              <a:rPr>
                <a:solidFill>
                  <a:schemeClr val="accent1">
                    <a:hueOff val="-11708571"/>
                    <a:satOff val="-92105"/>
                    <a:lumOff val="44705"/>
                  </a:schemeClr>
                </a:solidFill>
              </a:rPr>
              <a:t>secondary footer</a:t>
            </a:r>
          </a:p>
        </p:txBody>
      </p:sp>
      <p:sp>
        <p:nvSpPr>
          <p:cNvPr id="1306" name="SECTION"/>
          <p:cNvSpPr>
            <a:spLocks noGrp="1"/>
          </p:cNvSpPr>
          <p:nvPr>
            <p:ph type="body" sz="quarter" idx="20"/>
          </p:nvPr>
        </p:nvSpPr>
        <p:spPr>
          <a:xfrm>
            <a:off x="884402" y="662082"/>
            <a:ext cx="3250388" cy="153888"/>
          </a:xfrm>
          <a:prstGeom prst="rect">
            <a:avLst/>
          </a:prstGeom>
        </p:spPr>
        <p:txBody>
          <a:bodyPr lIns="0" tIns="0" rIns="0" bIns="0" anchor="t">
            <a:spAutoFit/>
          </a:bodyPr>
          <a:lstStyle>
            <a:lvl1pPr marL="0" indent="0" defTabSz="411480">
              <a:spcBef>
                <a:spcPts val="0"/>
              </a:spcBef>
              <a:buSzTx/>
              <a:buNone/>
              <a:defRPr sz="1000" cap="all" spc="100">
                <a:solidFill>
                  <a:schemeClr val="accent1">
                    <a:hueOff val="-11708571"/>
                    <a:satOff val="-92105"/>
                    <a:lumOff val="44705"/>
                  </a:schemeClr>
                </a:solidFill>
                <a:latin typeface="BentonSansF Medium"/>
                <a:ea typeface="BentonSansF Medium"/>
                <a:cs typeface="BentonSansF Medium"/>
                <a:sym typeface="BentonSansF Medium"/>
              </a:defRPr>
            </a:lvl1pPr>
          </a:lstStyle>
          <a:p>
            <a:pPr>
              <a:defRPr>
                <a:solidFill>
                  <a:srgbClr val="000000"/>
                </a:solidFill>
              </a:defRPr>
            </a:pPr>
            <a:r>
              <a:rPr>
                <a:solidFill>
                  <a:schemeClr val="accent1">
                    <a:hueOff val="-11708571"/>
                    <a:satOff val="-92105"/>
                    <a:lumOff val="44705"/>
                  </a:schemeClr>
                </a:solidFill>
              </a:rPr>
              <a:t>SECTION</a:t>
            </a:r>
          </a:p>
        </p:txBody>
      </p:sp>
      <p:sp>
        <p:nvSpPr>
          <p:cNvPr id="1307" name="Slide Number"/>
          <p:cNvSpPr txBox="1">
            <a:spLocks noGrp="1"/>
          </p:cNvSpPr>
          <p:nvPr>
            <p:ph type="sldNum" sz="quarter" idx="2"/>
          </p:nvPr>
        </p:nvSpPr>
        <p:spPr>
          <a:xfrm>
            <a:off x="8736225" y="6180921"/>
            <a:ext cx="279881" cy="350861"/>
          </a:xfrm>
          <a:prstGeom prst="rect">
            <a:avLst/>
          </a:prstGeom>
        </p:spPr>
        <p:txBody>
          <a:bodyPr lIns="45718" tIns="45718" rIns="45718" bIns="45718" anchor="ctr"/>
          <a:lstStyle>
            <a:lvl1pPr algn="l" defTabSz="411480">
              <a:lnSpc>
                <a:spcPct val="140000"/>
              </a:lnSpc>
              <a:defRPr sz="1200">
                <a:solidFill>
                  <a:srgbClr val="000000"/>
                </a:solidFill>
                <a:latin typeface="+mn-lt"/>
                <a:ea typeface="+mn-ea"/>
                <a:cs typeface="+mn-cs"/>
                <a:sym typeface="BentonSansF"/>
              </a:defRPr>
            </a:lvl1pPr>
          </a:lstStyle>
          <a:p>
            <a:fld id="{86CB4B4D-7CA3-9044-876B-883B54F8677D}" type="slidenum">
              <a:rPr/>
              <a:pPr/>
              <a:t>‹#›</a:t>
            </a:fld>
            <a:endParaRPr/>
          </a:p>
        </p:txBody>
      </p:sp>
    </p:spTree>
    <p:extLst>
      <p:ext uri="{BB962C8B-B14F-4D97-AF65-F5344CB8AC3E}">
        <p14:creationId xmlns:p14="http://schemas.microsoft.com/office/powerpoint/2010/main" val="1409594701"/>
      </p:ext>
    </p:extLst>
  </p:cSld>
  <p:clrMapOvr>
    <a:masterClrMapping/>
  </p:clrMapOvr>
  <p:transition spd="med"/>
</p:sldLayout>
</file>

<file path=ppt/slideLayouts/slideLayout117.xml><?xml version="1.0" encoding="utf-8"?>
<p:sldLayout xmlns:a="http://schemas.openxmlformats.org/drawingml/2006/main" xmlns:r="http://schemas.openxmlformats.org/officeDocument/2006/relationships" xmlns:p="http://schemas.openxmlformats.org/presentationml/2006/main" type="tx">
  <p:cSld name="2 quotes">
    <p:spTree>
      <p:nvGrpSpPr>
        <p:cNvPr id="1" name=""/>
        <p:cNvGrpSpPr/>
        <p:nvPr/>
      </p:nvGrpSpPr>
      <p:grpSpPr>
        <a:xfrm>
          <a:off x="0" y="0"/>
          <a:ext cx="0" cy="0"/>
          <a:chOff x="0" y="0"/>
          <a:chExt cx="0" cy="0"/>
        </a:xfrm>
      </p:grpSpPr>
      <p:pic>
        <p:nvPicPr>
          <p:cNvPr id="1314" name="image4.png" descr="image4.png"/>
          <p:cNvPicPr>
            <a:picLocks noChangeAspect="1"/>
          </p:cNvPicPr>
          <p:nvPr/>
        </p:nvPicPr>
        <p:blipFill>
          <a:blip r:embed="rId2"/>
          <a:stretch>
            <a:fillRect/>
          </a:stretch>
        </p:blipFill>
        <p:spPr>
          <a:xfrm>
            <a:off x="442384" y="6414569"/>
            <a:ext cx="443423" cy="443432"/>
          </a:xfrm>
          <a:prstGeom prst="rect">
            <a:avLst/>
          </a:prstGeom>
          <a:ln w="12700">
            <a:miter lim="400000"/>
          </a:ln>
        </p:spPr>
      </p:pic>
      <p:sp>
        <p:nvSpPr>
          <p:cNvPr id="1315" name="Quote ipsum dolor sit, adipisicing tempor, adipisicing tempor incididunt ut labore et dolore magna aliqua. Lorem ipsum dolor sit."/>
          <p:cNvSpPr>
            <a:spLocks noGrp="1"/>
          </p:cNvSpPr>
          <p:nvPr>
            <p:ph type="body" sz="quarter" idx="13"/>
          </p:nvPr>
        </p:nvSpPr>
        <p:spPr>
          <a:xfrm>
            <a:off x="3171030" y="3943659"/>
            <a:ext cx="2574549" cy="1077218"/>
          </a:xfrm>
          <a:prstGeom prst="rect">
            <a:avLst/>
          </a:prstGeom>
        </p:spPr>
        <p:txBody>
          <a:bodyPr lIns="0" tIns="0" rIns="0" bIns="0" anchor="t">
            <a:spAutoFit/>
          </a:bodyPr>
          <a:lstStyle>
            <a:lvl1pPr marL="0" indent="0" algn="ctr" defTabSz="914216">
              <a:spcBef>
                <a:spcPts val="0"/>
              </a:spcBef>
              <a:buSzTx/>
              <a:buNone/>
              <a:defRPr sz="1400" i="1">
                <a:solidFill>
                  <a:srgbClr val="424242"/>
                </a:solidFill>
                <a:uFill>
                  <a:solidFill>
                    <a:srgbClr val="7F7F7F"/>
                  </a:solidFill>
                </a:uFill>
                <a:latin typeface="Quarto Semibold"/>
                <a:ea typeface="Quarto Semibold"/>
                <a:cs typeface="Quarto Semibold"/>
                <a:sym typeface="Quarto Semibold"/>
              </a:defRPr>
            </a:lvl1pPr>
          </a:lstStyle>
          <a:p>
            <a:pPr>
              <a:defRPr i="0">
                <a:latin typeface="Quarto Bold"/>
                <a:ea typeface="Quarto Bold"/>
                <a:cs typeface="Quarto Bold"/>
                <a:sym typeface="Quarto Bold"/>
              </a:defRPr>
            </a:pPr>
            <a:r>
              <a:rPr i="1">
                <a:latin typeface="Quarto Semibold"/>
                <a:ea typeface="Quarto Semibold"/>
                <a:cs typeface="Quarto Semibold"/>
                <a:sym typeface="Quarto Semibold"/>
              </a:rPr>
              <a:t>Quote ipsum dolor sit, adipisicing tempor, adipisicing tempor incididunt ut labore et dolore magna aliqua. Lorem ipsum dolor sit.</a:t>
            </a:r>
          </a:p>
        </p:txBody>
      </p:sp>
      <p:sp>
        <p:nvSpPr>
          <p:cNvPr id="1316" name="NAME SURNAME"/>
          <p:cNvSpPr>
            <a:spLocks noGrp="1"/>
          </p:cNvSpPr>
          <p:nvPr>
            <p:ph type="body" sz="quarter" idx="14"/>
          </p:nvPr>
        </p:nvSpPr>
        <p:spPr>
          <a:xfrm>
            <a:off x="3857980" y="5096230"/>
            <a:ext cx="1200650" cy="153888"/>
          </a:xfrm>
          <a:prstGeom prst="rect">
            <a:avLst/>
          </a:prstGeom>
        </p:spPr>
        <p:txBody>
          <a:bodyPr wrap="none" lIns="0" tIns="0" rIns="0" bIns="0" anchor="t">
            <a:spAutoFit/>
          </a:bodyPr>
          <a:lstStyle>
            <a:lvl1pPr marL="0" indent="0" algn="ctr" defTabSz="411480">
              <a:spcBef>
                <a:spcPts val="0"/>
              </a:spcBef>
              <a:buSzTx/>
              <a:buNone/>
              <a:defRPr sz="1000" cap="all" spc="100">
                <a:latin typeface="BentonSansF Medium"/>
                <a:ea typeface="BentonSansF Medium"/>
                <a:cs typeface="BentonSansF Medium"/>
                <a:sym typeface="BentonSansF Medium"/>
              </a:defRPr>
            </a:lvl1pPr>
          </a:lstStyle>
          <a:p>
            <a:r>
              <a:t>NAME SURNAME</a:t>
            </a:r>
          </a:p>
        </p:txBody>
      </p:sp>
      <p:sp>
        <p:nvSpPr>
          <p:cNvPr id="1317" name="Quote ipsum dolor sit, adipisicing tempor, adipisicing tempor incididunt ut labore et dolore magna aliqua. Lorem ipsum dolor sit."/>
          <p:cNvSpPr>
            <a:spLocks noGrp="1"/>
          </p:cNvSpPr>
          <p:nvPr>
            <p:ph type="body" sz="quarter" idx="15"/>
          </p:nvPr>
        </p:nvSpPr>
        <p:spPr>
          <a:xfrm>
            <a:off x="6446421" y="3943659"/>
            <a:ext cx="2574550" cy="1077218"/>
          </a:xfrm>
          <a:prstGeom prst="rect">
            <a:avLst/>
          </a:prstGeom>
        </p:spPr>
        <p:txBody>
          <a:bodyPr lIns="0" tIns="0" rIns="0" bIns="0" anchor="t">
            <a:spAutoFit/>
          </a:bodyPr>
          <a:lstStyle>
            <a:lvl1pPr marL="0" indent="0" algn="ctr" defTabSz="914216">
              <a:spcBef>
                <a:spcPts val="0"/>
              </a:spcBef>
              <a:buSzTx/>
              <a:buNone/>
              <a:defRPr sz="1400" i="1">
                <a:solidFill>
                  <a:srgbClr val="424242"/>
                </a:solidFill>
                <a:uFill>
                  <a:solidFill>
                    <a:srgbClr val="7F7F7F"/>
                  </a:solidFill>
                </a:uFill>
                <a:latin typeface="Quarto Semibold"/>
                <a:ea typeface="Quarto Semibold"/>
                <a:cs typeface="Quarto Semibold"/>
                <a:sym typeface="Quarto Semibold"/>
              </a:defRPr>
            </a:lvl1pPr>
          </a:lstStyle>
          <a:p>
            <a:pPr>
              <a:defRPr i="0">
                <a:latin typeface="Quarto Bold"/>
                <a:ea typeface="Quarto Bold"/>
                <a:cs typeface="Quarto Bold"/>
                <a:sym typeface="Quarto Bold"/>
              </a:defRPr>
            </a:pPr>
            <a:r>
              <a:rPr i="1">
                <a:latin typeface="Quarto Semibold"/>
                <a:ea typeface="Quarto Semibold"/>
                <a:cs typeface="Quarto Semibold"/>
                <a:sym typeface="Quarto Semibold"/>
              </a:rPr>
              <a:t>Quote ipsum dolor sit, adipisicing tempor, adipisicing tempor incididunt ut labore et dolore magna aliqua. Lorem ipsum dolor sit.</a:t>
            </a:r>
          </a:p>
        </p:txBody>
      </p:sp>
      <p:sp>
        <p:nvSpPr>
          <p:cNvPr id="1318" name="NAME SURNAME"/>
          <p:cNvSpPr>
            <a:spLocks noGrp="1"/>
          </p:cNvSpPr>
          <p:nvPr>
            <p:ph type="body" sz="quarter" idx="16"/>
          </p:nvPr>
        </p:nvSpPr>
        <p:spPr>
          <a:xfrm>
            <a:off x="7133370" y="5096230"/>
            <a:ext cx="1200650" cy="153888"/>
          </a:xfrm>
          <a:prstGeom prst="rect">
            <a:avLst/>
          </a:prstGeom>
        </p:spPr>
        <p:txBody>
          <a:bodyPr wrap="none" lIns="0" tIns="0" rIns="0" bIns="0" anchor="t">
            <a:spAutoFit/>
          </a:bodyPr>
          <a:lstStyle>
            <a:lvl1pPr marL="0" indent="0" algn="ctr" defTabSz="411480">
              <a:spcBef>
                <a:spcPts val="0"/>
              </a:spcBef>
              <a:buSzTx/>
              <a:buNone/>
              <a:defRPr sz="1000" cap="all" spc="100">
                <a:latin typeface="BentonSansF Medium"/>
                <a:ea typeface="BentonSansF Medium"/>
                <a:cs typeface="BentonSansF Medium"/>
                <a:sym typeface="BentonSansF Medium"/>
              </a:defRPr>
            </a:lvl1pPr>
          </a:lstStyle>
          <a:p>
            <a:r>
              <a:t>NAME SURNAME</a:t>
            </a:r>
          </a:p>
        </p:txBody>
      </p:sp>
      <p:sp>
        <p:nvSpPr>
          <p:cNvPr id="1319" name="“"/>
          <p:cNvSpPr>
            <a:spLocks noGrp="1"/>
          </p:cNvSpPr>
          <p:nvPr>
            <p:ph type="body" sz="quarter" idx="17"/>
          </p:nvPr>
        </p:nvSpPr>
        <p:spPr>
          <a:xfrm>
            <a:off x="3893463" y="3429000"/>
            <a:ext cx="1129684" cy="830997"/>
          </a:xfrm>
          <a:prstGeom prst="rect">
            <a:avLst/>
          </a:prstGeom>
        </p:spPr>
        <p:txBody>
          <a:bodyPr lIns="0" tIns="0" rIns="0" bIns="0" anchor="t">
            <a:spAutoFit/>
          </a:bodyPr>
          <a:lstStyle>
            <a:lvl1pPr marL="0" indent="0" algn="ctr" defTabSz="641350">
              <a:lnSpc>
                <a:spcPct val="90000"/>
              </a:lnSpc>
              <a:spcBef>
                <a:spcPts val="0"/>
              </a:spcBef>
              <a:buSzTx/>
              <a:buNone/>
              <a:defRPr sz="6000" b="1" spc="60">
                <a:solidFill>
                  <a:srgbClr val="424242"/>
                </a:solidFill>
                <a:uFill>
                  <a:solidFill>
                    <a:srgbClr val="000000"/>
                  </a:solidFill>
                </a:uFill>
                <a:latin typeface="+mn-lt"/>
                <a:ea typeface="+mn-ea"/>
                <a:cs typeface="+mn-cs"/>
                <a:sym typeface="BentonSansF"/>
              </a:defRPr>
            </a:lvl1pPr>
          </a:lstStyle>
          <a:p>
            <a:r>
              <a:t>“</a:t>
            </a:r>
          </a:p>
        </p:txBody>
      </p:sp>
      <p:sp>
        <p:nvSpPr>
          <p:cNvPr id="1320" name="“"/>
          <p:cNvSpPr>
            <a:spLocks noGrp="1"/>
          </p:cNvSpPr>
          <p:nvPr>
            <p:ph type="body" sz="quarter" idx="18"/>
          </p:nvPr>
        </p:nvSpPr>
        <p:spPr>
          <a:xfrm>
            <a:off x="7168854" y="3429000"/>
            <a:ext cx="1129684" cy="830997"/>
          </a:xfrm>
          <a:prstGeom prst="rect">
            <a:avLst/>
          </a:prstGeom>
        </p:spPr>
        <p:txBody>
          <a:bodyPr lIns="0" tIns="0" rIns="0" bIns="0" anchor="t">
            <a:spAutoFit/>
          </a:bodyPr>
          <a:lstStyle>
            <a:lvl1pPr marL="0" indent="0" algn="ctr" defTabSz="641350">
              <a:lnSpc>
                <a:spcPct val="90000"/>
              </a:lnSpc>
              <a:spcBef>
                <a:spcPts val="0"/>
              </a:spcBef>
              <a:buSzTx/>
              <a:buNone/>
              <a:defRPr sz="6000" b="1" spc="60">
                <a:solidFill>
                  <a:srgbClr val="424242"/>
                </a:solidFill>
                <a:uFill>
                  <a:solidFill>
                    <a:srgbClr val="000000"/>
                  </a:solidFill>
                </a:uFill>
                <a:latin typeface="+mn-lt"/>
                <a:ea typeface="+mn-ea"/>
                <a:cs typeface="+mn-cs"/>
                <a:sym typeface="BentonSansF"/>
              </a:defRPr>
            </a:lvl1pPr>
          </a:lstStyle>
          <a:p>
            <a:r>
              <a:t>“</a:t>
            </a:r>
          </a:p>
        </p:txBody>
      </p:sp>
      <p:sp>
        <p:nvSpPr>
          <p:cNvPr id="1321" name="Image"/>
          <p:cNvSpPr>
            <a:spLocks noGrp="1"/>
          </p:cNvSpPr>
          <p:nvPr>
            <p:ph type="pic" sz="quarter" idx="19"/>
          </p:nvPr>
        </p:nvSpPr>
        <p:spPr>
          <a:xfrm>
            <a:off x="2308778" y="1096475"/>
            <a:ext cx="4298894" cy="2418138"/>
          </a:xfrm>
          <a:prstGeom prst="rect">
            <a:avLst/>
          </a:prstGeom>
        </p:spPr>
        <p:txBody>
          <a:bodyPr lIns="91439" tIns="45719" rIns="91439" bIns="45719" anchor="t">
            <a:noAutofit/>
          </a:bodyPr>
          <a:lstStyle/>
          <a:p>
            <a:endParaRPr/>
          </a:p>
        </p:txBody>
      </p:sp>
      <p:sp>
        <p:nvSpPr>
          <p:cNvPr id="1322" name="Image"/>
          <p:cNvSpPr>
            <a:spLocks noGrp="1"/>
          </p:cNvSpPr>
          <p:nvPr>
            <p:ph type="pic" sz="quarter" idx="20"/>
          </p:nvPr>
        </p:nvSpPr>
        <p:spPr>
          <a:xfrm>
            <a:off x="5584170" y="1096475"/>
            <a:ext cx="4298892" cy="2418138"/>
          </a:xfrm>
          <a:prstGeom prst="rect">
            <a:avLst/>
          </a:prstGeom>
        </p:spPr>
        <p:txBody>
          <a:bodyPr lIns="91439" tIns="45719" rIns="91439" bIns="45719" anchor="t">
            <a:noAutofit/>
          </a:bodyPr>
          <a:lstStyle/>
          <a:p>
            <a:endParaRPr/>
          </a:p>
        </p:txBody>
      </p:sp>
      <p:sp>
        <p:nvSpPr>
          <p:cNvPr id="1323" name="primary footer"/>
          <p:cNvSpPr>
            <a:spLocks noGrp="1"/>
          </p:cNvSpPr>
          <p:nvPr>
            <p:ph type="body" sz="quarter" idx="21"/>
          </p:nvPr>
        </p:nvSpPr>
        <p:spPr>
          <a:xfrm>
            <a:off x="10002627" y="6548755"/>
            <a:ext cx="798617" cy="92333"/>
          </a:xfrm>
          <a:prstGeom prst="rect">
            <a:avLst/>
          </a:prstGeom>
        </p:spPr>
        <p:txBody>
          <a:bodyPr wrap="none" lIns="0" tIns="0" rIns="0" bIns="0" anchor="t">
            <a:spAutoFit/>
          </a:bodyPr>
          <a:lstStyle>
            <a:lvl1pPr marL="0" indent="0" defTabSz="457200">
              <a:spcBef>
                <a:spcPts val="0"/>
              </a:spcBef>
              <a:buSzTx/>
              <a:buNone/>
              <a:defRPr sz="600" cap="all" spc="60">
                <a:solidFill>
                  <a:srgbClr val="A6AAA9"/>
                </a:solidFill>
                <a:uFill>
                  <a:solidFill>
                    <a:srgbClr val="919191"/>
                  </a:solidFill>
                </a:uFill>
                <a:latin typeface="BentonSansF Medium"/>
                <a:ea typeface="BentonSansF Medium"/>
                <a:cs typeface="BentonSansF Medium"/>
                <a:sym typeface="BentonSansF Medium"/>
              </a:defRPr>
            </a:lvl1pPr>
          </a:lstStyle>
          <a:p>
            <a:pPr defTabSz="914400"/>
            <a:r>
              <a:t>primary footer</a:t>
            </a:r>
          </a:p>
        </p:txBody>
      </p:sp>
      <p:sp>
        <p:nvSpPr>
          <p:cNvPr id="1324" name="secondary footer"/>
          <p:cNvSpPr>
            <a:spLocks noGrp="1"/>
          </p:cNvSpPr>
          <p:nvPr>
            <p:ph type="body" sz="quarter" idx="22"/>
          </p:nvPr>
        </p:nvSpPr>
        <p:spPr>
          <a:xfrm>
            <a:off x="8701617" y="6548755"/>
            <a:ext cx="951864" cy="92333"/>
          </a:xfrm>
          <a:prstGeom prst="rect">
            <a:avLst/>
          </a:prstGeom>
        </p:spPr>
        <p:txBody>
          <a:bodyPr wrap="none" lIns="0" tIns="0" rIns="0" bIns="0" anchor="t">
            <a:spAutoFit/>
          </a:bodyPr>
          <a:lstStyle>
            <a:lvl1pPr marL="0" indent="0" defTabSz="457200">
              <a:spcBef>
                <a:spcPts val="0"/>
              </a:spcBef>
              <a:buSzTx/>
              <a:buNone/>
              <a:defRPr sz="600" cap="all" spc="60">
                <a:solidFill>
                  <a:srgbClr val="A6AAA9"/>
                </a:solidFill>
                <a:uFill>
                  <a:solidFill>
                    <a:srgbClr val="919191"/>
                  </a:solidFill>
                </a:uFill>
                <a:latin typeface="BentonSansF Medium"/>
                <a:ea typeface="BentonSansF Medium"/>
                <a:cs typeface="BentonSansF Medium"/>
                <a:sym typeface="BentonSansF Medium"/>
              </a:defRPr>
            </a:lvl1pPr>
          </a:lstStyle>
          <a:p>
            <a:pPr defTabSz="914400"/>
            <a:r>
              <a:t>secondary footer</a:t>
            </a:r>
          </a:p>
        </p:txBody>
      </p:sp>
      <p:sp>
        <p:nvSpPr>
          <p:cNvPr id="1325" name="Text"/>
          <p:cNvSpPr txBox="1">
            <a:spLocks noGrp="1"/>
          </p:cNvSpPr>
          <p:nvPr>
            <p:ph type="body" sz="quarter" idx="23"/>
          </p:nvPr>
        </p:nvSpPr>
        <p:spPr>
          <a:xfrm>
            <a:off x="11630698" y="6548755"/>
            <a:ext cx="94578" cy="92333"/>
          </a:xfrm>
          <a:prstGeom prst="rect">
            <a:avLst/>
          </a:prstGeom>
        </p:spPr>
        <p:txBody>
          <a:bodyPr wrap="none" lIns="0" tIns="0" rIns="0" bIns="0" anchor="t">
            <a:spAutoFit/>
          </a:bodyPr>
          <a:lstStyle>
            <a:lvl1pPr marL="0" indent="0" algn="r">
              <a:spcBef>
                <a:spcPts val="0"/>
              </a:spcBef>
              <a:buSzTx/>
              <a:buNone/>
              <a:defRPr sz="600" cap="all">
                <a:solidFill>
                  <a:srgbClr val="A6AAA9"/>
                </a:solidFill>
                <a:latin typeface="BentonSansF Medium"/>
                <a:ea typeface="BentonSansF Medium"/>
                <a:cs typeface="BentonSansF Medium"/>
                <a:sym typeface="BentonSansF Medium"/>
              </a:defRPr>
            </a:lvl1pPr>
          </a:lstStyle>
          <a:p>
            <a:fld id="{86CB4B4D-7CA3-9044-876B-883B54F8677D}" type="slidenum">
              <a:t>‹#›</a:t>
            </a:fld>
            <a:endParaRPr/>
          </a:p>
        </p:txBody>
      </p:sp>
      <p:sp>
        <p:nvSpPr>
          <p:cNvPr id="1326" name="SECTION"/>
          <p:cNvSpPr>
            <a:spLocks noGrp="1"/>
          </p:cNvSpPr>
          <p:nvPr>
            <p:ph type="body" sz="quarter" idx="24"/>
          </p:nvPr>
        </p:nvSpPr>
        <p:spPr>
          <a:xfrm>
            <a:off x="884402" y="662082"/>
            <a:ext cx="3250388" cy="153888"/>
          </a:xfrm>
          <a:prstGeom prst="rect">
            <a:avLst/>
          </a:prstGeom>
        </p:spPr>
        <p:txBody>
          <a:bodyPr lIns="0" tIns="0" rIns="0" bIns="0" anchor="t">
            <a:spAutoFit/>
          </a:bodyPr>
          <a:lstStyle>
            <a:lvl1pPr marL="0" indent="0" defTabSz="411480">
              <a:spcBef>
                <a:spcPts val="0"/>
              </a:spcBef>
              <a:buSzTx/>
              <a:buNone/>
              <a:defRPr sz="1000" cap="all" spc="100">
                <a:latin typeface="BentonSansF Medium"/>
                <a:ea typeface="BentonSansF Medium"/>
                <a:cs typeface="BentonSansF Medium"/>
                <a:sym typeface="BentonSansF Medium"/>
              </a:defRPr>
            </a:lvl1pPr>
          </a:lstStyle>
          <a:p>
            <a:r>
              <a:t>SECTION</a:t>
            </a:r>
          </a:p>
        </p:txBody>
      </p:sp>
      <p:sp>
        <p:nvSpPr>
          <p:cNvPr id="1327" name="Slide Number"/>
          <p:cNvSpPr txBox="1">
            <a:spLocks noGrp="1"/>
          </p:cNvSpPr>
          <p:nvPr>
            <p:ph type="sldNum" sz="quarter" idx="2"/>
          </p:nvPr>
        </p:nvSpPr>
        <p:spPr>
          <a:xfrm>
            <a:off x="8736225" y="6180921"/>
            <a:ext cx="279881" cy="350861"/>
          </a:xfrm>
          <a:prstGeom prst="rect">
            <a:avLst/>
          </a:prstGeom>
        </p:spPr>
        <p:txBody>
          <a:bodyPr lIns="45718" tIns="45718" rIns="45718" bIns="45718" anchor="ctr"/>
          <a:lstStyle>
            <a:lvl1pPr algn="l" defTabSz="411480">
              <a:lnSpc>
                <a:spcPct val="140000"/>
              </a:lnSpc>
              <a:defRPr sz="1200">
                <a:solidFill>
                  <a:srgbClr val="000000"/>
                </a:solidFill>
                <a:latin typeface="+mn-lt"/>
                <a:ea typeface="+mn-ea"/>
                <a:cs typeface="+mn-cs"/>
                <a:sym typeface="BentonSansF"/>
              </a:defRPr>
            </a:lvl1pPr>
          </a:lstStyle>
          <a:p>
            <a:fld id="{86CB4B4D-7CA3-9044-876B-883B54F8677D}" type="slidenum">
              <a:rPr/>
              <a:pPr/>
              <a:t>‹#›</a:t>
            </a:fld>
            <a:endParaRPr/>
          </a:p>
        </p:txBody>
      </p:sp>
    </p:spTree>
    <p:extLst>
      <p:ext uri="{BB962C8B-B14F-4D97-AF65-F5344CB8AC3E}">
        <p14:creationId xmlns:p14="http://schemas.microsoft.com/office/powerpoint/2010/main" val="1579948253"/>
      </p:ext>
    </p:extLst>
  </p:cSld>
  <p:clrMapOvr>
    <a:masterClrMapping/>
  </p:clrMapOvr>
  <p:transition spd="med"/>
</p:sldLayout>
</file>

<file path=ppt/slideLayouts/slideLayout118.xml><?xml version="1.0" encoding="utf-8"?>
<p:sldLayout xmlns:a="http://schemas.openxmlformats.org/drawingml/2006/main" xmlns:r="http://schemas.openxmlformats.org/officeDocument/2006/relationships" xmlns:p="http://schemas.openxmlformats.org/presentationml/2006/main" type="tx">
  <p:cSld name="Timeline + text">
    <p:spTree>
      <p:nvGrpSpPr>
        <p:cNvPr id="1" name=""/>
        <p:cNvGrpSpPr/>
        <p:nvPr/>
      </p:nvGrpSpPr>
      <p:grpSpPr>
        <a:xfrm>
          <a:off x="0" y="0"/>
          <a:ext cx="0" cy="0"/>
          <a:chOff x="0" y="0"/>
          <a:chExt cx="0" cy="0"/>
        </a:xfrm>
      </p:grpSpPr>
      <p:pic>
        <p:nvPicPr>
          <p:cNvPr id="1358" name="image4.png" descr="image4.png"/>
          <p:cNvPicPr>
            <a:picLocks noChangeAspect="1"/>
          </p:cNvPicPr>
          <p:nvPr/>
        </p:nvPicPr>
        <p:blipFill>
          <a:blip r:embed="rId2"/>
          <a:stretch>
            <a:fillRect/>
          </a:stretch>
        </p:blipFill>
        <p:spPr>
          <a:xfrm>
            <a:off x="442384" y="6414569"/>
            <a:ext cx="443423" cy="443432"/>
          </a:xfrm>
          <a:prstGeom prst="rect">
            <a:avLst/>
          </a:prstGeom>
          <a:ln w="12700">
            <a:miter lim="400000"/>
          </a:ln>
        </p:spPr>
      </p:pic>
      <p:sp>
        <p:nvSpPr>
          <p:cNvPr id="1359" name="Line"/>
          <p:cNvSpPr>
            <a:spLocks noGrp="1"/>
          </p:cNvSpPr>
          <p:nvPr>
            <p:ph type="body" sz="quarter" idx="13"/>
          </p:nvPr>
        </p:nvSpPr>
        <p:spPr>
          <a:xfrm>
            <a:off x="882650" y="3950664"/>
            <a:ext cx="10426701" cy="1"/>
          </a:xfrm>
          <a:prstGeom prst="line">
            <a:avLst/>
          </a:prstGeom>
          <a:ln>
            <a:solidFill>
              <a:schemeClr val="accent4">
                <a:hueOff val="-1908433"/>
                <a:satOff val="-100000"/>
                <a:lumOff val="28823"/>
              </a:schemeClr>
            </a:solidFill>
          </a:ln>
        </p:spPr>
        <p:txBody>
          <a:bodyPr lIns="45718" tIns="45718" rIns="45718" bIns="45718" anchor="t">
            <a:noAutofit/>
          </a:bodyPr>
          <a:lstStyle>
            <a:lvl1pPr marL="0" indent="0">
              <a:lnSpc>
                <a:spcPct val="140000"/>
              </a:lnSpc>
              <a:spcBef>
                <a:spcPts val="1000"/>
              </a:spcBef>
              <a:buSzTx/>
              <a:buNone/>
              <a:defRPr sz="3000">
                <a:latin typeface="+mn-lt"/>
                <a:ea typeface="+mn-ea"/>
                <a:cs typeface="+mn-cs"/>
                <a:sym typeface="BentonSansF"/>
              </a:defRPr>
            </a:lvl1pPr>
          </a:lstStyle>
          <a:p>
            <a:pPr marL="0" indent="0">
              <a:lnSpc>
                <a:spcPct val="140000"/>
              </a:lnSpc>
              <a:spcBef>
                <a:spcPts val="2000"/>
              </a:spcBef>
              <a:buSzTx/>
              <a:buNone/>
              <a:defRPr sz="3000">
                <a:latin typeface="+mn-lt"/>
                <a:ea typeface="+mn-ea"/>
                <a:cs typeface="+mn-cs"/>
                <a:sym typeface="BentonSansF"/>
              </a:defRPr>
            </a:pPr>
            <a:endParaRPr/>
          </a:p>
        </p:txBody>
      </p:sp>
      <p:sp>
        <p:nvSpPr>
          <p:cNvPr id="1360" name="Month"/>
          <p:cNvSpPr>
            <a:spLocks noGrp="1"/>
          </p:cNvSpPr>
          <p:nvPr>
            <p:ph type="body" sz="quarter" idx="14"/>
          </p:nvPr>
        </p:nvSpPr>
        <p:spPr>
          <a:xfrm>
            <a:off x="1937010" y="3161666"/>
            <a:ext cx="828432" cy="270843"/>
          </a:xfrm>
          <a:prstGeom prst="rect">
            <a:avLst/>
          </a:prstGeom>
        </p:spPr>
        <p:txBody>
          <a:bodyPr wrap="none" lIns="0" tIns="0" rIns="0" bIns="0" anchor="t">
            <a:spAutoFit/>
          </a:bodyPr>
          <a:lstStyle>
            <a:lvl1pPr marL="0" marR="28575" indent="0" algn="ctr" defTabSz="641350">
              <a:lnSpc>
                <a:spcPct val="80000"/>
              </a:lnSpc>
              <a:spcBef>
                <a:spcPts val="0"/>
              </a:spcBef>
              <a:buSzTx/>
              <a:buNone/>
              <a:defRPr sz="2200" spc="22">
                <a:solidFill>
                  <a:srgbClr val="424242"/>
                </a:solidFill>
                <a:uFill>
                  <a:solidFill>
                    <a:srgbClr val="000000"/>
                  </a:solidFill>
                </a:uFill>
                <a:latin typeface="Quarto Bold"/>
                <a:ea typeface="Quarto Bold"/>
                <a:cs typeface="Quarto Bold"/>
                <a:sym typeface="Quarto Bold"/>
              </a:defRPr>
            </a:lvl1pPr>
          </a:lstStyle>
          <a:p>
            <a:r>
              <a:t>Month</a:t>
            </a:r>
          </a:p>
        </p:txBody>
      </p:sp>
      <p:sp>
        <p:nvSpPr>
          <p:cNvPr id="1361" name="Description text dolor amet, consectetur adipisicing, lorem smet in alerno repre erit inaet voluptate."/>
          <p:cNvSpPr>
            <a:spLocks noGrp="1"/>
          </p:cNvSpPr>
          <p:nvPr>
            <p:ph type="body" sz="quarter" idx="15"/>
          </p:nvPr>
        </p:nvSpPr>
        <p:spPr>
          <a:xfrm>
            <a:off x="1214220" y="4833979"/>
            <a:ext cx="2277107" cy="678647"/>
          </a:xfrm>
          <a:prstGeom prst="rect">
            <a:avLst/>
          </a:prstGeom>
        </p:spPr>
        <p:txBody>
          <a:bodyPr lIns="0" tIns="0" rIns="0" bIns="0" anchor="t">
            <a:spAutoFit/>
          </a:bodyPr>
          <a:lstStyle>
            <a:lvl1pPr marL="0" indent="0" algn="ctr" defTabSz="411480">
              <a:lnSpc>
                <a:spcPct val="140000"/>
              </a:lnSpc>
              <a:spcBef>
                <a:spcPts val="0"/>
              </a:spcBef>
              <a:buSzTx/>
              <a:buNone/>
              <a:defRPr sz="1050">
                <a:latin typeface="+mn-lt"/>
                <a:ea typeface="+mn-ea"/>
                <a:cs typeface="+mn-cs"/>
                <a:sym typeface="BentonSansF"/>
              </a:defRPr>
            </a:lvl1pPr>
          </a:lstStyle>
          <a:p>
            <a:r>
              <a:t>Description text dolor amet, consectetur adipisicing, lorem smet in alerno repre erit inaet voluptate.</a:t>
            </a:r>
          </a:p>
        </p:txBody>
      </p:sp>
      <p:sp>
        <p:nvSpPr>
          <p:cNvPr id="1362" name="subtitle"/>
          <p:cNvSpPr>
            <a:spLocks noGrp="1"/>
          </p:cNvSpPr>
          <p:nvPr>
            <p:ph type="body" sz="quarter" idx="16"/>
          </p:nvPr>
        </p:nvSpPr>
        <p:spPr>
          <a:xfrm>
            <a:off x="1996105" y="4497596"/>
            <a:ext cx="713337" cy="153888"/>
          </a:xfrm>
          <a:prstGeom prst="rect">
            <a:avLst/>
          </a:prstGeom>
        </p:spPr>
        <p:txBody>
          <a:bodyPr wrap="none" lIns="0" tIns="0" rIns="0" bIns="0" anchor="t">
            <a:spAutoFit/>
          </a:bodyPr>
          <a:lstStyle>
            <a:lvl1pPr marL="0" indent="0" algn="ctr" defTabSz="411480">
              <a:spcBef>
                <a:spcPts val="0"/>
              </a:spcBef>
              <a:buSzTx/>
              <a:buNone/>
              <a:defRPr sz="1000" cap="all" spc="100">
                <a:latin typeface="BentonSansF Medium"/>
                <a:ea typeface="BentonSansF Medium"/>
                <a:cs typeface="BentonSansF Medium"/>
                <a:sym typeface="BentonSansF Medium"/>
              </a:defRPr>
            </a:lvl1pPr>
          </a:lstStyle>
          <a:p>
            <a:r>
              <a:t>subtitle</a:t>
            </a:r>
          </a:p>
        </p:txBody>
      </p:sp>
      <p:sp>
        <p:nvSpPr>
          <p:cNvPr id="1363" name="Shape"/>
          <p:cNvSpPr>
            <a:spLocks noGrp="1"/>
          </p:cNvSpPr>
          <p:nvPr>
            <p:ph type="body" sz="quarter" idx="17"/>
          </p:nvPr>
        </p:nvSpPr>
        <p:spPr>
          <a:xfrm>
            <a:off x="2234657" y="3834097"/>
            <a:ext cx="233135" cy="233135"/>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10800" y="21600"/>
                </a:lnTo>
                <a:lnTo>
                  <a:pt x="21600" y="10800"/>
                </a:lnTo>
                <a:lnTo>
                  <a:pt x="10800" y="0"/>
                </a:lnTo>
                <a:close/>
              </a:path>
            </a:pathLst>
          </a:custGeom>
          <a:solidFill>
            <a:srgbClr val="000000"/>
          </a:solidFill>
        </p:spPr>
        <p:txBody>
          <a:bodyPr>
            <a:noAutofit/>
          </a:bodyPr>
          <a:lstStyle>
            <a:lvl1pPr marL="0" indent="0" defTabSz="411480">
              <a:lnSpc>
                <a:spcPct val="140000"/>
              </a:lnSpc>
              <a:spcBef>
                <a:spcPts val="0"/>
              </a:spcBef>
              <a:buSzTx/>
              <a:buNone/>
              <a:defRPr sz="2400">
                <a:latin typeface="+mn-lt"/>
                <a:ea typeface="+mn-ea"/>
                <a:cs typeface="+mn-cs"/>
                <a:sym typeface="BentonSansF"/>
              </a:defRPr>
            </a:lvl1pPr>
          </a:lstStyle>
          <a:p>
            <a:pPr marL="0" indent="0" defTabSz="822960">
              <a:lnSpc>
                <a:spcPct val="140000"/>
              </a:lnSpc>
              <a:spcBef>
                <a:spcPts val="0"/>
              </a:spcBef>
              <a:buSzTx/>
              <a:buNone/>
              <a:defRPr sz="2400">
                <a:latin typeface="+mn-lt"/>
                <a:ea typeface="+mn-ea"/>
                <a:cs typeface="+mn-cs"/>
                <a:sym typeface="BentonSansF"/>
              </a:defRPr>
            </a:pPr>
            <a:endParaRPr/>
          </a:p>
        </p:txBody>
      </p:sp>
      <p:sp>
        <p:nvSpPr>
          <p:cNvPr id="1364" name="Month"/>
          <p:cNvSpPr>
            <a:spLocks noGrp="1"/>
          </p:cNvSpPr>
          <p:nvPr>
            <p:ph type="body" sz="quarter" idx="18"/>
          </p:nvPr>
        </p:nvSpPr>
        <p:spPr>
          <a:xfrm>
            <a:off x="4436756" y="3161666"/>
            <a:ext cx="828432" cy="270843"/>
          </a:xfrm>
          <a:prstGeom prst="rect">
            <a:avLst/>
          </a:prstGeom>
        </p:spPr>
        <p:txBody>
          <a:bodyPr wrap="none" lIns="0" tIns="0" rIns="0" bIns="0" anchor="t">
            <a:spAutoFit/>
          </a:bodyPr>
          <a:lstStyle>
            <a:lvl1pPr marL="0" marR="28575" indent="0" algn="ctr" defTabSz="641350">
              <a:lnSpc>
                <a:spcPct val="80000"/>
              </a:lnSpc>
              <a:spcBef>
                <a:spcPts val="0"/>
              </a:spcBef>
              <a:buSzTx/>
              <a:buNone/>
              <a:defRPr sz="2200" spc="22">
                <a:solidFill>
                  <a:srgbClr val="424242"/>
                </a:solidFill>
                <a:uFill>
                  <a:solidFill>
                    <a:srgbClr val="000000"/>
                  </a:solidFill>
                </a:uFill>
                <a:latin typeface="Quarto Bold"/>
                <a:ea typeface="Quarto Bold"/>
                <a:cs typeface="Quarto Bold"/>
                <a:sym typeface="Quarto Bold"/>
              </a:defRPr>
            </a:lvl1pPr>
          </a:lstStyle>
          <a:p>
            <a:r>
              <a:t>Month</a:t>
            </a:r>
          </a:p>
        </p:txBody>
      </p:sp>
      <p:sp>
        <p:nvSpPr>
          <p:cNvPr id="1365" name="Description text dolor amet, consectetur adipisicing, lorem smet in alerno repre erit inaet voluptate."/>
          <p:cNvSpPr>
            <a:spLocks noGrp="1"/>
          </p:cNvSpPr>
          <p:nvPr>
            <p:ph type="body" sz="quarter" idx="19"/>
          </p:nvPr>
        </p:nvSpPr>
        <p:spPr>
          <a:xfrm>
            <a:off x="3713966" y="4833979"/>
            <a:ext cx="2277107" cy="678647"/>
          </a:xfrm>
          <a:prstGeom prst="rect">
            <a:avLst/>
          </a:prstGeom>
        </p:spPr>
        <p:txBody>
          <a:bodyPr lIns="0" tIns="0" rIns="0" bIns="0" anchor="t">
            <a:spAutoFit/>
          </a:bodyPr>
          <a:lstStyle>
            <a:lvl1pPr marL="0" indent="0" algn="ctr" defTabSz="411480">
              <a:lnSpc>
                <a:spcPct val="140000"/>
              </a:lnSpc>
              <a:spcBef>
                <a:spcPts val="0"/>
              </a:spcBef>
              <a:buSzTx/>
              <a:buNone/>
              <a:defRPr sz="1050">
                <a:latin typeface="+mn-lt"/>
                <a:ea typeface="+mn-ea"/>
                <a:cs typeface="+mn-cs"/>
                <a:sym typeface="BentonSansF"/>
              </a:defRPr>
            </a:lvl1pPr>
          </a:lstStyle>
          <a:p>
            <a:r>
              <a:t>Description text dolor amet, consectetur adipisicing, lorem smet in alerno repre erit inaet voluptate.</a:t>
            </a:r>
          </a:p>
        </p:txBody>
      </p:sp>
      <p:sp>
        <p:nvSpPr>
          <p:cNvPr id="1366" name="subtitle"/>
          <p:cNvSpPr>
            <a:spLocks noGrp="1"/>
          </p:cNvSpPr>
          <p:nvPr>
            <p:ph type="body" sz="quarter" idx="20"/>
          </p:nvPr>
        </p:nvSpPr>
        <p:spPr>
          <a:xfrm>
            <a:off x="4495851" y="4497596"/>
            <a:ext cx="713337" cy="153888"/>
          </a:xfrm>
          <a:prstGeom prst="rect">
            <a:avLst/>
          </a:prstGeom>
        </p:spPr>
        <p:txBody>
          <a:bodyPr wrap="none" lIns="0" tIns="0" rIns="0" bIns="0" anchor="t">
            <a:spAutoFit/>
          </a:bodyPr>
          <a:lstStyle>
            <a:lvl1pPr marL="0" indent="0" algn="ctr" defTabSz="411480">
              <a:spcBef>
                <a:spcPts val="0"/>
              </a:spcBef>
              <a:buSzTx/>
              <a:buNone/>
              <a:defRPr sz="1000" cap="all" spc="100">
                <a:latin typeface="BentonSansF Medium"/>
                <a:ea typeface="BentonSansF Medium"/>
                <a:cs typeface="BentonSansF Medium"/>
                <a:sym typeface="BentonSansF Medium"/>
              </a:defRPr>
            </a:lvl1pPr>
          </a:lstStyle>
          <a:p>
            <a:r>
              <a:t>subtitle</a:t>
            </a:r>
          </a:p>
        </p:txBody>
      </p:sp>
      <p:sp>
        <p:nvSpPr>
          <p:cNvPr id="1367" name="Shape"/>
          <p:cNvSpPr>
            <a:spLocks noGrp="1"/>
          </p:cNvSpPr>
          <p:nvPr>
            <p:ph type="body" sz="quarter" idx="21"/>
          </p:nvPr>
        </p:nvSpPr>
        <p:spPr>
          <a:xfrm>
            <a:off x="4734403" y="3834097"/>
            <a:ext cx="233135" cy="233135"/>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10800" y="21600"/>
                </a:lnTo>
                <a:lnTo>
                  <a:pt x="21600" y="10800"/>
                </a:lnTo>
                <a:lnTo>
                  <a:pt x="10800" y="0"/>
                </a:lnTo>
                <a:close/>
              </a:path>
            </a:pathLst>
          </a:custGeom>
          <a:solidFill>
            <a:srgbClr val="000000"/>
          </a:solidFill>
        </p:spPr>
        <p:txBody>
          <a:bodyPr>
            <a:noAutofit/>
          </a:bodyPr>
          <a:lstStyle>
            <a:lvl1pPr marL="0" indent="0" defTabSz="411480">
              <a:lnSpc>
                <a:spcPct val="140000"/>
              </a:lnSpc>
              <a:spcBef>
                <a:spcPts val="0"/>
              </a:spcBef>
              <a:buSzTx/>
              <a:buNone/>
              <a:defRPr sz="2400">
                <a:latin typeface="+mn-lt"/>
                <a:ea typeface="+mn-ea"/>
                <a:cs typeface="+mn-cs"/>
                <a:sym typeface="BentonSansF"/>
              </a:defRPr>
            </a:lvl1pPr>
          </a:lstStyle>
          <a:p>
            <a:pPr marL="0" indent="0" defTabSz="822960">
              <a:lnSpc>
                <a:spcPct val="140000"/>
              </a:lnSpc>
              <a:spcBef>
                <a:spcPts val="0"/>
              </a:spcBef>
              <a:buSzTx/>
              <a:buNone/>
              <a:defRPr sz="2400">
                <a:latin typeface="+mn-lt"/>
                <a:ea typeface="+mn-ea"/>
                <a:cs typeface="+mn-cs"/>
                <a:sym typeface="BentonSansF"/>
              </a:defRPr>
            </a:pPr>
            <a:endParaRPr/>
          </a:p>
        </p:txBody>
      </p:sp>
      <p:sp>
        <p:nvSpPr>
          <p:cNvPr id="1368" name="Month"/>
          <p:cNvSpPr>
            <a:spLocks noGrp="1"/>
          </p:cNvSpPr>
          <p:nvPr>
            <p:ph type="body" sz="quarter" idx="22"/>
          </p:nvPr>
        </p:nvSpPr>
        <p:spPr>
          <a:xfrm>
            <a:off x="6936503" y="3161666"/>
            <a:ext cx="828432" cy="270843"/>
          </a:xfrm>
          <a:prstGeom prst="rect">
            <a:avLst/>
          </a:prstGeom>
        </p:spPr>
        <p:txBody>
          <a:bodyPr wrap="none" lIns="0" tIns="0" rIns="0" bIns="0" anchor="t">
            <a:spAutoFit/>
          </a:bodyPr>
          <a:lstStyle>
            <a:lvl1pPr marL="0" marR="28575" indent="0" algn="ctr" defTabSz="641350">
              <a:lnSpc>
                <a:spcPct val="80000"/>
              </a:lnSpc>
              <a:spcBef>
                <a:spcPts val="0"/>
              </a:spcBef>
              <a:buSzTx/>
              <a:buNone/>
              <a:defRPr sz="2200" spc="22">
                <a:solidFill>
                  <a:srgbClr val="424242"/>
                </a:solidFill>
                <a:uFill>
                  <a:solidFill>
                    <a:srgbClr val="000000"/>
                  </a:solidFill>
                </a:uFill>
                <a:latin typeface="Quarto Bold"/>
                <a:ea typeface="Quarto Bold"/>
                <a:cs typeface="Quarto Bold"/>
                <a:sym typeface="Quarto Bold"/>
              </a:defRPr>
            </a:lvl1pPr>
          </a:lstStyle>
          <a:p>
            <a:r>
              <a:t>Month</a:t>
            </a:r>
          </a:p>
        </p:txBody>
      </p:sp>
      <p:sp>
        <p:nvSpPr>
          <p:cNvPr id="1369" name="Description text dolor amet, consectetur adipisicing, lorem smet in alerno repre erit inaet voluptate."/>
          <p:cNvSpPr>
            <a:spLocks noGrp="1"/>
          </p:cNvSpPr>
          <p:nvPr>
            <p:ph type="body" sz="quarter" idx="23"/>
          </p:nvPr>
        </p:nvSpPr>
        <p:spPr>
          <a:xfrm>
            <a:off x="6213713" y="4833979"/>
            <a:ext cx="2277107" cy="678647"/>
          </a:xfrm>
          <a:prstGeom prst="rect">
            <a:avLst/>
          </a:prstGeom>
        </p:spPr>
        <p:txBody>
          <a:bodyPr lIns="0" tIns="0" rIns="0" bIns="0" anchor="t">
            <a:spAutoFit/>
          </a:bodyPr>
          <a:lstStyle>
            <a:lvl1pPr marL="0" indent="0" algn="ctr" defTabSz="411480">
              <a:lnSpc>
                <a:spcPct val="140000"/>
              </a:lnSpc>
              <a:spcBef>
                <a:spcPts val="0"/>
              </a:spcBef>
              <a:buSzTx/>
              <a:buNone/>
              <a:defRPr sz="1050">
                <a:latin typeface="+mn-lt"/>
                <a:ea typeface="+mn-ea"/>
                <a:cs typeface="+mn-cs"/>
                <a:sym typeface="BentonSansF"/>
              </a:defRPr>
            </a:lvl1pPr>
          </a:lstStyle>
          <a:p>
            <a:r>
              <a:t>Description text dolor amet, consectetur adipisicing, lorem smet in alerno repre erit inaet voluptate.</a:t>
            </a:r>
          </a:p>
        </p:txBody>
      </p:sp>
      <p:sp>
        <p:nvSpPr>
          <p:cNvPr id="1370" name="subtitle"/>
          <p:cNvSpPr>
            <a:spLocks noGrp="1"/>
          </p:cNvSpPr>
          <p:nvPr>
            <p:ph type="body" sz="quarter" idx="24"/>
          </p:nvPr>
        </p:nvSpPr>
        <p:spPr>
          <a:xfrm>
            <a:off x="6995597" y="4497596"/>
            <a:ext cx="713337" cy="153888"/>
          </a:xfrm>
          <a:prstGeom prst="rect">
            <a:avLst/>
          </a:prstGeom>
        </p:spPr>
        <p:txBody>
          <a:bodyPr wrap="none" lIns="0" tIns="0" rIns="0" bIns="0" anchor="t">
            <a:spAutoFit/>
          </a:bodyPr>
          <a:lstStyle>
            <a:lvl1pPr marL="0" indent="0" algn="ctr" defTabSz="411480">
              <a:spcBef>
                <a:spcPts val="0"/>
              </a:spcBef>
              <a:buSzTx/>
              <a:buNone/>
              <a:defRPr sz="1000" cap="all" spc="100">
                <a:latin typeface="BentonSansF Medium"/>
                <a:ea typeface="BentonSansF Medium"/>
                <a:cs typeface="BentonSansF Medium"/>
                <a:sym typeface="BentonSansF Medium"/>
              </a:defRPr>
            </a:lvl1pPr>
          </a:lstStyle>
          <a:p>
            <a:r>
              <a:t>subtitle</a:t>
            </a:r>
          </a:p>
        </p:txBody>
      </p:sp>
      <p:sp>
        <p:nvSpPr>
          <p:cNvPr id="1371" name="Shape"/>
          <p:cNvSpPr>
            <a:spLocks noGrp="1"/>
          </p:cNvSpPr>
          <p:nvPr>
            <p:ph type="body" sz="quarter" idx="25"/>
          </p:nvPr>
        </p:nvSpPr>
        <p:spPr>
          <a:xfrm>
            <a:off x="7234150" y="3834097"/>
            <a:ext cx="233135" cy="233135"/>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10800" y="21600"/>
                </a:lnTo>
                <a:lnTo>
                  <a:pt x="21600" y="10800"/>
                </a:lnTo>
                <a:lnTo>
                  <a:pt x="10800" y="0"/>
                </a:lnTo>
                <a:close/>
              </a:path>
            </a:pathLst>
          </a:custGeom>
          <a:solidFill>
            <a:srgbClr val="000000"/>
          </a:solidFill>
        </p:spPr>
        <p:txBody>
          <a:bodyPr>
            <a:noAutofit/>
          </a:bodyPr>
          <a:lstStyle>
            <a:lvl1pPr marL="0" indent="0" defTabSz="411480">
              <a:lnSpc>
                <a:spcPct val="140000"/>
              </a:lnSpc>
              <a:spcBef>
                <a:spcPts val="0"/>
              </a:spcBef>
              <a:buSzTx/>
              <a:buNone/>
              <a:defRPr sz="2400">
                <a:latin typeface="+mn-lt"/>
                <a:ea typeface="+mn-ea"/>
                <a:cs typeface="+mn-cs"/>
                <a:sym typeface="BentonSansF"/>
              </a:defRPr>
            </a:lvl1pPr>
          </a:lstStyle>
          <a:p>
            <a:pPr marL="0" indent="0" defTabSz="822960">
              <a:lnSpc>
                <a:spcPct val="140000"/>
              </a:lnSpc>
              <a:spcBef>
                <a:spcPts val="0"/>
              </a:spcBef>
              <a:buSzTx/>
              <a:buNone/>
              <a:defRPr sz="2400">
                <a:latin typeface="+mn-lt"/>
                <a:ea typeface="+mn-ea"/>
                <a:cs typeface="+mn-cs"/>
                <a:sym typeface="BentonSansF"/>
              </a:defRPr>
            </a:pPr>
            <a:endParaRPr/>
          </a:p>
        </p:txBody>
      </p:sp>
      <p:sp>
        <p:nvSpPr>
          <p:cNvPr id="1372" name="Month"/>
          <p:cNvSpPr>
            <a:spLocks noGrp="1"/>
          </p:cNvSpPr>
          <p:nvPr>
            <p:ph type="body" sz="quarter" idx="26"/>
          </p:nvPr>
        </p:nvSpPr>
        <p:spPr>
          <a:xfrm>
            <a:off x="9436250" y="3161666"/>
            <a:ext cx="828432" cy="270843"/>
          </a:xfrm>
          <a:prstGeom prst="rect">
            <a:avLst/>
          </a:prstGeom>
        </p:spPr>
        <p:txBody>
          <a:bodyPr wrap="none" lIns="0" tIns="0" rIns="0" bIns="0" anchor="t">
            <a:spAutoFit/>
          </a:bodyPr>
          <a:lstStyle>
            <a:lvl1pPr marL="0" marR="28575" indent="0" algn="ctr" defTabSz="641350">
              <a:lnSpc>
                <a:spcPct val="80000"/>
              </a:lnSpc>
              <a:spcBef>
                <a:spcPts val="0"/>
              </a:spcBef>
              <a:buSzTx/>
              <a:buNone/>
              <a:defRPr sz="2200" spc="22">
                <a:solidFill>
                  <a:srgbClr val="424242"/>
                </a:solidFill>
                <a:uFill>
                  <a:solidFill>
                    <a:srgbClr val="000000"/>
                  </a:solidFill>
                </a:uFill>
                <a:latin typeface="Quarto Bold"/>
                <a:ea typeface="Quarto Bold"/>
                <a:cs typeface="Quarto Bold"/>
                <a:sym typeface="Quarto Bold"/>
              </a:defRPr>
            </a:lvl1pPr>
          </a:lstStyle>
          <a:p>
            <a:r>
              <a:t>Month</a:t>
            </a:r>
          </a:p>
        </p:txBody>
      </p:sp>
      <p:sp>
        <p:nvSpPr>
          <p:cNvPr id="1373" name="Description text dolor amet, consectetur adipisicing, lorem smet in alerno repre erit inaet voluptate."/>
          <p:cNvSpPr>
            <a:spLocks noGrp="1"/>
          </p:cNvSpPr>
          <p:nvPr>
            <p:ph type="body" sz="quarter" idx="27"/>
          </p:nvPr>
        </p:nvSpPr>
        <p:spPr>
          <a:xfrm>
            <a:off x="8713460" y="4833979"/>
            <a:ext cx="2277107" cy="678647"/>
          </a:xfrm>
          <a:prstGeom prst="rect">
            <a:avLst/>
          </a:prstGeom>
        </p:spPr>
        <p:txBody>
          <a:bodyPr lIns="0" tIns="0" rIns="0" bIns="0" anchor="t">
            <a:spAutoFit/>
          </a:bodyPr>
          <a:lstStyle>
            <a:lvl1pPr marL="0" indent="0" algn="ctr" defTabSz="411480">
              <a:lnSpc>
                <a:spcPct val="140000"/>
              </a:lnSpc>
              <a:spcBef>
                <a:spcPts val="0"/>
              </a:spcBef>
              <a:buSzTx/>
              <a:buNone/>
              <a:defRPr sz="1050">
                <a:latin typeface="+mn-lt"/>
                <a:ea typeface="+mn-ea"/>
                <a:cs typeface="+mn-cs"/>
                <a:sym typeface="BentonSansF"/>
              </a:defRPr>
            </a:lvl1pPr>
          </a:lstStyle>
          <a:p>
            <a:r>
              <a:t>Description text dolor amet, consectetur adipisicing, lorem smet in alerno repre erit inaet voluptate.</a:t>
            </a:r>
          </a:p>
        </p:txBody>
      </p:sp>
      <p:sp>
        <p:nvSpPr>
          <p:cNvPr id="1374" name="subtitle"/>
          <p:cNvSpPr>
            <a:spLocks noGrp="1"/>
          </p:cNvSpPr>
          <p:nvPr>
            <p:ph type="body" sz="quarter" idx="28"/>
          </p:nvPr>
        </p:nvSpPr>
        <p:spPr>
          <a:xfrm>
            <a:off x="9495344" y="4497596"/>
            <a:ext cx="713337" cy="153888"/>
          </a:xfrm>
          <a:prstGeom prst="rect">
            <a:avLst/>
          </a:prstGeom>
        </p:spPr>
        <p:txBody>
          <a:bodyPr wrap="none" lIns="0" tIns="0" rIns="0" bIns="0" anchor="t">
            <a:spAutoFit/>
          </a:bodyPr>
          <a:lstStyle>
            <a:lvl1pPr marL="0" indent="0" algn="ctr" defTabSz="411480">
              <a:spcBef>
                <a:spcPts val="0"/>
              </a:spcBef>
              <a:buSzTx/>
              <a:buNone/>
              <a:defRPr sz="1000" cap="all" spc="100">
                <a:latin typeface="BentonSansF Medium"/>
                <a:ea typeface="BentonSansF Medium"/>
                <a:cs typeface="BentonSansF Medium"/>
                <a:sym typeface="BentonSansF Medium"/>
              </a:defRPr>
            </a:lvl1pPr>
          </a:lstStyle>
          <a:p>
            <a:r>
              <a:t>subtitle</a:t>
            </a:r>
          </a:p>
        </p:txBody>
      </p:sp>
      <p:sp>
        <p:nvSpPr>
          <p:cNvPr id="1375" name="Shape"/>
          <p:cNvSpPr>
            <a:spLocks noGrp="1"/>
          </p:cNvSpPr>
          <p:nvPr>
            <p:ph type="body" sz="quarter" idx="29"/>
          </p:nvPr>
        </p:nvSpPr>
        <p:spPr>
          <a:xfrm>
            <a:off x="9733897" y="3834097"/>
            <a:ext cx="233135" cy="233135"/>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10800" y="21600"/>
                </a:lnTo>
                <a:lnTo>
                  <a:pt x="21600" y="10800"/>
                </a:lnTo>
                <a:lnTo>
                  <a:pt x="10800" y="0"/>
                </a:lnTo>
                <a:close/>
              </a:path>
            </a:pathLst>
          </a:custGeom>
          <a:solidFill>
            <a:srgbClr val="000000"/>
          </a:solidFill>
        </p:spPr>
        <p:txBody>
          <a:bodyPr>
            <a:noAutofit/>
          </a:bodyPr>
          <a:lstStyle>
            <a:lvl1pPr marL="0" indent="0" defTabSz="411480">
              <a:lnSpc>
                <a:spcPct val="140000"/>
              </a:lnSpc>
              <a:spcBef>
                <a:spcPts val="0"/>
              </a:spcBef>
              <a:buSzTx/>
              <a:buNone/>
              <a:defRPr sz="2400">
                <a:latin typeface="+mn-lt"/>
                <a:ea typeface="+mn-ea"/>
                <a:cs typeface="+mn-cs"/>
                <a:sym typeface="BentonSansF"/>
              </a:defRPr>
            </a:lvl1pPr>
          </a:lstStyle>
          <a:p>
            <a:pPr marL="0" indent="0" defTabSz="822960">
              <a:lnSpc>
                <a:spcPct val="140000"/>
              </a:lnSpc>
              <a:spcBef>
                <a:spcPts val="0"/>
              </a:spcBef>
              <a:buSzTx/>
              <a:buNone/>
              <a:defRPr sz="2400">
                <a:latin typeface="+mn-lt"/>
                <a:ea typeface="+mn-ea"/>
                <a:cs typeface="+mn-cs"/>
                <a:sym typeface="BentonSansF"/>
              </a:defRPr>
            </a:pPr>
            <a:endParaRPr/>
          </a:p>
        </p:txBody>
      </p:sp>
      <p:sp>
        <p:nvSpPr>
          <p:cNvPr id="1376" name="primary footer"/>
          <p:cNvSpPr>
            <a:spLocks noGrp="1"/>
          </p:cNvSpPr>
          <p:nvPr>
            <p:ph type="body" sz="quarter" idx="30"/>
          </p:nvPr>
        </p:nvSpPr>
        <p:spPr>
          <a:xfrm>
            <a:off x="10002627" y="6548755"/>
            <a:ext cx="798617" cy="92333"/>
          </a:xfrm>
          <a:prstGeom prst="rect">
            <a:avLst/>
          </a:prstGeom>
        </p:spPr>
        <p:txBody>
          <a:bodyPr wrap="none" lIns="0" tIns="0" rIns="0" bIns="0" anchor="t">
            <a:spAutoFit/>
          </a:bodyPr>
          <a:lstStyle>
            <a:lvl1pPr marL="0" indent="0" defTabSz="457200">
              <a:spcBef>
                <a:spcPts val="0"/>
              </a:spcBef>
              <a:buSzTx/>
              <a:buNone/>
              <a:defRPr sz="600" cap="all" spc="60">
                <a:solidFill>
                  <a:srgbClr val="A6AAA9"/>
                </a:solidFill>
                <a:uFill>
                  <a:solidFill>
                    <a:srgbClr val="919191"/>
                  </a:solidFill>
                </a:uFill>
                <a:latin typeface="BentonSansF Medium"/>
                <a:ea typeface="BentonSansF Medium"/>
                <a:cs typeface="BentonSansF Medium"/>
                <a:sym typeface="BentonSansF Medium"/>
              </a:defRPr>
            </a:lvl1pPr>
          </a:lstStyle>
          <a:p>
            <a:pPr defTabSz="914400"/>
            <a:r>
              <a:t>primary footer</a:t>
            </a:r>
          </a:p>
        </p:txBody>
      </p:sp>
      <p:sp>
        <p:nvSpPr>
          <p:cNvPr id="1377" name="secondary footer"/>
          <p:cNvSpPr>
            <a:spLocks noGrp="1"/>
          </p:cNvSpPr>
          <p:nvPr>
            <p:ph type="body" sz="quarter" idx="31"/>
          </p:nvPr>
        </p:nvSpPr>
        <p:spPr>
          <a:xfrm>
            <a:off x="8701617" y="6548755"/>
            <a:ext cx="951864" cy="92333"/>
          </a:xfrm>
          <a:prstGeom prst="rect">
            <a:avLst/>
          </a:prstGeom>
        </p:spPr>
        <p:txBody>
          <a:bodyPr wrap="none" lIns="0" tIns="0" rIns="0" bIns="0" anchor="t">
            <a:spAutoFit/>
          </a:bodyPr>
          <a:lstStyle>
            <a:lvl1pPr marL="0" indent="0" defTabSz="457200">
              <a:spcBef>
                <a:spcPts val="0"/>
              </a:spcBef>
              <a:buSzTx/>
              <a:buNone/>
              <a:defRPr sz="600" cap="all" spc="60">
                <a:solidFill>
                  <a:srgbClr val="A6AAA9"/>
                </a:solidFill>
                <a:uFill>
                  <a:solidFill>
                    <a:srgbClr val="919191"/>
                  </a:solidFill>
                </a:uFill>
                <a:latin typeface="BentonSansF Medium"/>
                <a:ea typeface="BentonSansF Medium"/>
                <a:cs typeface="BentonSansF Medium"/>
                <a:sym typeface="BentonSansF Medium"/>
              </a:defRPr>
            </a:lvl1pPr>
          </a:lstStyle>
          <a:p>
            <a:pPr defTabSz="914400"/>
            <a:r>
              <a:t>secondary footer</a:t>
            </a:r>
          </a:p>
        </p:txBody>
      </p:sp>
      <p:sp>
        <p:nvSpPr>
          <p:cNvPr id="1378" name="Text"/>
          <p:cNvSpPr txBox="1">
            <a:spLocks noGrp="1"/>
          </p:cNvSpPr>
          <p:nvPr>
            <p:ph type="body" sz="quarter" idx="32"/>
          </p:nvPr>
        </p:nvSpPr>
        <p:spPr>
          <a:xfrm>
            <a:off x="11630698" y="6548755"/>
            <a:ext cx="94578" cy="92333"/>
          </a:xfrm>
          <a:prstGeom prst="rect">
            <a:avLst/>
          </a:prstGeom>
        </p:spPr>
        <p:txBody>
          <a:bodyPr wrap="none" lIns="0" tIns="0" rIns="0" bIns="0" anchor="t">
            <a:spAutoFit/>
          </a:bodyPr>
          <a:lstStyle>
            <a:lvl1pPr marL="0" indent="0" algn="r">
              <a:spcBef>
                <a:spcPts val="0"/>
              </a:spcBef>
              <a:buSzTx/>
              <a:buNone/>
              <a:defRPr sz="600" cap="all">
                <a:solidFill>
                  <a:srgbClr val="A6AAA9"/>
                </a:solidFill>
                <a:latin typeface="BentonSansF Medium"/>
                <a:ea typeface="BentonSansF Medium"/>
                <a:cs typeface="BentonSansF Medium"/>
                <a:sym typeface="BentonSansF Medium"/>
              </a:defRPr>
            </a:lvl1pPr>
          </a:lstStyle>
          <a:p>
            <a:fld id="{86CB4B4D-7CA3-9044-876B-883B54F8677D}" type="slidenum">
              <a:t>‹#›</a:t>
            </a:fld>
            <a:endParaRPr/>
          </a:p>
        </p:txBody>
      </p:sp>
      <p:sp>
        <p:nvSpPr>
          <p:cNvPr id="1379" name="SECTION"/>
          <p:cNvSpPr>
            <a:spLocks noGrp="1"/>
          </p:cNvSpPr>
          <p:nvPr>
            <p:ph type="body" sz="quarter" idx="33"/>
          </p:nvPr>
        </p:nvSpPr>
        <p:spPr>
          <a:xfrm>
            <a:off x="884402" y="662082"/>
            <a:ext cx="3250388" cy="153888"/>
          </a:xfrm>
          <a:prstGeom prst="rect">
            <a:avLst/>
          </a:prstGeom>
        </p:spPr>
        <p:txBody>
          <a:bodyPr lIns="0" tIns="0" rIns="0" bIns="0" anchor="t">
            <a:spAutoFit/>
          </a:bodyPr>
          <a:lstStyle>
            <a:lvl1pPr marL="0" indent="0" defTabSz="411480">
              <a:spcBef>
                <a:spcPts val="0"/>
              </a:spcBef>
              <a:buSzTx/>
              <a:buNone/>
              <a:defRPr sz="1000" cap="all" spc="100">
                <a:latin typeface="BentonSansF Medium"/>
                <a:ea typeface="BentonSansF Medium"/>
                <a:cs typeface="BentonSansF Medium"/>
                <a:sym typeface="BentonSansF Medium"/>
              </a:defRPr>
            </a:lvl1pPr>
          </a:lstStyle>
          <a:p>
            <a:r>
              <a:t>SECTION</a:t>
            </a:r>
          </a:p>
        </p:txBody>
      </p:sp>
      <p:sp>
        <p:nvSpPr>
          <p:cNvPr id="1380" name="Introduction statement"/>
          <p:cNvSpPr>
            <a:spLocks noGrp="1"/>
          </p:cNvSpPr>
          <p:nvPr>
            <p:ph type="body" sz="quarter" idx="34"/>
          </p:nvPr>
        </p:nvSpPr>
        <p:spPr>
          <a:xfrm>
            <a:off x="881837" y="1156541"/>
            <a:ext cx="5218978" cy="369332"/>
          </a:xfrm>
          <a:prstGeom prst="rect">
            <a:avLst/>
          </a:prstGeom>
        </p:spPr>
        <p:txBody>
          <a:bodyPr lIns="0" tIns="0" rIns="0" bIns="0" anchor="t">
            <a:spAutoFit/>
          </a:bodyPr>
          <a:lstStyle>
            <a:lvl1pPr marL="0" marR="28575" indent="0" defTabSz="641350">
              <a:lnSpc>
                <a:spcPct val="80000"/>
              </a:lnSpc>
              <a:spcBef>
                <a:spcPts val="0"/>
              </a:spcBef>
              <a:buSzTx/>
              <a:buNone/>
              <a:defRPr sz="3000" spc="30">
                <a:solidFill>
                  <a:srgbClr val="424242"/>
                </a:solidFill>
                <a:uFill>
                  <a:solidFill>
                    <a:srgbClr val="000000"/>
                  </a:solidFill>
                </a:uFill>
                <a:latin typeface="Quarto Bold"/>
                <a:ea typeface="Quarto Bold"/>
                <a:cs typeface="Quarto Bold"/>
                <a:sym typeface="Quarto Bold"/>
              </a:defRPr>
            </a:lvl1pPr>
          </a:lstStyle>
          <a:p>
            <a:r>
              <a:t>Introduction statement</a:t>
            </a:r>
          </a:p>
        </p:txBody>
      </p:sp>
      <p:sp>
        <p:nvSpPr>
          <p:cNvPr id="1381" name="Slide Number"/>
          <p:cNvSpPr txBox="1">
            <a:spLocks noGrp="1"/>
          </p:cNvSpPr>
          <p:nvPr>
            <p:ph type="sldNum" sz="quarter" idx="2"/>
          </p:nvPr>
        </p:nvSpPr>
        <p:spPr>
          <a:xfrm>
            <a:off x="8549319" y="6264020"/>
            <a:ext cx="186907" cy="184662"/>
          </a:xfrm>
          <a:prstGeom prst="rect">
            <a:avLst/>
          </a:prstGeom>
        </p:spPr>
        <p:txBody>
          <a:bodyPr lIns="45718" tIns="45718" rIns="45718" bIns="45718" anchor="ctr"/>
          <a:lstStyle>
            <a:lvl1pPr defTabSz="914216">
              <a:defRPr sz="600">
                <a:solidFill>
                  <a:srgbClr val="7F7F7F"/>
                </a:solidFill>
                <a:latin typeface="+mn-lt"/>
                <a:ea typeface="+mn-ea"/>
                <a:cs typeface="+mn-cs"/>
                <a:sym typeface="BentonSansF"/>
              </a:defRPr>
            </a:lvl1pPr>
          </a:lstStyle>
          <a:p>
            <a:fld id="{86CB4B4D-7CA3-9044-876B-883B54F8677D}" type="slidenum">
              <a:rPr/>
              <a:pPr/>
              <a:t>‹#›</a:t>
            </a:fld>
            <a:endParaRPr/>
          </a:p>
        </p:txBody>
      </p:sp>
    </p:spTree>
    <p:extLst>
      <p:ext uri="{BB962C8B-B14F-4D97-AF65-F5344CB8AC3E}">
        <p14:creationId xmlns:p14="http://schemas.microsoft.com/office/powerpoint/2010/main" val="1538557687"/>
      </p:ext>
    </p:extLst>
  </p:cSld>
  <p:clrMapOvr>
    <a:masterClrMapping/>
  </p:clrMapOvr>
  <p:transition spd="med"/>
</p:sldLayout>
</file>

<file path=ppt/slideLayouts/slideLayout119.xml><?xml version="1.0" encoding="utf-8"?>
<p:sldLayout xmlns:a="http://schemas.openxmlformats.org/drawingml/2006/main" xmlns:r="http://schemas.openxmlformats.org/officeDocument/2006/relationships" xmlns:p="http://schemas.openxmlformats.org/presentationml/2006/main" type="tx">
  <p:cSld name="1_Timeline + text">
    <p:spTree>
      <p:nvGrpSpPr>
        <p:cNvPr id="1" name=""/>
        <p:cNvGrpSpPr/>
        <p:nvPr/>
      </p:nvGrpSpPr>
      <p:grpSpPr>
        <a:xfrm>
          <a:off x="0" y="0"/>
          <a:ext cx="0" cy="0"/>
          <a:chOff x="0" y="0"/>
          <a:chExt cx="0" cy="0"/>
        </a:xfrm>
      </p:grpSpPr>
      <p:pic>
        <p:nvPicPr>
          <p:cNvPr id="1388" name="image4.png" descr="image4.png"/>
          <p:cNvPicPr>
            <a:picLocks noChangeAspect="1"/>
          </p:cNvPicPr>
          <p:nvPr/>
        </p:nvPicPr>
        <p:blipFill>
          <a:blip r:embed="rId2"/>
          <a:stretch>
            <a:fillRect/>
          </a:stretch>
        </p:blipFill>
        <p:spPr>
          <a:xfrm>
            <a:off x="442384" y="6414569"/>
            <a:ext cx="443423" cy="443432"/>
          </a:xfrm>
          <a:prstGeom prst="rect">
            <a:avLst/>
          </a:prstGeom>
          <a:ln w="12700">
            <a:miter lim="400000"/>
          </a:ln>
        </p:spPr>
      </p:pic>
      <p:sp>
        <p:nvSpPr>
          <p:cNvPr id="1389" name="Line"/>
          <p:cNvSpPr>
            <a:spLocks noGrp="1"/>
          </p:cNvSpPr>
          <p:nvPr>
            <p:ph type="body" sz="quarter" idx="13"/>
          </p:nvPr>
        </p:nvSpPr>
        <p:spPr>
          <a:xfrm>
            <a:off x="882650" y="4470400"/>
            <a:ext cx="10426701" cy="0"/>
          </a:xfrm>
          <a:prstGeom prst="line">
            <a:avLst/>
          </a:prstGeom>
          <a:ln>
            <a:solidFill>
              <a:schemeClr val="accent4">
                <a:hueOff val="-1908433"/>
                <a:satOff val="-100000"/>
                <a:lumOff val="28823"/>
              </a:schemeClr>
            </a:solidFill>
          </a:ln>
        </p:spPr>
        <p:txBody>
          <a:bodyPr lIns="45718" tIns="45718" rIns="45718" bIns="45718" anchor="t">
            <a:noAutofit/>
          </a:bodyPr>
          <a:lstStyle>
            <a:lvl1pPr marL="0" indent="0" defTabSz="411480">
              <a:lnSpc>
                <a:spcPct val="140000"/>
              </a:lnSpc>
              <a:spcBef>
                <a:spcPts val="0"/>
              </a:spcBef>
              <a:buSzTx/>
              <a:buNone/>
              <a:defRPr sz="2400">
                <a:latin typeface="+mn-lt"/>
                <a:ea typeface="+mn-ea"/>
                <a:cs typeface="+mn-cs"/>
                <a:sym typeface="BentonSansF"/>
              </a:defRPr>
            </a:lvl1pPr>
          </a:lstStyle>
          <a:p>
            <a:pPr marL="0" indent="0" defTabSz="822960">
              <a:lnSpc>
                <a:spcPct val="140000"/>
              </a:lnSpc>
              <a:spcBef>
                <a:spcPts val="0"/>
              </a:spcBef>
              <a:buSzTx/>
              <a:buNone/>
              <a:defRPr sz="2400">
                <a:latin typeface="+mn-lt"/>
                <a:ea typeface="+mn-ea"/>
                <a:cs typeface="+mn-cs"/>
                <a:sym typeface="BentonSansF"/>
              </a:defRPr>
            </a:pPr>
            <a:endParaRPr/>
          </a:p>
        </p:txBody>
      </p:sp>
      <p:sp>
        <p:nvSpPr>
          <p:cNvPr id="1390" name="02 Weeks"/>
          <p:cNvSpPr>
            <a:spLocks noGrp="1"/>
          </p:cNvSpPr>
          <p:nvPr>
            <p:ph type="body" sz="quarter" idx="14"/>
          </p:nvPr>
        </p:nvSpPr>
        <p:spPr>
          <a:xfrm>
            <a:off x="2143223" y="3979239"/>
            <a:ext cx="769442" cy="123111"/>
          </a:xfrm>
          <a:prstGeom prst="rect">
            <a:avLst/>
          </a:prstGeom>
        </p:spPr>
        <p:txBody>
          <a:bodyPr wrap="none" lIns="0" tIns="0" rIns="0" bIns="0" anchor="t">
            <a:spAutoFit/>
          </a:bodyPr>
          <a:lstStyle>
            <a:lvl1pPr marL="0" marR="28575" indent="0" algn="ctr" defTabSz="641350">
              <a:lnSpc>
                <a:spcPct val="80000"/>
              </a:lnSpc>
              <a:spcBef>
                <a:spcPts val="0"/>
              </a:spcBef>
              <a:buSzTx/>
              <a:buNone/>
              <a:defRPr sz="1000" cap="all" spc="100">
                <a:uFill>
                  <a:solidFill>
                    <a:srgbClr val="000000"/>
                  </a:solidFill>
                </a:uFill>
                <a:latin typeface="BentonSansF Medium"/>
                <a:ea typeface="BentonSansF Medium"/>
                <a:cs typeface="BentonSansF Medium"/>
                <a:sym typeface="BentonSansF Medium"/>
              </a:defRPr>
            </a:lvl1pPr>
          </a:lstStyle>
          <a:p>
            <a:r>
              <a:t>02 Weeks</a:t>
            </a:r>
          </a:p>
        </p:txBody>
      </p:sp>
      <p:sp>
        <p:nvSpPr>
          <p:cNvPr id="1391" name="02 Weeks"/>
          <p:cNvSpPr>
            <a:spLocks noGrp="1"/>
          </p:cNvSpPr>
          <p:nvPr>
            <p:ph type="body" sz="quarter" idx="15"/>
          </p:nvPr>
        </p:nvSpPr>
        <p:spPr>
          <a:xfrm>
            <a:off x="4530823" y="3979239"/>
            <a:ext cx="769442" cy="123111"/>
          </a:xfrm>
          <a:prstGeom prst="rect">
            <a:avLst/>
          </a:prstGeom>
        </p:spPr>
        <p:txBody>
          <a:bodyPr wrap="none" lIns="0" tIns="0" rIns="0" bIns="0" anchor="t">
            <a:spAutoFit/>
          </a:bodyPr>
          <a:lstStyle>
            <a:lvl1pPr marL="0" marR="28575" indent="0" algn="ctr" defTabSz="641350">
              <a:lnSpc>
                <a:spcPct val="80000"/>
              </a:lnSpc>
              <a:spcBef>
                <a:spcPts val="0"/>
              </a:spcBef>
              <a:buSzTx/>
              <a:buNone/>
              <a:defRPr sz="1000" cap="all" spc="100">
                <a:uFill>
                  <a:solidFill>
                    <a:srgbClr val="000000"/>
                  </a:solidFill>
                </a:uFill>
                <a:latin typeface="BentonSansF Medium"/>
                <a:ea typeface="BentonSansF Medium"/>
                <a:cs typeface="BentonSansF Medium"/>
                <a:sym typeface="BentonSansF Medium"/>
              </a:defRPr>
            </a:lvl1pPr>
          </a:lstStyle>
          <a:p>
            <a:r>
              <a:t>02 Weeks</a:t>
            </a:r>
          </a:p>
        </p:txBody>
      </p:sp>
      <p:sp>
        <p:nvSpPr>
          <p:cNvPr id="1392" name="02 Weeks"/>
          <p:cNvSpPr>
            <a:spLocks noGrp="1"/>
          </p:cNvSpPr>
          <p:nvPr>
            <p:ph type="body" sz="quarter" idx="16"/>
          </p:nvPr>
        </p:nvSpPr>
        <p:spPr>
          <a:xfrm>
            <a:off x="6918423" y="3979239"/>
            <a:ext cx="769442" cy="123111"/>
          </a:xfrm>
          <a:prstGeom prst="rect">
            <a:avLst/>
          </a:prstGeom>
        </p:spPr>
        <p:txBody>
          <a:bodyPr wrap="none" lIns="0" tIns="0" rIns="0" bIns="0" anchor="t">
            <a:spAutoFit/>
          </a:bodyPr>
          <a:lstStyle>
            <a:lvl1pPr marL="0" marR="28575" indent="0" algn="ctr" defTabSz="641350">
              <a:lnSpc>
                <a:spcPct val="80000"/>
              </a:lnSpc>
              <a:spcBef>
                <a:spcPts val="0"/>
              </a:spcBef>
              <a:buSzTx/>
              <a:buNone/>
              <a:defRPr sz="1000" cap="all" spc="100">
                <a:uFill>
                  <a:solidFill>
                    <a:srgbClr val="000000"/>
                  </a:solidFill>
                </a:uFill>
                <a:latin typeface="BentonSansF Medium"/>
                <a:ea typeface="BentonSansF Medium"/>
                <a:cs typeface="BentonSansF Medium"/>
                <a:sym typeface="BentonSansF Medium"/>
              </a:defRPr>
            </a:lvl1pPr>
          </a:lstStyle>
          <a:p>
            <a:r>
              <a:t>02 Weeks</a:t>
            </a:r>
          </a:p>
        </p:txBody>
      </p:sp>
      <p:sp>
        <p:nvSpPr>
          <p:cNvPr id="1393" name="02 Weeks"/>
          <p:cNvSpPr>
            <a:spLocks noGrp="1"/>
          </p:cNvSpPr>
          <p:nvPr>
            <p:ph type="body" sz="quarter" idx="17"/>
          </p:nvPr>
        </p:nvSpPr>
        <p:spPr>
          <a:xfrm>
            <a:off x="9298664" y="3979239"/>
            <a:ext cx="769442" cy="123111"/>
          </a:xfrm>
          <a:prstGeom prst="rect">
            <a:avLst/>
          </a:prstGeom>
        </p:spPr>
        <p:txBody>
          <a:bodyPr wrap="none" lIns="0" tIns="0" rIns="0" bIns="0" anchor="t">
            <a:spAutoFit/>
          </a:bodyPr>
          <a:lstStyle>
            <a:lvl1pPr marL="0" marR="28575" indent="0" algn="ctr" defTabSz="641350">
              <a:lnSpc>
                <a:spcPct val="80000"/>
              </a:lnSpc>
              <a:spcBef>
                <a:spcPts val="0"/>
              </a:spcBef>
              <a:buSzTx/>
              <a:buNone/>
              <a:defRPr sz="1000" cap="all" spc="100">
                <a:uFill>
                  <a:solidFill>
                    <a:srgbClr val="000000"/>
                  </a:solidFill>
                </a:uFill>
                <a:latin typeface="BentonSansF Medium"/>
                <a:ea typeface="BentonSansF Medium"/>
                <a:cs typeface="BentonSansF Medium"/>
                <a:sym typeface="BentonSansF Medium"/>
              </a:defRPr>
            </a:lvl1pPr>
          </a:lstStyle>
          <a:p>
            <a:r>
              <a:t>02 Weeks</a:t>
            </a:r>
          </a:p>
        </p:txBody>
      </p:sp>
      <p:sp>
        <p:nvSpPr>
          <p:cNvPr id="1394" name="Rectangle"/>
          <p:cNvSpPr>
            <a:spLocks noGrp="1"/>
          </p:cNvSpPr>
          <p:nvPr>
            <p:ph type="body" sz="quarter" idx="18"/>
          </p:nvPr>
        </p:nvSpPr>
        <p:spPr>
          <a:xfrm>
            <a:off x="1357355" y="4410030"/>
            <a:ext cx="2314491" cy="133441"/>
          </a:xfrm>
          <a:prstGeom prst="rect">
            <a:avLst/>
          </a:prstGeom>
          <a:solidFill>
            <a:srgbClr val="000000"/>
          </a:solidFill>
        </p:spPr>
        <p:txBody>
          <a:bodyPr>
            <a:noAutofit/>
          </a:bodyPr>
          <a:lstStyle>
            <a:lvl1pPr marL="0" indent="0" defTabSz="411480">
              <a:lnSpc>
                <a:spcPct val="140000"/>
              </a:lnSpc>
              <a:spcBef>
                <a:spcPts val="0"/>
              </a:spcBef>
              <a:buSzTx/>
              <a:buNone/>
              <a:defRPr sz="2400">
                <a:latin typeface="+mn-lt"/>
                <a:ea typeface="+mn-ea"/>
                <a:cs typeface="+mn-cs"/>
                <a:sym typeface="BentonSansF"/>
              </a:defRPr>
            </a:lvl1pPr>
          </a:lstStyle>
          <a:p>
            <a:pPr marL="0" indent="0" defTabSz="822960">
              <a:lnSpc>
                <a:spcPct val="140000"/>
              </a:lnSpc>
              <a:spcBef>
                <a:spcPts val="0"/>
              </a:spcBef>
              <a:buSzTx/>
              <a:buNone/>
              <a:defRPr sz="2400">
                <a:latin typeface="+mn-lt"/>
                <a:ea typeface="+mn-ea"/>
                <a:cs typeface="+mn-cs"/>
                <a:sym typeface="BentonSansF"/>
              </a:defRPr>
            </a:pPr>
            <a:endParaRPr/>
          </a:p>
        </p:txBody>
      </p:sp>
      <p:sp>
        <p:nvSpPr>
          <p:cNvPr id="1395" name="Rectangle"/>
          <p:cNvSpPr>
            <a:spLocks noGrp="1"/>
          </p:cNvSpPr>
          <p:nvPr>
            <p:ph type="body" sz="quarter" idx="19"/>
          </p:nvPr>
        </p:nvSpPr>
        <p:spPr>
          <a:xfrm>
            <a:off x="3744954" y="4410030"/>
            <a:ext cx="2314490" cy="133441"/>
          </a:xfrm>
          <a:prstGeom prst="rect">
            <a:avLst/>
          </a:prstGeom>
          <a:solidFill>
            <a:srgbClr val="000000"/>
          </a:solidFill>
        </p:spPr>
        <p:txBody>
          <a:bodyPr>
            <a:noAutofit/>
          </a:bodyPr>
          <a:lstStyle>
            <a:lvl1pPr marL="0" indent="0" defTabSz="411480">
              <a:lnSpc>
                <a:spcPct val="140000"/>
              </a:lnSpc>
              <a:spcBef>
                <a:spcPts val="0"/>
              </a:spcBef>
              <a:buSzTx/>
              <a:buNone/>
              <a:defRPr sz="2400">
                <a:latin typeface="+mn-lt"/>
                <a:ea typeface="+mn-ea"/>
                <a:cs typeface="+mn-cs"/>
                <a:sym typeface="BentonSansF"/>
              </a:defRPr>
            </a:lvl1pPr>
          </a:lstStyle>
          <a:p>
            <a:pPr marL="0" indent="0" defTabSz="822960">
              <a:lnSpc>
                <a:spcPct val="140000"/>
              </a:lnSpc>
              <a:spcBef>
                <a:spcPts val="0"/>
              </a:spcBef>
              <a:buSzTx/>
              <a:buNone/>
              <a:defRPr sz="2400">
                <a:latin typeface="+mn-lt"/>
                <a:ea typeface="+mn-ea"/>
                <a:cs typeface="+mn-cs"/>
                <a:sym typeface="BentonSansF"/>
              </a:defRPr>
            </a:pPr>
            <a:endParaRPr/>
          </a:p>
        </p:txBody>
      </p:sp>
      <p:sp>
        <p:nvSpPr>
          <p:cNvPr id="1396" name="Rectangle"/>
          <p:cNvSpPr>
            <a:spLocks noGrp="1"/>
          </p:cNvSpPr>
          <p:nvPr>
            <p:ph type="body" sz="quarter" idx="20"/>
          </p:nvPr>
        </p:nvSpPr>
        <p:spPr>
          <a:xfrm>
            <a:off x="6132554" y="4410030"/>
            <a:ext cx="2314490" cy="133441"/>
          </a:xfrm>
          <a:prstGeom prst="rect">
            <a:avLst/>
          </a:prstGeom>
          <a:solidFill>
            <a:srgbClr val="000000"/>
          </a:solidFill>
        </p:spPr>
        <p:txBody>
          <a:bodyPr>
            <a:noAutofit/>
          </a:bodyPr>
          <a:lstStyle>
            <a:lvl1pPr marL="0" indent="0" defTabSz="411480">
              <a:lnSpc>
                <a:spcPct val="140000"/>
              </a:lnSpc>
              <a:spcBef>
                <a:spcPts val="0"/>
              </a:spcBef>
              <a:buSzTx/>
              <a:buNone/>
              <a:defRPr sz="2400">
                <a:latin typeface="+mn-lt"/>
                <a:ea typeface="+mn-ea"/>
                <a:cs typeface="+mn-cs"/>
                <a:sym typeface="BentonSansF"/>
              </a:defRPr>
            </a:lvl1pPr>
          </a:lstStyle>
          <a:p>
            <a:pPr marL="0" indent="0" defTabSz="822960">
              <a:lnSpc>
                <a:spcPct val="140000"/>
              </a:lnSpc>
              <a:spcBef>
                <a:spcPts val="0"/>
              </a:spcBef>
              <a:buSzTx/>
              <a:buNone/>
              <a:defRPr sz="2400">
                <a:latin typeface="+mn-lt"/>
                <a:ea typeface="+mn-ea"/>
                <a:cs typeface="+mn-cs"/>
                <a:sym typeface="BentonSansF"/>
              </a:defRPr>
            </a:pPr>
            <a:endParaRPr/>
          </a:p>
        </p:txBody>
      </p:sp>
      <p:sp>
        <p:nvSpPr>
          <p:cNvPr id="1397" name="Rectangle"/>
          <p:cNvSpPr>
            <a:spLocks noGrp="1"/>
          </p:cNvSpPr>
          <p:nvPr>
            <p:ph type="body" sz="quarter" idx="21"/>
          </p:nvPr>
        </p:nvSpPr>
        <p:spPr>
          <a:xfrm>
            <a:off x="8520154" y="4410030"/>
            <a:ext cx="2314490" cy="133441"/>
          </a:xfrm>
          <a:prstGeom prst="rect">
            <a:avLst/>
          </a:prstGeom>
          <a:solidFill>
            <a:srgbClr val="000000"/>
          </a:solidFill>
        </p:spPr>
        <p:txBody>
          <a:bodyPr>
            <a:noAutofit/>
          </a:bodyPr>
          <a:lstStyle>
            <a:lvl1pPr marL="0" indent="0" defTabSz="411480">
              <a:lnSpc>
                <a:spcPct val="140000"/>
              </a:lnSpc>
              <a:spcBef>
                <a:spcPts val="0"/>
              </a:spcBef>
              <a:buSzTx/>
              <a:buNone/>
              <a:defRPr sz="2400">
                <a:latin typeface="+mn-lt"/>
                <a:ea typeface="+mn-ea"/>
                <a:cs typeface="+mn-cs"/>
                <a:sym typeface="BentonSansF"/>
              </a:defRPr>
            </a:lvl1pPr>
          </a:lstStyle>
          <a:p>
            <a:pPr marL="0" indent="0" defTabSz="822960">
              <a:lnSpc>
                <a:spcPct val="140000"/>
              </a:lnSpc>
              <a:spcBef>
                <a:spcPts val="0"/>
              </a:spcBef>
              <a:buSzTx/>
              <a:buNone/>
              <a:defRPr sz="2400">
                <a:latin typeface="+mn-lt"/>
                <a:ea typeface="+mn-ea"/>
                <a:cs typeface="+mn-cs"/>
                <a:sym typeface="BentonSansF"/>
              </a:defRPr>
            </a:pPr>
            <a:endParaRPr/>
          </a:p>
        </p:txBody>
      </p:sp>
      <p:sp>
        <p:nvSpPr>
          <p:cNvPr id="1398" name="Description text dolor…"/>
          <p:cNvSpPr>
            <a:spLocks noGrp="1"/>
          </p:cNvSpPr>
          <p:nvPr>
            <p:ph type="body" sz="quarter" idx="22"/>
          </p:nvPr>
        </p:nvSpPr>
        <p:spPr>
          <a:xfrm>
            <a:off x="1666089" y="4861764"/>
            <a:ext cx="1697022" cy="2714589"/>
          </a:xfrm>
          <a:prstGeom prst="rect">
            <a:avLst/>
          </a:prstGeom>
        </p:spPr>
        <p:txBody>
          <a:bodyPr lIns="0" tIns="0" rIns="0" bIns="0" anchor="t">
            <a:spAutoFit/>
          </a:bodyPr>
          <a:lstStyle>
            <a:lvl1pPr marL="0" indent="0" algn="ctr" defTabSz="411480">
              <a:lnSpc>
                <a:spcPct val="140000"/>
              </a:lnSpc>
              <a:spcBef>
                <a:spcPts val="0"/>
              </a:spcBef>
              <a:buSzTx/>
              <a:buNone/>
              <a:defRPr sz="2100">
                <a:latin typeface="+mn-lt"/>
                <a:ea typeface="+mn-ea"/>
                <a:cs typeface="+mn-cs"/>
                <a:sym typeface="BentonSansF"/>
              </a:defRPr>
            </a:lvl1pPr>
          </a:lstStyle>
          <a:p>
            <a:pPr marL="0" indent="0" algn="ctr" defTabSz="822960">
              <a:lnSpc>
                <a:spcPct val="140000"/>
              </a:lnSpc>
              <a:spcBef>
                <a:spcPts val="0"/>
              </a:spcBef>
              <a:buSzTx/>
              <a:buNone/>
              <a:defRPr sz="2100">
                <a:latin typeface="+mn-lt"/>
                <a:ea typeface="+mn-ea"/>
                <a:cs typeface="+mn-cs"/>
                <a:sym typeface="BentonSansF"/>
              </a:defRPr>
            </a:pPr>
            <a:r>
              <a:t>Description text dolor </a:t>
            </a:r>
          </a:p>
          <a:p>
            <a:pPr marL="0" indent="0" algn="ctr" defTabSz="822960">
              <a:lnSpc>
                <a:spcPct val="140000"/>
              </a:lnSpc>
              <a:spcBef>
                <a:spcPts val="0"/>
              </a:spcBef>
              <a:buSzTx/>
              <a:buNone/>
              <a:defRPr sz="2100">
                <a:latin typeface="+mn-lt"/>
                <a:ea typeface="+mn-ea"/>
                <a:cs typeface="+mn-cs"/>
                <a:sym typeface="BentonSansF"/>
              </a:defRPr>
            </a:pPr>
            <a:r>
              <a:t>amet, consectetur adipisg, lorem ipsum dolor.</a:t>
            </a:r>
          </a:p>
        </p:txBody>
      </p:sp>
      <p:sp>
        <p:nvSpPr>
          <p:cNvPr id="1399" name="Description text dolor…"/>
          <p:cNvSpPr>
            <a:spLocks noGrp="1"/>
          </p:cNvSpPr>
          <p:nvPr>
            <p:ph type="body" sz="quarter" idx="23"/>
          </p:nvPr>
        </p:nvSpPr>
        <p:spPr>
          <a:xfrm>
            <a:off x="6441289" y="4861764"/>
            <a:ext cx="1697022" cy="2714589"/>
          </a:xfrm>
          <a:prstGeom prst="rect">
            <a:avLst/>
          </a:prstGeom>
        </p:spPr>
        <p:txBody>
          <a:bodyPr lIns="0" tIns="0" rIns="0" bIns="0" anchor="t">
            <a:spAutoFit/>
          </a:bodyPr>
          <a:lstStyle>
            <a:lvl1pPr marL="0" indent="0" algn="ctr" defTabSz="411480">
              <a:lnSpc>
                <a:spcPct val="140000"/>
              </a:lnSpc>
              <a:spcBef>
                <a:spcPts val="0"/>
              </a:spcBef>
              <a:buSzTx/>
              <a:buNone/>
              <a:defRPr sz="2100">
                <a:latin typeface="+mn-lt"/>
                <a:ea typeface="+mn-ea"/>
                <a:cs typeface="+mn-cs"/>
                <a:sym typeface="BentonSansF"/>
              </a:defRPr>
            </a:lvl1pPr>
          </a:lstStyle>
          <a:p>
            <a:pPr marL="0" indent="0" algn="ctr" defTabSz="822960">
              <a:lnSpc>
                <a:spcPct val="140000"/>
              </a:lnSpc>
              <a:spcBef>
                <a:spcPts val="0"/>
              </a:spcBef>
              <a:buSzTx/>
              <a:buNone/>
              <a:defRPr sz="2100">
                <a:latin typeface="+mn-lt"/>
                <a:ea typeface="+mn-ea"/>
                <a:cs typeface="+mn-cs"/>
                <a:sym typeface="BentonSansF"/>
              </a:defRPr>
            </a:pPr>
            <a:r>
              <a:t>Description text dolor </a:t>
            </a:r>
          </a:p>
          <a:p>
            <a:pPr marL="0" indent="0" algn="ctr" defTabSz="822960">
              <a:lnSpc>
                <a:spcPct val="140000"/>
              </a:lnSpc>
              <a:spcBef>
                <a:spcPts val="0"/>
              </a:spcBef>
              <a:buSzTx/>
              <a:buNone/>
              <a:defRPr sz="2100">
                <a:latin typeface="+mn-lt"/>
                <a:ea typeface="+mn-ea"/>
                <a:cs typeface="+mn-cs"/>
                <a:sym typeface="BentonSansF"/>
              </a:defRPr>
            </a:pPr>
            <a:r>
              <a:t>amet, consectetur adipisg, lorem ipsum dolor.</a:t>
            </a:r>
          </a:p>
        </p:txBody>
      </p:sp>
      <p:sp>
        <p:nvSpPr>
          <p:cNvPr id="1400" name="Description text dolor…"/>
          <p:cNvSpPr>
            <a:spLocks noGrp="1"/>
          </p:cNvSpPr>
          <p:nvPr>
            <p:ph type="body" sz="quarter" idx="24"/>
          </p:nvPr>
        </p:nvSpPr>
        <p:spPr>
          <a:xfrm>
            <a:off x="4053689" y="4861764"/>
            <a:ext cx="1697022" cy="2714589"/>
          </a:xfrm>
          <a:prstGeom prst="rect">
            <a:avLst/>
          </a:prstGeom>
        </p:spPr>
        <p:txBody>
          <a:bodyPr lIns="0" tIns="0" rIns="0" bIns="0" anchor="t">
            <a:spAutoFit/>
          </a:bodyPr>
          <a:lstStyle>
            <a:lvl1pPr marL="0" indent="0" algn="ctr" defTabSz="411480">
              <a:lnSpc>
                <a:spcPct val="140000"/>
              </a:lnSpc>
              <a:spcBef>
                <a:spcPts val="0"/>
              </a:spcBef>
              <a:buSzTx/>
              <a:buNone/>
              <a:defRPr sz="2100">
                <a:latin typeface="+mn-lt"/>
                <a:ea typeface="+mn-ea"/>
                <a:cs typeface="+mn-cs"/>
                <a:sym typeface="BentonSansF"/>
              </a:defRPr>
            </a:lvl1pPr>
          </a:lstStyle>
          <a:p>
            <a:pPr marL="0" indent="0" algn="ctr" defTabSz="822960">
              <a:lnSpc>
                <a:spcPct val="140000"/>
              </a:lnSpc>
              <a:spcBef>
                <a:spcPts val="0"/>
              </a:spcBef>
              <a:buSzTx/>
              <a:buNone/>
              <a:defRPr sz="2100">
                <a:latin typeface="+mn-lt"/>
                <a:ea typeface="+mn-ea"/>
                <a:cs typeface="+mn-cs"/>
                <a:sym typeface="BentonSansF"/>
              </a:defRPr>
            </a:pPr>
            <a:r>
              <a:t>Description text dolor </a:t>
            </a:r>
          </a:p>
          <a:p>
            <a:pPr marL="0" indent="0" algn="ctr" defTabSz="822960">
              <a:lnSpc>
                <a:spcPct val="140000"/>
              </a:lnSpc>
              <a:spcBef>
                <a:spcPts val="0"/>
              </a:spcBef>
              <a:buSzTx/>
              <a:buNone/>
              <a:defRPr sz="2100">
                <a:latin typeface="+mn-lt"/>
                <a:ea typeface="+mn-ea"/>
                <a:cs typeface="+mn-cs"/>
                <a:sym typeface="BentonSansF"/>
              </a:defRPr>
            </a:pPr>
            <a:r>
              <a:t>amet, consectetur adipisg, lorem ipsum dolor.</a:t>
            </a:r>
          </a:p>
        </p:txBody>
      </p:sp>
      <p:sp>
        <p:nvSpPr>
          <p:cNvPr id="1401" name="Description text dolor…"/>
          <p:cNvSpPr>
            <a:spLocks noGrp="1"/>
          </p:cNvSpPr>
          <p:nvPr>
            <p:ph type="body" sz="quarter" idx="25"/>
          </p:nvPr>
        </p:nvSpPr>
        <p:spPr>
          <a:xfrm>
            <a:off x="8828889" y="4834561"/>
            <a:ext cx="1697022" cy="2714589"/>
          </a:xfrm>
          <a:prstGeom prst="rect">
            <a:avLst/>
          </a:prstGeom>
        </p:spPr>
        <p:txBody>
          <a:bodyPr lIns="0" tIns="0" rIns="0" bIns="0" anchor="t">
            <a:spAutoFit/>
          </a:bodyPr>
          <a:lstStyle>
            <a:lvl1pPr marL="0" indent="0" algn="ctr" defTabSz="411480">
              <a:lnSpc>
                <a:spcPct val="140000"/>
              </a:lnSpc>
              <a:spcBef>
                <a:spcPts val="0"/>
              </a:spcBef>
              <a:buSzTx/>
              <a:buNone/>
              <a:defRPr sz="2100">
                <a:latin typeface="+mn-lt"/>
                <a:ea typeface="+mn-ea"/>
                <a:cs typeface="+mn-cs"/>
                <a:sym typeface="BentonSansF"/>
              </a:defRPr>
            </a:lvl1pPr>
          </a:lstStyle>
          <a:p>
            <a:pPr marL="0" indent="0" algn="ctr" defTabSz="822960">
              <a:lnSpc>
                <a:spcPct val="140000"/>
              </a:lnSpc>
              <a:spcBef>
                <a:spcPts val="0"/>
              </a:spcBef>
              <a:buSzTx/>
              <a:buNone/>
              <a:defRPr sz="2100">
                <a:latin typeface="+mn-lt"/>
                <a:ea typeface="+mn-ea"/>
                <a:cs typeface="+mn-cs"/>
                <a:sym typeface="BentonSansF"/>
              </a:defRPr>
            </a:pPr>
            <a:r>
              <a:t>Description text dolor </a:t>
            </a:r>
          </a:p>
          <a:p>
            <a:pPr marL="0" indent="0" algn="ctr" defTabSz="822960">
              <a:lnSpc>
                <a:spcPct val="140000"/>
              </a:lnSpc>
              <a:spcBef>
                <a:spcPts val="0"/>
              </a:spcBef>
              <a:buSzTx/>
              <a:buNone/>
              <a:defRPr sz="2100">
                <a:latin typeface="+mn-lt"/>
                <a:ea typeface="+mn-ea"/>
                <a:cs typeface="+mn-cs"/>
                <a:sym typeface="BentonSansF"/>
              </a:defRPr>
            </a:pPr>
            <a:r>
              <a:t>amet, consectetur adipisg, lorem ipsum dolor.</a:t>
            </a:r>
          </a:p>
        </p:txBody>
      </p:sp>
      <p:sp>
        <p:nvSpPr>
          <p:cNvPr id="1402" name="primary footer"/>
          <p:cNvSpPr>
            <a:spLocks noGrp="1"/>
          </p:cNvSpPr>
          <p:nvPr>
            <p:ph type="body" sz="quarter" idx="26"/>
          </p:nvPr>
        </p:nvSpPr>
        <p:spPr>
          <a:xfrm>
            <a:off x="10002627" y="6548755"/>
            <a:ext cx="798617" cy="92333"/>
          </a:xfrm>
          <a:prstGeom prst="rect">
            <a:avLst/>
          </a:prstGeom>
        </p:spPr>
        <p:txBody>
          <a:bodyPr wrap="none" lIns="0" tIns="0" rIns="0" bIns="0" anchor="t">
            <a:spAutoFit/>
          </a:bodyPr>
          <a:lstStyle>
            <a:lvl1pPr marL="0" indent="0" defTabSz="457200">
              <a:spcBef>
                <a:spcPts val="0"/>
              </a:spcBef>
              <a:buSzTx/>
              <a:buNone/>
              <a:defRPr sz="600" cap="all" spc="60">
                <a:solidFill>
                  <a:srgbClr val="A6AAA9"/>
                </a:solidFill>
                <a:uFill>
                  <a:solidFill>
                    <a:srgbClr val="919191"/>
                  </a:solidFill>
                </a:uFill>
                <a:latin typeface="BentonSansF Medium"/>
                <a:ea typeface="BentonSansF Medium"/>
                <a:cs typeface="BentonSansF Medium"/>
                <a:sym typeface="BentonSansF Medium"/>
              </a:defRPr>
            </a:lvl1pPr>
          </a:lstStyle>
          <a:p>
            <a:pPr defTabSz="914400"/>
            <a:r>
              <a:t>primary footer</a:t>
            </a:r>
          </a:p>
        </p:txBody>
      </p:sp>
      <p:sp>
        <p:nvSpPr>
          <p:cNvPr id="1403" name="secondary footer"/>
          <p:cNvSpPr>
            <a:spLocks noGrp="1"/>
          </p:cNvSpPr>
          <p:nvPr>
            <p:ph type="body" sz="quarter" idx="27"/>
          </p:nvPr>
        </p:nvSpPr>
        <p:spPr>
          <a:xfrm>
            <a:off x="8701617" y="6548755"/>
            <a:ext cx="951864" cy="92333"/>
          </a:xfrm>
          <a:prstGeom prst="rect">
            <a:avLst/>
          </a:prstGeom>
        </p:spPr>
        <p:txBody>
          <a:bodyPr wrap="none" lIns="0" tIns="0" rIns="0" bIns="0" anchor="t">
            <a:spAutoFit/>
          </a:bodyPr>
          <a:lstStyle>
            <a:lvl1pPr marL="0" indent="0" defTabSz="457200">
              <a:spcBef>
                <a:spcPts val="0"/>
              </a:spcBef>
              <a:buSzTx/>
              <a:buNone/>
              <a:defRPr sz="600" cap="all" spc="60">
                <a:solidFill>
                  <a:srgbClr val="A6AAA9"/>
                </a:solidFill>
                <a:uFill>
                  <a:solidFill>
                    <a:srgbClr val="919191"/>
                  </a:solidFill>
                </a:uFill>
                <a:latin typeface="BentonSansF Medium"/>
                <a:ea typeface="BentonSansF Medium"/>
                <a:cs typeface="BentonSansF Medium"/>
                <a:sym typeface="BentonSansF Medium"/>
              </a:defRPr>
            </a:lvl1pPr>
          </a:lstStyle>
          <a:p>
            <a:pPr defTabSz="914400"/>
            <a:r>
              <a:t>secondary footer</a:t>
            </a:r>
          </a:p>
        </p:txBody>
      </p:sp>
      <p:sp>
        <p:nvSpPr>
          <p:cNvPr id="1404" name="Text"/>
          <p:cNvSpPr txBox="1">
            <a:spLocks noGrp="1"/>
          </p:cNvSpPr>
          <p:nvPr>
            <p:ph type="body" sz="quarter" idx="28"/>
          </p:nvPr>
        </p:nvSpPr>
        <p:spPr>
          <a:xfrm>
            <a:off x="11630698" y="6548755"/>
            <a:ext cx="94578" cy="92333"/>
          </a:xfrm>
          <a:prstGeom prst="rect">
            <a:avLst/>
          </a:prstGeom>
        </p:spPr>
        <p:txBody>
          <a:bodyPr wrap="none" lIns="0" tIns="0" rIns="0" bIns="0" anchor="t">
            <a:spAutoFit/>
          </a:bodyPr>
          <a:lstStyle>
            <a:lvl1pPr marL="0" indent="0" algn="r">
              <a:spcBef>
                <a:spcPts val="0"/>
              </a:spcBef>
              <a:buSzTx/>
              <a:buNone/>
              <a:defRPr sz="600" cap="all">
                <a:solidFill>
                  <a:srgbClr val="A6AAA9"/>
                </a:solidFill>
                <a:latin typeface="BentonSansF Medium"/>
                <a:ea typeface="BentonSansF Medium"/>
                <a:cs typeface="BentonSansF Medium"/>
                <a:sym typeface="BentonSansF Medium"/>
              </a:defRPr>
            </a:lvl1pPr>
          </a:lstStyle>
          <a:p>
            <a:fld id="{86CB4B4D-7CA3-9044-876B-883B54F8677D}" type="slidenum">
              <a:t>‹#›</a:t>
            </a:fld>
            <a:endParaRPr/>
          </a:p>
        </p:txBody>
      </p:sp>
      <p:sp>
        <p:nvSpPr>
          <p:cNvPr id="1405" name="SECTION"/>
          <p:cNvSpPr>
            <a:spLocks noGrp="1"/>
          </p:cNvSpPr>
          <p:nvPr>
            <p:ph type="body" sz="quarter" idx="29"/>
          </p:nvPr>
        </p:nvSpPr>
        <p:spPr>
          <a:xfrm>
            <a:off x="884402" y="662082"/>
            <a:ext cx="3250388" cy="153888"/>
          </a:xfrm>
          <a:prstGeom prst="rect">
            <a:avLst/>
          </a:prstGeom>
        </p:spPr>
        <p:txBody>
          <a:bodyPr lIns="0" tIns="0" rIns="0" bIns="0" anchor="t">
            <a:spAutoFit/>
          </a:bodyPr>
          <a:lstStyle>
            <a:lvl1pPr marL="0" indent="0" defTabSz="411480">
              <a:spcBef>
                <a:spcPts val="0"/>
              </a:spcBef>
              <a:buSzTx/>
              <a:buNone/>
              <a:defRPr sz="1000" cap="all" spc="100">
                <a:latin typeface="BentonSansF Medium"/>
                <a:ea typeface="BentonSansF Medium"/>
                <a:cs typeface="BentonSansF Medium"/>
                <a:sym typeface="BentonSansF Medium"/>
              </a:defRPr>
            </a:lvl1pPr>
          </a:lstStyle>
          <a:p>
            <a:r>
              <a:t>SECTION</a:t>
            </a:r>
          </a:p>
        </p:txBody>
      </p:sp>
      <p:sp>
        <p:nvSpPr>
          <p:cNvPr id="1406" name="Introduction statement"/>
          <p:cNvSpPr>
            <a:spLocks noGrp="1"/>
          </p:cNvSpPr>
          <p:nvPr>
            <p:ph type="body" sz="quarter" idx="30"/>
          </p:nvPr>
        </p:nvSpPr>
        <p:spPr>
          <a:xfrm>
            <a:off x="881837" y="1156541"/>
            <a:ext cx="5218978" cy="369332"/>
          </a:xfrm>
          <a:prstGeom prst="rect">
            <a:avLst/>
          </a:prstGeom>
        </p:spPr>
        <p:txBody>
          <a:bodyPr lIns="0" tIns="0" rIns="0" bIns="0" anchor="t">
            <a:spAutoFit/>
          </a:bodyPr>
          <a:lstStyle>
            <a:lvl1pPr marL="0" marR="28575" indent="0" defTabSz="641350">
              <a:lnSpc>
                <a:spcPct val="80000"/>
              </a:lnSpc>
              <a:spcBef>
                <a:spcPts val="0"/>
              </a:spcBef>
              <a:buSzTx/>
              <a:buNone/>
              <a:defRPr sz="3000" spc="30">
                <a:solidFill>
                  <a:srgbClr val="424242"/>
                </a:solidFill>
                <a:uFill>
                  <a:solidFill>
                    <a:srgbClr val="000000"/>
                  </a:solidFill>
                </a:uFill>
                <a:latin typeface="Quarto Bold"/>
                <a:ea typeface="Quarto Bold"/>
                <a:cs typeface="Quarto Bold"/>
                <a:sym typeface="Quarto Bold"/>
              </a:defRPr>
            </a:lvl1pPr>
          </a:lstStyle>
          <a:p>
            <a:r>
              <a:t>Introduction statement</a:t>
            </a:r>
          </a:p>
        </p:txBody>
      </p:sp>
      <p:sp>
        <p:nvSpPr>
          <p:cNvPr id="1407" name="Subhead"/>
          <p:cNvSpPr>
            <a:spLocks noGrp="1"/>
          </p:cNvSpPr>
          <p:nvPr>
            <p:ph type="body" sz="quarter" idx="31"/>
          </p:nvPr>
        </p:nvSpPr>
        <p:spPr>
          <a:xfrm>
            <a:off x="1925240" y="3161666"/>
            <a:ext cx="1178721" cy="270843"/>
          </a:xfrm>
          <a:prstGeom prst="rect">
            <a:avLst/>
          </a:prstGeom>
        </p:spPr>
        <p:txBody>
          <a:bodyPr wrap="none" lIns="0" tIns="0" rIns="0" bIns="0" anchor="t">
            <a:spAutoFit/>
          </a:bodyPr>
          <a:lstStyle>
            <a:lvl1pPr marL="0" marR="28575" indent="0" algn="ctr" defTabSz="641350">
              <a:lnSpc>
                <a:spcPct val="80000"/>
              </a:lnSpc>
              <a:spcBef>
                <a:spcPts val="0"/>
              </a:spcBef>
              <a:buSzTx/>
              <a:buNone/>
              <a:defRPr sz="2200" spc="22">
                <a:solidFill>
                  <a:srgbClr val="424242"/>
                </a:solidFill>
                <a:uFill>
                  <a:solidFill>
                    <a:srgbClr val="000000"/>
                  </a:solidFill>
                </a:uFill>
                <a:latin typeface="Quarto Bold"/>
                <a:ea typeface="Quarto Bold"/>
                <a:cs typeface="Quarto Bold"/>
                <a:sym typeface="Quarto Bold"/>
              </a:defRPr>
            </a:lvl1pPr>
          </a:lstStyle>
          <a:p>
            <a:r>
              <a:t>Subhead</a:t>
            </a:r>
          </a:p>
        </p:txBody>
      </p:sp>
      <p:sp>
        <p:nvSpPr>
          <p:cNvPr id="1408" name="Subhead"/>
          <p:cNvSpPr>
            <a:spLocks noGrp="1"/>
          </p:cNvSpPr>
          <p:nvPr>
            <p:ph type="body" sz="quarter" idx="32"/>
          </p:nvPr>
        </p:nvSpPr>
        <p:spPr>
          <a:xfrm>
            <a:off x="4312839" y="3161666"/>
            <a:ext cx="1178721" cy="270843"/>
          </a:xfrm>
          <a:prstGeom prst="rect">
            <a:avLst/>
          </a:prstGeom>
        </p:spPr>
        <p:txBody>
          <a:bodyPr wrap="none" lIns="0" tIns="0" rIns="0" bIns="0" anchor="t">
            <a:spAutoFit/>
          </a:bodyPr>
          <a:lstStyle>
            <a:lvl1pPr marL="0" marR="28575" indent="0" algn="ctr" defTabSz="641350">
              <a:lnSpc>
                <a:spcPct val="80000"/>
              </a:lnSpc>
              <a:spcBef>
                <a:spcPts val="0"/>
              </a:spcBef>
              <a:buSzTx/>
              <a:buNone/>
              <a:defRPr sz="2200" spc="22">
                <a:solidFill>
                  <a:srgbClr val="424242"/>
                </a:solidFill>
                <a:uFill>
                  <a:solidFill>
                    <a:srgbClr val="000000"/>
                  </a:solidFill>
                </a:uFill>
                <a:latin typeface="Quarto Bold"/>
                <a:ea typeface="Quarto Bold"/>
                <a:cs typeface="Quarto Bold"/>
                <a:sym typeface="Quarto Bold"/>
              </a:defRPr>
            </a:lvl1pPr>
          </a:lstStyle>
          <a:p>
            <a:r>
              <a:t>Subhead</a:t>
            </a:r>
          </a:p>
        </p:txBody>
      </p:sp>
      <p:sp>
        <p:nvSpPr>
          <p:cNvPr id="1409" name="Subhead"/>
          <p:cNvSpPr>
            <a:spLocks noGrp="1"/>
          </p:cNvSpPr>
          <p:nvPr>
            <p:ph type="body" sz="quarter" idx="33"/>
          </p:nvPr>
        </p:nvSpPr>
        <p:spPr>
          <a:xfrm>
            <a:off x="6700439" y="3161666"/>
            <a:ext cx="1178721" cy="270843"/>
          </a:xfrm>
          <a:prstGeom prst="rect">
            <a:avLst/>
          </a:prstGeom>
        </p:spPr>
        <p:txBody>
          <a:bodyPr wrap="none" lIns="0" tIns="0" rIns="0" bIns="0" anchor="t">
            <a:spAutoFit/>
          </a:bodyPr>
          <a:lstStyle>
            <a:lvl1pPr marL="0" marR="28575" indent="0" algn="ctr" defTabSz="641350">
              <a:lnSpc>
                <a:spcPct val="80000"/>
              </a:lnSpc>
              <a:spcBef>
                <a:spcPts val="0"/>
              </a:spcBef>
              <a:buSzTx/>
              <a:buNone/>
              <a:defRPr sz="2200" spc="22">
                <a:solidFill>
                  <a:srgbClr val="424242"/>
                </a:solidFill>
                <a:uFill>
                  <a:solidFill>
                    <a:srgbClr val="000000"/>
                  </a:solidFill>
                </a:uFill>
                <a:latin typeface="Quarto Bold"/>
                <a:ea typeface="Quarto Bold"/>
                <a:cs typeface="Quarto Bold"/>
                <a:sym typeface="Quarto Bold"/>
              </a:defRPr>
            </a:lvl1pPr>
          </a:lstStyle>
          <a:p>
            <a:r>
              <a:t>Subhead</a:t>
            </a:r>
          </a:p>
        </p:txBody>
      </p:sp>
      <p:sp>
        <p:nvSpPr>
          <p:cNvPr id="1410" name="Subhead"/>
          <p:cNvSpPr>
            <a:spLocks noGrp="1"/>
          </p:cNvSpPr>
          <p:nvPr>
            <p:ph type="body" sz="quarter" idx="34"/>
          </p:nvPr>
        </p:nvSpPr>
        <p:spPr>
          <a:xfrm>
            <a:off x="9088039" y="3161666"/>
            <a:ext cx="1178721" cy="270843"/>
          </a:xfrm>
          <a:prstGeom prst="rect">
            <a:avLst/>
          </a:prstGeom>
        </p:spPr>
        <p:txBody>
          <a:bodyPr wrap="none" lIns="0" tIns="0" rIns="0" bIns="0" anchor="t">
            <a:spAutoFit/>
          </a:bodyPr>
          <a:lstStyle>
            <a:lvl1pPr marL="0" marR="28575" indent="0" algn="ctr" defTabSz="641350">
              <a:lnSpc>
                <a:spcPct val="80000"/>
              </a:lnSpc>
              <a:spcBef>
                <a:spcPts val="0"/>
              </a:spcBef>
              <a:buSzTx/>
              <a:buNone/>
              <a:defRPr sz="2200" spc="22">
                <a:solidFill>
                  <a:srgbClr val="424242"/>
                </a:solidFill>
                <a:uFill>
                  <a:solidFill>
                    <a:srgbClr val="000000"/>
                  </a:solidFill>
                </a:uFill>
                <a:latin typeface="Quarto Bold"/>
                <a:ea typeface="Quarto Bold"/>
                <a:cs typeface="Quarto Bold"/>
                <a:sym typeface="Quarto Bold"/>
              </a:defRPr>
            </a:lvl1pPr>
          </a:lstStyle>
          <a:p>
            <a:r>
              <a:t>Subhead</a:t>
            </a:r>
          </a:p>
        </p:txBody>
      </p:sp>
      <p:sp>
        <p:nvSpPr>
          <p:cNvPr id="1411" name="Slide Number"/>
          <p:cNvSpPr txBox="1">
            <a:spLocks noGrp="1"/>
          </p:cNvSpPr>
          <p:nvPr>
            <p:ph type="sldNum" sz="quarter" idx="2"/>
          </p:nvPr>
        </p:nvSpPr>
        <p:spPr>
          <a:xfrm>
            <a:off x="8549319" y="6264020"/>
            <a:ext cx="186907" cy="184662"/>
          </a:xfrm>
          <a:prstGeom prst="rect">
            <a:avLst/>
          </a:prstGeom>
        </p:spPr>
        <p:txBody>
          <a:bodyPr lIns="45718" tIns="45718" rIns="45718" bIns="45718" anchor="ctr"/>
          <a:lstStyle>
            <a:lvl1pPr defTabSz="914216">
              <a:defRPr sz="600">
                <a:solidFill>
                  <a:srgbClr val="7F7F7F"/>
                </a:solidFill>
                <a:latin typeface="+mn-lt"/>
                <a:ea typeface="+mn-ea"/>
                <a:cs typeface="+mn-cs"/>
                <a:sym typeface="BentonSansF"/>
              </a:defRPr>
            </a:lvl1pPr>
          </a:lstStyle>
          <a:p>
            <a:fld id="{86CB4B4D-7CA3-9044-876B-883B54F8677D}" type="slidenum">
              <a:rPr/>
              <a:pPr/>
              <a:t>‹#›</a:t>
            </a:fld>
            <a:endParaRPr/>
          </a:p>
        </p:txBody>
      </p:sp>
    </p:spTree>
    <p:extLst>
      <p:ext uri="{BB962C8B-B14F-4D97-AF65-F5344CB8AC3E}">
        <p14:creationId xmlns:p14="http://schemas.microsoft.com/office/powerpoint/2010/main" val="3190797249"/>
      </p:ext>
    </p:extLst>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E0E534AE-2CF6-4D9A-9A8C-3E1A21A611AC}" type="datetimeFigureOut">
              <a:rPr lang="en-US" smtClean="0">
                <a:solidFill>
                  <a:prstClr val="black">
                    <a:tint val="75000"/>
                  </a:prstClr>
                </a:solidFill>
              </a:rPr>
              <a:pPr/>
              <a:t>12/29/2021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2C77590-1488-4181-AD82-CB023E37F1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22896358"/>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x">
  <p:cSld name="Reference: Basic project timeline v.1">
    <p:spTree>
      <p:nvGrpSpPr>
        <p:cNvPr id="1" name=""/>
        <p:cNvGrpSpPr/>
        <p:nvPr/>
      </p:nvGrpSpPr>
      <p:grpSpPr>
        <a:xfrm>
          <a:off x="0" y="0"/>
          <a:ext cx="0" cy="0"/>
          <a:chOff x="0" y="0"/>
          <a:chExt cx="0" cy="0"/>
        </a:xfrm>
      </p:grpSpPr>
      <p:pic>
        <p:nvPicPr>
          <p:cNvPr id="1418" name="image4.png" descr="image4.png"/>
          <p:cNvPicPr>
            <a:picLocks noChangeAspect="1"/>
          </p:cNvPicPr>
          <p:nvPr/>
        </p:nvPicPr>
        <p:blipFill>
          <a:blip r:embed="rId2"/>
          <a:stretch>
            <a:fillRect/>
          </a:stretch>
        </p:blipFill>
        <p:spPr>
          <a:xfrm>
            <a:off x="442384" y="6414569"/>
            <a:ext cx="443423" cy="443432"/>
          </a:xfrm>
          <a:prstGeom prst="rect">
            <a:avLst/>
          </a:prstGeom>
          <a:ln w="12700">
            <a:miter lim="400000"/>
          </a:ln>
        </p:spPr>
      </p:pic>
      <p:graphicFrame>
        <p:nvGraphicFramePr>
          <p:cNvPr id="1419" name="Table"/>
          <p:cNvGraphicFramePr/>
          <p:nvPr/>
        </p:nvGraphicFramePr>
        <p:xfrm>
          <a:off x="898573" y="1929327"/>
          <a:ext cx="10401205" cy="5059711"/>
        </p:xfrm>
        <a:graphic>
          <a:graphicData uri="http://schemas.openxmlformats.org/drawingml/2006/table">
            <a:tbl>
              <a:tblPr/>
              <a:tblGrid>
                <a:gridCol w="1018918">
                  <a:extLst>
                    <a:ext uri="{9D8B030D-6E8A-4147-A177-3AD203B41FA5}">
                      <a16:colId xmlns:a16="http://schemas.microsoft.com/office/drawing/2014/main" xmlns="" val="20000"/>
                    </a:ext>
                  </a:extLst>
                </a:gridCol>
                <a:gridCol w="1018918">
                  <a:extLst>
                    <a:ext uri="{9D8B030D-6E8A-4147-A177-3AD203B41FA5}">
                      <a16:colId xmlns:a16="http://schemas.microsoft.com/office/drawing/2014/main" xmlns="" val="20001"/>
                    </a:ext>
                  </a:extLst>
                </a:gridCol>
                <a:gridCol w="76200">
                  <a:extLst>
                    <a:ext uri="{9D8B030D-6E8A-4147-A177-3AD203B41FA5}">
                      <a16:colId xmlns:a16="http://schemas.microsoft.com/office/drawing/2014/main" xmlns="" val="20002"/>
                    </a:ext>
                  </a:extLst>
                </a:gridCol>
                <a:gridCol w="1018918">
                  <a:extLst>
                    <a:ext uri="{9D8B030D-6E8A-4147-A177-3AD203B41FA5}">
                      <a16:colId xmlns:a16="http://schemas.microsoft.com/office/drawing/2014/main" xmlns="" val="20003"/>
                    </a:ext>
                  </a:extLst>
                </a:gridCol>
                <a:gridCol w="1018918">
                  <a:extLst>
                    <a:ext uri="{9D8B030D-6E8A-4147-A177-3AD203B41FA5}">
                      <a16:colId xmlns:a16="http://schemas.microsoft.com/office/drawing/2014/main" xmlns="" val="20004"/>
                    </a:ext>
                  </a:extLst>
                </a:gridCol>
                <a:gridCol w="76200">
                  <a:extLst>
                    <a:ext uri="{9D8B030D-6E8A-4147-A177-3AD203B41FA5}">
                      <a16:colId xmlns:a16="http://schemas.microsoft.com/office/drawing/2014/main" xmlns="" val="20005"/>
                    </a:ext>
                  </a:extLst>
                </a:gridCol>
                <a:gridCol w="1018918">
                  <a:extLst>
                    <a:ext uri="{9D8B030D-6E8A-4147-A177-3AD203B41FA5}">
                      <a16:colId xmlns:a16="http://schemas.microsoft.com/office/drawing/2014/main" xmlns="" val="20006"/>
                    </a:ext>
                  </a:extLst>
                </a:gridCol>
                <a:gridCol w="1018918">
                  <a:extLst>
                    <a:ext uri="{9D8B030D-6E8A-4147-A177-3AD203B41FA5}">
                      <a16:colId xmlns:a16="http://schemas.microsoft.com/office/drawing/2014/main" xmlns="" val="20007"/>
                    </a:ext>
                  </a:extLst>
                </a:gridCol>
                <a:gridCol w="1018918">
                  <a:extLst>
                    <a:ext uri="{9D8B030D-6E8A-4147-A177-3AD203B41FA5}">
                      <a16:colId xmlns:a16="http://schemas.microsoft.com/office/drawing/2014/main" xmlns="" val="20008"/>
                    </a:ext>
                  </a:extLst>
                </a:gridCol>
                <a:gridCol w="1018918">
                  <a:extLst>
                    <a:ext uri="{9D8B030D-6E8A-4147-A177-3AD203B41FA5}">
                      <a16:colId xmlns:a16="http://schemas.microsoft.com/office/drawing/2014/main" xmlns="" val="20009"/>
                    </a:ext>
                  </a:extLst>
                </a:gridCol>
                <a:gridCol w="76200">
                  <a:extLst>
                    <a:ext uri="{9D8B030D-6E8A-4147-A177-3AD203B41FA5}">
                      <a16:colId xmlns:a16="http://schemas.microsoft.com/office/drawing/2014/main" xmlns="" val="20010"/>
                    </a:ext>
                  </a:extLst>
                </a:gridCol>
                <a:gridCol w="1018918">
                  <a:extLst>
                    <a:ext uri="{9D8B030D-6E8A-4147-A177-3AD203B41FA5}">
                      <a16:colId xmlns:a16="http://schemas.microsoft.com/office/drawing/2014/main" xmlns="" val="20011"/>
                    </a:ext>
                  </a:extLst>
                </a:gridCol>
                <a:gridCol w="1018918">
                  <a:extLst>
                    <a:ext uri="{9D8B030D-6E8A-4147-A177-3AD203B41FA5}">
                      <a16:colId xmlns:a16="http://schemas.microsoft.com/office/drawing/2014/main" xmlns="" val="20012"/>
                    </a:ext>
                  </a:extLst>
                </a:gridCol>
              </a:tblGrid>
              <a:tr h="1096264">
                <a:tc gridSpan="2">
                  <a:txBody>
                    <a:bodyPr/>
                    <a:lstStyle/>
                    <a:p>
                      <a:pPr algn="ctr" defTabSz="822960">
                        <a:lnSpc>
                          <a:spcPct val="490000"/>
                        </a:lnSpc>
                        <a:defRPr sz="2800">
                          <a:solidFill>
                            <a:srgbClr val="424242"/>
                          </a:solidFill>
                          <a:latin typeface="Quarto Bold"/>
                          <a:ea typeface="Quarto Bold"/>
                          <a:cs typeface="Quarto Bold"/>
                          <a:sym typeface="Quarto Bold"/>
                        </a:defRPr>
                      </a:pPr>
                      <a:r>
                        <a:rPr sz="1400"/>
                        <a:t>Immersion	</a:t>
                      </a:r>
                    </a:p>
                  </a:txBody>
                  <a:tcPr marL="25400" marR="25400" marT="25400" marB="25400" anchor="b" horzOverflow="overflow">
                    <a:lnL w="3175">
                      <a:solidFill>
                        <a:schemeClr val="accent1">
                          <a:hueOff val="-11708571"/>
                          <a:satOff val="-92105"/>
                          <a:lumOff val="44705"/>
                        </a:schemeClr>
                      </a:solidFill>
                      <a:miter lim="400000"/>
                    </a:lnL>
                    <a:lnR w="0">
                      <a:miter lim="400000"/>
                    </a:lnR>
                    <a:lnT w="12700">
                      <a:solidFill>
                        <a:srgbClr val="000000"/>
                      </a:solidFill>
                    </a:lnT>
                    <a:lnB w="3175">
                      <a:solidFill>
                        <a:schemeClr val="accent1">
                          <a:hueOff val="-11708571"/>
                          <a:satOff val="-92105"/>
                          <a:lumOff val="44705"/>
                        </a:schemeClr>
                      </a:solidFill>
                      <a:miter lim="400000"/>
                    </a:lnB>
                    <a:noFill/>
                  </a:tcPr>
                </a:tc>
                <a:tc hMerge="1">
                  <a:txBody>
                    <a:bodyPr/>
                    <a:lstStyle/>
                    <a:p>
                      <a:endParaRPr lang="en-US"/>
                    </a:p>
                  </a:txBody>
                  <a:tcPr/>
                </a:tc>
                <a:tc>
                  <a:txBody>
                    <a:bodyPr/>
                    <a:lstStyle/>
                    <a:p>
                      <a:pPr algn="ctr" defTabSz="822960">
                        <a:lnSpc>
                          <a:spcPct val="490000"/>
                        </a:lnSpc>
                        <a:defRPr sz="2800">
                          <a:solidFill>
                            <a:srgbClr val="424242"/>
                          </a:solidFill>
                          <a:latin typeface="Quarto Bold"/>
                          <a:ea typeface="Quarto Bold"/>
                          <a:cs typeface="Quarto Bold"/>
                          <a:sym typeface="Quarto Bold"/>
                        </a:defRPr>
                      </a:pPr>
                      <a:endParaRPr sz="1400"/>
                    </a:p>
                  </a:txBody>
                  <a:tcPr marL="25400" marR="25400" marT="25400" marB="25400" anchor="b" horzOverflow="overflow">
                    <a:lnL w="0">
                      <a:miter lim="400000"/>
                    </a:lnL>
                    <a:lnR w="0">
                      <a:miter lim="400000"/>
                    </a:lnR>
                    <a:lnT w="0">
                      <a:miter lim="400000"/>
                    </a:lnT>
                    <a:lnB w="3175">
                      <a:solidFill>
                        <a:schemeClr val="accent1">
                          <a:hueOff val="-11708571"/>
                          <a:satOff val="-92105"/>
                          <a:lumOff val="44705"/>
                        </a:schemeClr>
                      </a:solidFill>
                      <a:miter lim="400000"/>
                    </a:lnB>
                    <a:noFill/>
                  </a:tcPr>
                </a:tc>
                <a:tc gridSpan="2">
                  <a:txBody>
                    <a:bodyPr/>
                    <a:lstStyle/>
                    <a:p>
                      <a:pPr algn="ctr" defTabSz="822960">
                        <a:lnSpc>
                          <a:spcPct val="490000"/>
                        </a:lnSpc>
                        <a:defRPr sz="2800">
                          <a:solidFill>
                            <a:srgbClr val="424242"/>
                          </a:solidFill>
                          <a:latin typeface="Quarto Bold"/>
                          <a:ea typeface="Quarto Bold"/>
                          <a:cs typeface="Quarto Bold"/>
                          <a:sym typeface="Quarto Bold"/>
                        </a:defRPr>
                      </a:pPr>
                      <a:r>
                        <a:rPr sz="1400"/>
                        <a:t>Discover</a:t>
                      </a:r>
                    </a:p>
                  </a:txBody>
                  <a:tcPr marL="25400" marR="25400" marT="25400" marB="25400" anchor="b" horzOverflow="overflow">
                    <a:lnL w="0">
                      <a:miter lim="400000"/>
                    </a:lnL>
                    <a:lnR w="0">
                      <a:miter lim="400000"/>
                    </a:lnR>
                    <a:lnT w="12700">
                      <a:solidFill>
                        <a:srgbClr val="000000"/>
                      </a:solidFill>
                    </a:lnT>
                    <a:lnB w="3175">
                      <a:solidFill>
                        <a:schemeClr val="accent1">
                          <a:hueOff val="-11708571"/>
                          <a:satOff val="-92105"/>
                          <a:lumOff val="44705"/>
                        </a:schemeClr>
                      </a:solidFill>
                      <a:miter lim="400000"/>
                    </a:lnB>
                    <a:noFill/>
                  </a:tcPr>
                </a:tc>
                <a:tc hMerge="1">
                  <a:txBody>
                    <a:bodyPr/>
                    <a:lstStyle/>
                    <a:p>
                      <a:endParaRPr lang="en-US"/>
                    </a:p>
                  </a:txBody>
                  <a:tcPr/>
                </a:tc>
                <a:tc>
                  <a:txBody>
                    <a:bodyPr/>
                    <a:lstStyle/>
                    <a:p>
                      <a:pPr algn="ctr" defTabSz="822960">
                        <a:lnSpc>
                          <a:spcPct val="490000"/>
                        </a:lnSpc>
                        <a:defRPr sz="2800">
                          <a:solidFill>
                            <a:srgbClr val="424242"/>
                          </a:solidFill>
                          <a:latin typeface="Quarto Bold"/>
                          <a:ea typeface="Quarto Bold"/>
                          <a:cs typeface="Quarto Bold"/>
                          <a:sym typeface="Quarto Bold"/>
                        </a:defRPr>
                      </a:pPr>
                      <a:endParaRPr sz="1400"/>
                    </a:p>
                  </a:txBody>
                  <a:tcPr marL="25400" marR="25400" marT="25400" marB="25400" anchor="b" horzOverflow="overflow">
                    <a:lnL w="0">
                      <a:miter lim="400000"/>
                    </a:lnL>
                    <a:lnR w="0">
                      <a:miter lim="400000"/>
                    </a:lnR>
                    <a:lnT w="0">
                      <a:miter lim="400000"/>
                    </a:lnT>
                    <a:lnB w="3175">
                      <a:solidFill>
                        <a:schemeClr val="accent1">
                          <a:hueOff val="-11708571"/>
                          <a:satOff val="-92105"/>
                          <a:lumOff val="44705"/>
                        </a:schemeClr>
                      </a:solidFill>
                      <a:miter lim="400000"/>
                    </a:lnB>
                    <a:noFill/>
                  </a:tcPr>
                </a:tc>
                <a:tc gridSpan="4">
                  <a:txBody>
                    <a:bodyPr/>
                    <a:lstStyle/>
                    <a:p>
                      <a:pPr algn="ctr" defTabSz="822960">
                        <a:lnSpc>
                          <a:spcPct val="490000"/>
                        </a:lnSpc>
                        <a:defRPr sz="2800">
                          <a:solidFill>
                            <a:srgbClr val="424242"/>
                          </a:solidFill>
                          <a:latin typeface="Quarto Bold"/>
                          <a:ea typeface="Quarto Bold"/>
                          <a:cs typeface="Quarto Bold"/>
                          <a:sym typeface="Quarto Bold"/>
                        </a:defRPr>
                      </a:pPr>
                      <a:r>
                        <a:rPr sz="1400"/>
                        <a:t>Design</a:t>
                      </a:r>
                    </a:p>
                  </a:txBody>
                  <a:tcPr marL="25400" marR="25400" marT="25400" marB="25400" anchor="b" horzOverflow="overflow">
                    <a:lnL w="0">
                      <a:miter lim="400000"/>
                    </a:lnL>
                    <a:lnR w="0">
                      <a:miter lim="400000"/>
                    </a:lnR>
                    <a:lnT w="12700">
                      <a:solidFill>
                        <a:srgbClr val="000000"/>
                      </a:solidFill>
                    </a:lnT>
                    <a:lnB w="3175">
                      <a:solidFill>
                        <a:schemeClr val="accent1">
                          <a:hueOff val="-11708571"/>
                          <a:satOff val="-92105"/>
                          <a:lumOff val="44705"/>
                        </a:schemeClr>
                      </a:solidFill>
                      <a:miter lim="400000"/>
                    </a:lnB>
                    <a:noFill/>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ctr" defTabSz="822960">
                        <a:lnSpc>
                          <a:spcPct val="490000"/>
                        </a:lnSpc>
                        <a:defRPr sz="2800">
                          <a:solidFill>
                            <a:srgbClr val="424242"/>
                          </a:solidFill>
                          <a:latin typeface="Quarto Bold"/>
                          <a:ea typeface="Quarto Bold"/>
                          <a:cs typeface="Quarto Bold"/>
                          <a:sym typeface="Quarto Bold"/>
                        </a:defRPr>
                      </a:pPr>
                      <a:endParaRPr sz="1400"/>
                    </a:p>
                  </a:txBody>
                  <a:tcPr marL="25400" marR="25400" marT="25400" marB="25400" anchor="b" horzOverflow="overflow">
                    <a:lnL w="0">
                      <a:miter lim="400000"/>
                    </a:lnL>
                    <a:lnR w="0">
                      <a:miter lim="400000"/>
                    </a:lnR>
                    <a:lnT w="0">
                      <a:miter lim="400000"/>
                    </a:lnT>
                    <a:lnB w="3175">
                      <a:solidFill>
                        <a:schemeClr val="accent1">
                          <a:hueOff val="-11708571"/>
                          <a:satOff val="-92105"/>
                          <a:lumOff val="44705"/>
                        </a:schemeClr>
                      </a:solidFill>
                      <a:miter lim="400000"/>
                    </a:lnB>
                    <a:noFill/>
                  </a:tcPr>
                </a:tc>
                <a:tc gridSpan="2">
                  <a:txBody>
                    <a:bodyPr/>
                    <a:lstStyle/>
                    <a:p>
                      <a:pPr algn="ctr" defTabSz="822960">
                        <a:lnSpc>
                          <a:spcPct val="490000"/>
                        </a:lnSpc>
                        <a:defRPr sz="2800">
                          <a:solidFill>
                            <a:srgbClr val="424242"/>
                          </a:solidFill>
                          <a:latin typeface="Quarto Bold"/>
                          <a:ea typeface="Quarto Bold"/>
                          <a:cs typeface="Quarto Bold"/>
                          <a:sym typeface="Quarto Bold"/>
                        </a:defRPr>
                      </a:pPr>
                      <a:r>
                        <a:rPr sz="1400"/>
                        <a:t>Deliver</a:t>
                      </a:r>
                    </a:p>
                  </a:txBody>
                  <a:tcPr marL="25400" marR="25400" marT="25400" marB="25400" anchor="b" horzOverflow="overflow">
                    <a:lnL w="0">
                      <a:miter lim="400000"/>
                    </a:lnL>
                    <a:lnR w="3175">
                      <a:solidFill>
                        <a:schemeClr val="accent1">
                          <a:hueOff val="-11708571"/>
                          <a:satOff val="-92105"/>
                          <a:lumOff val="44705"/>
                        </a:schemeClr>
                      </a:solidFill>
                      <a:miter lim="400000"/>
                    </a:lnR>
                    <a:lnT w="12700">
                      <a:solidFill>
                        <a:srgbClr val="000000"/>
                      </a:solidFill>
                    </a:lnT>
                    <a:lnB w="3175">
                      <a:solidFill>
                        <a:schemeClr val="accent1">
                          <a:hueOff val="-11708571"/>
                          <a:satOff val="-92105"/>
                          <a:lumOff val="44705"/>
                        </a:schemeClr>
                      </a:solidFill>
                      <a:miter lim="400000"/>
                    </a:lnB>
                    <a:noFill/>
                  </a:tcPr>
                </a:tc>
                <a:tc hMerge="1">
                  <a:txBody>
                    <a:bodyPr/>
                    <a:lstStyle/>
                    <a:p>
                      <a:endParaRPr lang="en-US"/>
                    </a:p>
                  </a:txBody>
                  <a:tcPr/>
                </a:tc>
                <a:extLst>
                  <a:ext uri="{0D108BD9-81ED-4DB2-BD59-A6C34878D82A}">
                    <a16:rowId xmlns:a16="http://schemas.microsoft.com/office/drawing/2014/main" xmlns="" val="10000"/>
                  </a:ext>
                </a:extLst>
              </a:tr>
              <a:tr h="216125">
                <a:tc>
                  <a:txBody>
                    <a:bodyPr/>
                    <a:lstStyle/>
                    <a:p>
                      <a:pPr algn="l" defTabSz="1244600">
                        <a:tabLst>
                          <a:tab pos="1765300" algn="l"/>
                        </a:tabLst>
                        <a:defRPr sz="1300" cap="all" spc="130">
                          <a:uFill>
                            <a:solidFill>
                              <a:schemeClr val="accent1">
                                <a:hueOff val="-11708571"/>
                                <a:satOff val="-92105"/>
                                <a:lumOff val="44705"/>
                              </a:schemeClr>
                            </a:solidFill>
                          </a:uFill>
                          <a:sym typeface="BentonSansF Medium"/>
                        </a:defRPr>
                      </a:pPr>
                      <a:endParaRPr sz="700"/>
                    </a:p>
                  </a:txBody>
                  <a:tcPr marL="25400" marR="25400" marT="25400" marB="25400" anchor="ctr" horzOverflow="overflow">
                    <a:lnL w="3175">
                      <a:solidFill>
                        <a:schemeClr val="accent1">
                          <a:hueOff val="-11708571"/>
                          <a:satOff val="-92105"/>
                          <a:lumOff val="44705"/>
                        </a:schemeClr>
                      </a:solidFill>
                      <a:miter lim="400000"/>
                    </a:lnL>
                    <a:lnR w="12700">
                      <a:solidFill>
                        <a:schemeClr val="accent1">
                          <a:hueOff val="-11708571"/>
                          <a:satOff val="-92105"/>
                          <a:lumOff val="44705"/>
                        </a:schemeClr>
                      </a:solidFill>
                    </a:lnR>
                    <a:lnT w="3175">
                      <a:solidFill>
                        <a:schemeClr val="accent1">
                          <a:hueOff val="-11708571"/>
                          <a:satOff val="-92105"/>
                          <a:lumOff val="44705"/>
                        </a:schemeClr>
                      </a:solidFill>
                      <a:miter lim="400000"/>
                    </a:lnT>
                    <a:lnB w="3175">
                      <a:solidFill>
                        <a:schemeClr val="accent1">
                          <a:hueOff val="-11708571"/>
                          <a:satOff val="-92105"/>
                          <a:lumOff val="44705"/>
                        </a:schemeClr>
                      </a:solidFill>
                      <a:miter lim="400000"/>
                    </a:lnB>
                    <a:noFill/>
                  </a:tcPr>
                </a:tc>
                <a:tc>
                  <a:txBody>
                    <a:bodyPr/>
                    <a:lstStyle/>
                    <a:p>
                      <a:pPr algn="l" defTabSz="1244600">
                        <a:tabLst>
                          <a:tab pos="1765300" algn="l"/>
                        </a:tabLst>
                        <a:defRPr sz="1300" cap="all" spc="130">
                          <a:uFill>
                            <a:solidFill>
                              <a:schemeClr val="accent1">
                                <a:hueOff val="-11708571"/>
                                <a:satOff val="-92105"/>
                                <a:lumOff val="44705"/>
                              </a:schemeClr>
                            </a:solidFill>
                          </a:uFill>
                          <a:sym typeface="BentonSansF Medium"/>
                        </a:defRPr>
                      </a:pPr>
                      <a:endParaRPr sz="700"/>
                    </a:p>
                  </a:txBody>
                  <a:tcPr marL="25400" marR="25400" marT="25400" marB="25400" anchor="ctr" horzOverflow="overflow">
                    <a:lnL w="12700">
                      <a:solidFill>
                        <a:schemeClr val="accent1">
                          <a:hueOff val="-11708571"/>
                          <a:satOff val="-92105"/>
                          <a:lumOff val="44705"/>
                        </a:schemeClr>
                      </a:solidFill>
                    </a:lnL>
                    <a:lnR w="0">
                      <a:miter lim="400000"/>
                    </a:lnR>
                    <a:lnT w="3175">
                      <a:solidFill>
                        <a:schemeClr val="accent1">
                          <a:hueOff val="-11708571"/>
                          <a:satOff val="-92105"/>
                          <a:lumOff val="44705"/>
                        </a:schemeClr>
                      </a:solidFill>
                      <a:miter lim="400000"/>
                    </a:lnT>
                    <a:lnB w="3175">
                      <a:solidFill>
                        <a:schemeClr val="accent1">
                          <a:hueOff val="-11708571"/>
                          <a:satOff val="-92105"/>
                          <a:lumOff val="44705"/>
                        </a:schemeClr>
                      </a:solidFill>
                      <a:miter lim="400000"/>
                    </a:lnB>
                    <a:noFill/>
                  </a:tcPr>
                </a:tc>
                <a:tc>
                  <a:txBody>
                    <a:bodyPr/>
                    <a:lstStyle/>
                    <a:p>
                      <a:pPr algn="l" defTabSz="1244600">
                        <a:tabLst>
                          <a:tab pos="1765300" algn="l"/>
                        </a:tabLst>
                        <a:defRPr sz="1300" cap="all" spc="130">
                          <a:uFill>
                            <a:solidFill>
                              <a:schemeClr val="accent1">
                                <a:hueOff val="-11708571"/>
                                <a:satOff val="-92105"/>
                                <a:lumOff val="44705"/>
                              </a:schemeClr>
                            </a:solidFill>
                          </a:uFill>
                          <a:sym typeface="BentonSansF Medium"/>
                        </a:defRPr>
                      </a:pPr>
                      <a:endParaRPr sz="700"/>
                    </a:p>
                  </a:txBody>
                  <a:tcPr marL="25400" marR="25400" marT="25400" marB="25400" anchor="ctr" horzOverflow="overflow">
                    <a:lnL w="0">
                      <a:miter lim="400000"/>
                    </a:lnL>
                    <a:lnR w="0">
                      <a:miter lim="400000"/>
                    </a:lnR>
                    <a:lnT w="3175">
                      <a:solidFill>
                        <a:schemeClr val="accent1">
                          <a:hueOff val="-11708571"/>
                          <a:satOff val="-92105"/>
                          <a:lumOff val="44705"/>
                        </a:schemeClr>
                      </a:solidFill>
                      <a:miter lim="400000"/>
                    </a:lnT>
                    <a:lnB w="3175">
                      <a:solidFill>
                        <a:schemeClr val="accent1">
                          <a:hueOff val="-11708571"/>
                          <a:satOff val="-92105"/>
                          <a:lumOff val="44705"/>
                        </a:schemeClr>
                      </a:solidFill>
                      <a:miter lim="400000"/>
                    </a:lnB>
                    <a:noFill/>
                  </a:tcPr>
                </a:tc>
                <a:tc>
                  <a:txBody>
                    <a:bodyPr/>
                    <a:lstStyle/>
                    <a:p>
                      <a:pPr algn="l" defTabSz="1244600">
                        <a:tabLst>
                          <a:tab pos="1765300" algn="l"/>
                        </a:tabLst>
                        <a:defRPr sz="1300" cap="all" spc="130">
                          <a:uFill>
                            <a:solidFill>
                              <a:schemeClr val="accent1">
                                <a:hueOff val="-11708571"/>
                                <a:satOff val="-92105"/>
                                <a:lumOff val="44705"/>
                              </a:schemeClr>
                            </a:solidFill>
                          </a:uFill>
                          <a:sym typeface="BentonSansF Medium"/>
                        </a:defRPr>
                      </a:pPr>
                      <a:endParaRPr sz="700"/>
                    </a:p>
                  </a:txBody>
                  <a:tcPr marL="25400" marR="25400" marT="25400" marB="25400" anchor="ctr" horzOverflow="overflow">
                    <a:lnL w="0">
                      <a:miter lim="400000"/>
                    </a:lnL>
                    <a:lnR w="12700">
                      <a:solidFill>
                        <a:schemeClr val="accent1">
                          <a:hueOff val="-11708571"/>
                          <a:satOff val="-92105"/>
                          <a:lumOff val="44705"/>
                        </a:schemeClr>
                      </a:solidFill>
                    </a:lnR>
                    <a:lnT w="3175">
                      <a:solidFill>
                        <a:schemeClr val="accent1">
                          <a:hueOff val="-11708571"/>
                          <a:satOff val="-92105"/>
                          <a:lumOff val="44705"/>
                        </a:schemeClr>
                      </a:solidFill>
                      <a:miter lim="400000"/>
                    </a:lnT>
                    <a:lnB w="3175">
                      <a:solidFill>
                        <a:schemeClr val="accent1">
                          <a:hueOff val="-11708571"/>
                          <a:satOff val="-92105"/>
                          <a:lumOff val="44705"/>
                        </a:schemeClr>
                      </a:solidFill>
                      <a:miter lim="400000"/>
                    </a:lnB>
                    <a:noFill/>
                  </a:tcPr>
                </a:tc>
                <a:tc>
                  <a:txBody>
                    <a:bodyPr/>
                    <a:lstStyle/>
                    <a:p>
                      <a:pPr algn="l" defTabSz="1244600">
                        <a:tabLst>
                          <a:tab pos="1765300" algn="l"/>
                        </a:tabLst>
                        <a:defRPr sz="1300" cap="all" spc="130">
                          <a:uFill>
                            <a:solidFill>
                              <a:schemeClr val="accent1">
                                <a:hueOff val="-11708571"/>
                                <a:satOff val="-92105"/>
                                <a:lumOff val="44705"/>
                              </a:schemeClr>
                            </a:solidFill>
                          </a:uFill>
                          <a:sym typeface="BentonSansF Medium"/>
                        </a:defRPr>
                      </a:pPr>
                      <a:endParaRPr sz="700"/>
                    </a:p>
                  </a:txBody>
                  <a:tcPr marL="25400" marR="25400" marT="25400" marB="25400" anchor="ctr" horzOverflow="overflow">
                    <a:lnL w="12700">
                      <a:solidFill>
                        <a:schemeClr val="accent1">
                          <a:hueOff val="-11708571"/>
                          <a:satOff val="-92105"/>
                          <a:lumOff val="44705"/>
                        </a:schemeClr>
                      </a:solidFill>
                    </a:lnL>
                    <a:lnR w="0">
                      <a:miter lim="400000"/>
                    </a:lnR>
                    <a:lnT w="3175">
                      <a:solidFill>
                        <a:schemeClr val="accent1">
                          <a:hueOff val="-11708571"/>
                          <a:satOff val="-92105"/>
                          <a:lumOff val="44705"/>
                        </a:schemeClr>
                      </a:solidFill>
                      <a:miter lim="400000"/>
                    </a:lnT>
                    <a:lnB w="3175">
                      <a:solidFill>
                        <a:schemeClr val="accent1">
                          <a:hueOff val="-11708571"/>
                          <a:satOff val="-92105"/>
                          <a:lumOff val="44705"/>
                        </a:schemeClr>
                      </a:solidFill>
                      <a:miter lim="400000"/>
                    </a:lnB>
                    <a:noFill/>
                  </a:tcPr>
                </a:tc>
                <a:tc>
                  <a:txBody>
                    <a:bodyPr/>
                    <a:lstStyle/>
                    <a:p>
                      <a:pPr algn="l" defTabSz="1244600">
                        <a:tabLst>
                          <a:tab pos="1765300" algn="l"/>
                        </a:tabLst>
                        <a:defRPr sz="1300" cap="all" spc="130">
                          <a:uFill>
                            <a:solidFill>
                              <a:schemeClr val="accent1">
                                <a:hueOff val="-11708571"/>
                                <a:satOff val="-92105"/>
                                <a:lumOff val="44705"/>
                              </a:schemeClr>
                            </a:solidFill>
                          </a:uFill>
                          <a:sym typeface="BentonSansF Medium"/>
                        </a:defRPr>
                      </a:pPr>
                      <a:endParaRPr sz="700"/>
                    </a:p>
                  </a:txBody>
                  <a:tcPr marL="25400" marR="25400" marT="25400" marB="25400" anchor="ctr" horzOverflow="overflow">
                    <a:lnL w="0">
                      <a:miter lim="400000"/>
                    </a:lnL>
                    <a:lnR w="0">
                      <a:miter lim="400000"/>
                    </a:lnR>
                    <a:lnT w="3175">
                      <a:solidFill>
                        <a:schemeClr val="accent1">
                          <a:hueOff val="-11708571"/>
                          <a:satOff val="-92105"/>
                          <a:lumOff val="44705"/>
                        </a:schemeClr>
                      </a:solidFill>
                      <a:miter lim="400000"/>
                    </a:lnT>
                    <a:lnB w="3175">
                      <a:solidFill>
                        <a:schemeClr val="accent1">
                          <a:hueOff val="-11708571"/>
                          <a:satOff val="-92105"/>
                          <a:lumOff val="44705"/>
                        </a:schemeClr>
                      </a:solidFill>
                      <a:miter lim="400000"/>
                    </a:lnB>
                    <a:noFill/>
                  </a:tcPr>
                </a:tc>
                <a:tc>
                  <a:txBody>
                    <a:bodyPr/>
                    <a:lstStyle/>
                    <a:p>
                      <a:pPr algn="l" defTabSz="1244600">
                        <a:tabLst>
                          <a:tab pos="1765300" algn="l"/>
                        </a:tabLst>
                        <a:defRPr sz="1300" cap="all" spc="130">
                          <a:uFill>
                            <a:solidFill>
                              <a:schemeClr val="accent1">
                                <a:hueOff val="-11708571"/>
                                <a:satOff val="-92105"/>
                                <a:lumOff val="44705"/>
                              </a:schemeClr>
                            </a:solidFill>
                          </a:uFill>
                          <a:sym typeface="BentonSansF Medium"/>
                        </a:defRPr>
                      </a:pPr>
                      <a:endParaRPr sz="700"/>
                    </a:p>
                  </a:txBody>
                  <a:tcPr marL="25400" marR="25400" marT="25400" marB="25400" anchor="ctr" horzOverflow="overflow">
                    <a:lnL w="0">
                      <a:miter lim="400000"/>
                    </a:lnL>
                    <a:lnR w="12700">
                      <a:solidFill>
                        <a:schemeClr val="accent1">
                          <a:hueOff val="-11708571"/>
                          <a:satOff val="-92105"/>
                          <a:lumOff val="44705"/>
                        </a:schemeClr>
                      </a:solidFill>
                    </a:lnR>
                    <a:lnT w="3175">
                      <a:solidFill>
                        <a:schemeClr val="accent1">
                          <a:hueOff val="-11708571"/>
                          <a:satOff val="-92105"/>
                          <a:lumOff val="44705"/>
                        </a:schemeClr>
                      </a:solidFill>
                      <a:miter lim="400000"/>
                    </a:lnT>
                    <a:lnB w="3175">
                      <a:solidFill>
                        <a:schemeClr val="accent1">
                          <a:hueOff val="-11708571"/>
                          <a:satOff val="-92105"/>
                          <a:lumOff val="44705"/>
                        </a:schemeClr>
                      </a:solidFill>
                      <a:miter lim="400000"/>
                    </a:lnB>
                    <a:noFill/>
                  </a:tcPr>
                </a:tc>
                <a:tc>
                  <a:txBody>
                    <a:bodyPr/>
                    <a:lstStyle/>
                    <a:p>
                      <a:pPr algn="l" defTabSz="1244600">
                        <a:tabLst>
                          <a:tab pos="1765300" algn="l"/>
                        </a:tabLst>
                        <a:defRPr sz="1300" cap="all" spc="130">
                          <a:uFill>
                            <a:solidFill>
                              <a:schemeClr val="accent1">
                                <a:hueOff val="-11708571"/>
                                <a:satOff val="-92105"/>
                                <a:lumOff val="44705"/>
                              </a:schemeClr>
                            </a:solidFill>
                          </a:uFill>
                          <a:sym typeface="BentonSansF Medium"/>
                        </a:defRPr>
                      </a:pPr>
                      <a:endParaRPr sz="700"/>
                    </a:p>
                  </a:txBody>
                  <a:tcPr marL="25400" marR="25400" marT="25400" marB="25400" anchor="ctr" horzOverflow="overflow">
                    <a:lnL w="12700">
                      <a:solidFill>
                        <a:schemeClr val="accent1">
                          <a:hueOff val="-11708571"/>
                          <a:satOff val="-92105"/>
                          <a:lumOff val="44705"/>
                        </a:schemeClr>
                      </a:solidFill>
                    </a:lnL>
                    <a:lnR w="12700">
                      <a:solidFill>
                        <a:schemeClr val="accent1">
                          <a:hueOff val="-11708571"/>
                          <a:satOff val="-92105"/>
                          <a:lumOff val="44705"/>
                        </a:schemeClr>
                      </a:solidFill>
                    </a:lnR>
                    <a:lnT w="12700">
                      <a:solidFill>
                        <a:schemeClr val="accent1">
                          <a:hueOff val="-11708571"/>
                          <a:satOff val="-92105"/>
                          <a:lumOff val="44705"/>
                        </a:schemeClr>
                      </a:solidFill>
                      <a:miter lim="400000"/>
                    </a:lnT>
                    <a:lnB w="3175">
                      <a:solidFill>
                        <a:schemeClr val="accent1">
                          <a:hueOff val="-11708571"/>
                          <a:satOff val="-92105"/>
                          <a:lumOff val="44705"/>
                        </a:schemeClr>
                      </a:solidFill>
                      <a:miter lim="400000"/>
                    </a:lnB>
                    <a:noFill/>
                  </a:tcPr>
                </a:tc>
                <a:tc>
                  <a:txBody>
                    <a:bodyPr/>
                    <a:lstStyle/>
                    <a:p>
                      <a:pPr algn="l" defTabSz="1244600">
                        <a:tabLst>
                          <a:tab pos="1765300" algn="l"/>
                        </a:tabLst>
                        <a:defRPr sz="1300" cap="all" spc="130">
                          <a:uFill>
                            <a:solidFill>
                              <a:schemeClr val="accent1">
                                <a:hueOff val="-11708571"/>
                                <a:satOff val="-92105"/>
                                <a:lumOff val="44705"/>
                              </a:schemeClr>
                            </a:solidFill>
                          </a:uFill>
                          <a:sym typeface="BentonSansF Medium"/>
                        </a:defRPr>
                      </a:pPr>
                      <a:endParaRPr sz="700"/>
                    </a:p>
                  </a:txBody>
                  <a:tcPr marL="25400" marR="25400" marT="25400" marB="25400" anchor="ctr" horzOverflow="overflow">
                    <a:lnL w="12700">
                      <a:solidFill>
                        <a:schemeClr val="accent1">
                          <a:hueOff val="-11708571"/>
                          <a:satOff val="-92105"/>
                          <a:lumOff val="44705"/>
                        </a:schemeClr>
                      </a:solidFill>
                    </a:lnL>
                    <a:lnR w="12700">
                      <a:solidFill>
                        <a:schemeClr val="accent1">
                          <a:hueOff val="-11708571"/>
                          <a:satOff val="-92105"/>
                          <a:lumOff val="44705"/>
                        </a:schemeClr>
                      </a:solidFill>
                    </a:lnR>
                    <a:lnT w="12700">
                      <a:solidFill>
                        <a:schemeClr val="accent1">
                          <a:hueOff val="-11708571"/>
                          <a:satOff val="-92105"/>
                          <a:lumOff val="44705"/>
                        </a:schemeClr>
                      </a:solidFill>
                      <a:miter lim="400000"/>
                    </a:lnT>
                    <a:lnB w="3175">
                      <a:solidFill>
                        <a:schemeClr val="accent1">
                          <a:hueOff val="-11708571"/>
                          <a:satOff val="-92105"/>
                          <a:lumOff val="44705"/>
                        </a:schemeClr>
                      </a:solidFill>
                      <a:miter lim="400000"/>
                    </a:lnB>
                    <a:noFill/>
                  </a:tcPr>
                </a:tc>
                <a:tc>
                  <a:txBody>
                    <a:bodyPr/>
                    <a:lstStyle/>
                    <a:p>
                      <a:pPr algn="l" defTabSz="1244600">
                        <a:tabLst>
                          <a:tab pos="1765300" algn="l"/>
                        </a:tabLst>
                        <a:defRPr sz="1300" cap="all" spc="130">
                          <a:uFill>
                            <a:solidFill>
                              <a:schemeClr val="accent1">
                                <a:hueOff val="-11708571"/>
                                <a:satOff val="-92105"/>
                                <a:lumOff val="44705"/>
                              </a:schemeClr>
                            </a:solidFill>
                          </a:uFill>
                          <a:sym typeface="BentonSansF Medium"/>
                        </a:defRPr>
                      </a:pPr>
                      <a:endParaRPr sz="700"/>
                    </a:p>
                  </a:txBody>
                  <a:tcPr marL="25400" marR="25400" marT="25400" marB="25400" anchor="ctr" horzOverflow="overflow">
                    <a:lnL w="12700">
                      <a:solidFill>
                        <a:schemeClr val="accent1">
                          <a:hueOff val="-11708571"/>
                          <a:satOff val="-92105"/>
                          <a:lumOff val="44705"/>
                        </a:schemeClr>
                      </a:solidFill>
                    </a:lnL>
                    <a:lnR w="0">
                      <a:miter lim="400000"/>
                    </a:lnR>
                    <a:lnT w="3175">
                      <a:solidFill>
                        <a:schemeClr val="accent1">
                          <a:hueOff val="-11708571"/>
                          <a:satOff val="-92105"/>
                          <a:lumOff val="44705"/>
                        </a:schemeClr>
                      </a:solidFill>
                      <a:miter lim="400000"/>
                    </a:lnT>
                    <a:lnB w="3175">
                      <a:solidFill>
                        <a:schemeClr val="accent1">
                          <a:hueOff val="-11708571"/>
                          <a:satOff val="-92105"/>
                          <a:lumOff val="44705"/>
                        </a:schemeClr>
                      </a:solidFill>
                      <a:miter lim="400000"/>
                    </a:lnB>
                    <a:noFill/>
                  </a:tcPr>
                </a:tc>
                <a:tc>
                  <a:txBody>
                    <a:bodyPr/>
                    <a:lstStyle/>
                    <a:p>
                      <a:pPr algn="l" defTabSz="1244600">
                        <a:tabLst>
                          <a:tab pos="1765300" algn="l"/>
                        </a:tabLst>
                        <a:defRPr sz="1300" cap="all" spc="130">
                          <a:uFill>
                            <a:solidFill>
                              <a:schemeClr val="accent1">
                                <a:hueOff val="-11708571"/>
                                <a:satOff val="-92105"/>
                                <a:lumOff val="44705"/>
                              </a:schemeClr>
                            </a:solidFill>
                          </a:uFill>
                          <a:sym typeface="BentonSansF Medium"/>
                        </a:defRPr>
                      </a:pPr>
                      <a:endParaRPr sz="700"/>
                    </a:p>
                  </a:txBody>
                  <a:tcPr marL="25400" marR="25400" marT="25400" marB="25400" anchor="ctr" horzOverflow="overflow">
                    <a:lnL w="0">
                      <a:miter lim="400000"/>
                    </a:lnL>
                    <a:lnR w="0">
                      <a:miter lim="400000"/>
                    </a:lnR>
                    <a:lnT w="3175">
                      <a:solidFill>
                        <a:schemeClr val="accent1">
                          <a:hueOff val="-11708571"/>
                          <a:satOff val="-92105"/>
                          <a:lumOff val="44705"/>
                        </a:schemeClr>
                      </a:solidFill>
                      <a:miter lim="400000"/>
                    </a:lnT>
                    <a:lnB w="3175">
                      <a:solidFill>
                        <a:schemeClr val="accent1">
                          <a:hueOff val="-11708571"/>
                          <a:satOff val="-92105"/>
                          <a:lumOff val="44705"/>
                        </a:schemeClr>
                      </a:solidFill>
                      <a:miter lim="400000"/>
                    </a:lnB>
                    <a:noFill/>
                  </a:tcPr>
                </a:tc>
                <a:tc>
                  <a:txBody>
                    <a:bodyPr/>
                    <a:lstStyle/>
                    <a:p>
                      <a:pPr algn="l" defTabSz="1244600">
                        <a:tabLst>
                          <a:tab pos="1765300" algn="l"/>
                        </a:tabLst>
                        <a:defRPr sz="1300" cap="all" spc="130">
                          <a:uFill>
                            <a:solidFill>
                              <a:schemeClr val="accent1">
                                <a:hueOff val="-11708571"/>
                                <a:satOff val="-92105"/>
                                <a:lumOff val="44705"/>
                              </a:schemeClr>
                            </a:solidFill>
                          </a:uFill>
                          <a:sym typeface="BentonSansF Medium"/>
                        </a:defRPr>
                      </a:pPr>
                      <a:endParaRPr sz="700"/>
                    </a:p>
                  </a:txBody>
                  <a:tcPr marL="25400" marR="25400" marT="25400" marB="25400" anchor="ctr" horzOverflow="overflow">
                    <a:lnL w="0">
                      <a:miter lim="400000"/>
                    </a:lnL>
                    <a:lnR w="12700">
                      <a:solidFill>
                        <a:schemeClr val="accent1">
                          <a:hueOff val="-11708571"/>
                          <a:satOff val="-92105"/>
                          <a:lumOff val="44705"/>
                        </a:schemeClr>
                      </a:solidFill>
                    </a:lnR>
                    <a:lnT w="3175">
                      <a:solidFill>
                        <a:schemeClr val="accent1">
                          <a:hueOff val="-11708571"/>
                          <a:satOff val="-92105"/>
                          <a:lumOff val="44705"/>
                        </a:schemeClr>
                      </a:solidFill>
                      <a:miter lim="400000"/>
                    </a:lnT>
                    <a:lnB w="3175">
                      <a:solidFill>
                        <a:schemeClr val="accent1">
                          <a:hueOff val="-11708571"/>
                          <a:satOff val="-92105"/>
                          <a:lumOff val="44705"/>
                        </a:schemeClr>
                      </a:solidFill>
                      <a:miter lim="400000"/>
                    </a:lnB>
                    <a:noFill/>
                  </a:tcPr>
                </a:tc>
                <a:tc>
                  <a:txBody>
                    <a:bodyPr/>
                    <a:lstStyle/>
                    <a:p>
                      <a:pPr algn="l" defTabSz="1244600">
                        <a:tabLst>
                          <a:tab pos="1765300" algn="l"/>
                        </a:tabLst>
                        <a:defRPr sz="1300" cap="all" spc="130">
                          <a:uFill>
                            <a:solidFill>
                              <a:schemeClr val="accent1">
                                <a:hueOff val="-11708571"/>
                                <a:satOff val="-92105"/>
                                <a:lumOff val="44705"/>
                              </a:schemeClr>
                            </a:solidFill>
                          </a:uFill>
                          <a:sym typeface="BentonSansF Medium"/>
                        </a:defRPr>
                      </a:pPr>
                      <a:endParaRPr sz="700"/>
                    </a:p>
                  </a:txBody>
                  <a:tcPr marL="25400" marR="25400" marT="25400" marB="25400" anchor="ctr" horzOverflow="overflow">
                    <a:lnL w="12700">
                      <a:solidFill>
                        <a:schemeClr val="accent1">
                          <a:hueOff val="-11708571"/>
                          <a:satOff val="-92105"/>
                          <a:lumOff val="44705"/>
                        </a:schemeClr>
                      </a:solidFill>
                    </a:lnL>
                    <a:lnR w="3175">
                      <a:solidFill>
                        <a:schemeClr val="accent1">
                          <a:hueOff val="-11708571"/>
                          <a:satOff val="-92105"/>
                          <a:lumOff val="44705"/>
                        </a:schemeClr>
                      </a:solidFill>
                      <a:miter lim="400000"/>
                    </a:lnR>
                    <a:lnT w="3175">
                      <a:solidFill>
                        <a:schemeClr val="accent1">
                          <a:hueOff val="-11708571"/>
                          <a:satOff val="-92105"/>
                          <a:lumOff val="44705"/>
                        </a:schemeClr>
                      </a:solidFill>
                      <a:miter lim="400000"/>
                    </a:lnT>
                    <a:lnB w="3175">
                      <a:solidFill>
                        <a:schemeClr val="accent1">
                          <a:hueOff val="-11708571"/>
                          <a:satOff val="-92105"/>
                          <a:lumOff val="44705"/>
                        </a:schemeClr>
                      </a:solidFill>
                      <a:miter lim="400000"/>
                    </a:lnB>
                    <a:noFill/>
                  </a:tcPr>
                </a:tc>
                <a:extLst>
                  <a:ext uri="{0D108BD9-81ED-4DB2-BD59-A6C34878D82A}">
                    <a16:rowId xmlns:a16="http://schemas.microsoft.com/office/drawing/2014/main" xmlns="" val="10001"/>
                  </a:ext>
                </a:extLst>
              </a:tr>
              <a:tr h="333403">
                <a:tc>
                  <a:txBody>
                    <a:bodyPr/>
                    <a:lstStyle/>
                    <a:p>
                      <a:pPr algn="l" defTabSz="1295400">
                        <a:lnSpc>
                          <a:spcPct val="140000"/>
                        </a:lnSpc>
                        <a:defRPr sz="1800"/>
                      </a:pPr>
                      <a:r>
                        <a:rPr sz="700" cap="all" spc="130">
                          <a:uFill>
                            <a:solidFill>
                              <a:srgbClr val="0063AD"/>
                            </a:solidFill>
                          </a:uFill>
                          <a:sym typeface="BentonSansF Medium"/>
                        </a:rPr>
                        <a:t>Week 01</a:t>
                      </a:r>
                    </a:p>
                  </a:txBody>
                  <a:tcPr marL="25400" marR="25400" marT="25400" marB="25400" anchor="ctr" horzOverflow="overflow">
                    <a:lnL w="3175">
                      <a:solidFill>
                        <a:schemeClr val="accent1">
                          <a:hueOff val="-11708571"/>
                          <a:satOff val="-92105"/>
                          <a:lumOff val="44705"/>
                        </a:schemeClr>
                      </a:solidFill>
                      <a:miter lim="400000"/>
                    </a:lnL>
                    <a:lnR w="12700">
                      <a:solidFill>
                        <a:schemeClr val="accent1">
                          <a:hueOff val="-11708571"/>
                          <a:satOff val="-92105"/>
                          <a:lumOff val="44705"/>
                        </a:schemeClr>
                      </a:solidFill>
                    </a:lnR>
                    <a:lnT w="3175">
                      <a:solidFill>
                        <a:schemeClr val="accent1">
                          <a:hueOff val="-11708571"/>
                          <a:satOff val="-92105"/>
                          <a:lumOff val="44705"/>
                        </a:schemeClr>
                      </a:solidFill>
                      <a:miter lim="400000"/>
                    </a:lnT>
                    <a:lnB w="0">
                      <a:miter lim="400000"/>
                    </a:lnB>
                    <a:noFill/>
                  </a:tcPr>
                </a:tc>
                <a:tc>
                  <a:txBody>
                    <a:bodyPr/>
                    <a:lstStyle/>
                    <a:p>
                      <a:pPr algn="l" defTabSz="1295400">
                        <a:lnSpc>
                          <a:spcPct val="140000"/>
                        </a:lnSpc>
                        <a:defRPr sz="1800"/>
                      </a:pPr>
                      <a:r>
                        <a:rPr sz="700" cap="all" spc="130">
                          <a:uFill>
                            <a:solidFill>
                              <a:srgbClr val="0063AD"/>
                            </a:solidFill>
                          </a:uFill>
                          <a:sym typeface="BentonSansF Medium"/>
                        </a:rPr>
                        <a:t>Week 02</a:t>
                      </a:r>
                    </a:p>
                  </a:txBody>
                  <a:tcPr marL="25400" marR="25400" marT="25400" marB="25400" anchor="ctr" horzOverflow="overflow">
                    <a:lnL w="12700">
                      <a:solidFill>
                        <a:schemeClr val="accent1">
                          <a:hueOff val="-11708571"/>
                          <a:satOff val="-92105"/>
                          <a:lumOff val="44705"/>
                        </a:schemeClr>
                      </a:solidFill>
                    </a:lnL>
                    <a:lnR w="0">
                      <a:miter lim="400000"/>
                    </a:lnR>
                    <a:lnT w="3175">
                      <a:solidFill>
                        <a:schemeClr val="accent1">
                          <a:hueOff val="-11708571"/>
                          <a:satOff val="-92105"/>
                          <a:lumOff val="44705"/>
                        </a:schemeClr>
                      </a:solidFill>
                      <a:miter lim="400000"/>
                    </a:lnT>
                    <a:lnB w="0">
                      <a:miter lim="400000"/>
                    </a:lnB>
                    <a:noFill/>
                  </a:tcPr>
                </a:tc>
                <a:tc>
                  <a:txBody>
                    <a:bodyPr/>
                    <a:lstStyle/>
                    <a:p>
                      <a:pPr algn="l" defTabSz="1295400">
                        <a:lnSpc>
                          <a:spcPct val="140000"/>
                        </a:lnSpc>
                        <a:defRPr sz="1300" cap="all" spc="130">
                          <a:uFill>
                            <a:solidFill>
                              <a:srgbClr val="0063AD"/>
                            </a:solidFill>
                          </a:uFill>
                          <a:sym typeface="BentonSansF Medium"/>
                        </a:defRPr>
                      </a:pPr>
                      <a:endParaRPr sz="700"/>
                    </a:p>
                  </a:txBody>
                  <a:tcPr marL="25400" marR="25400" marT="25400" marB="25400" anchor="ctr" horzOverflow="overflow">
                    <a:lnL w="0">
                      <a:miter lim="400000"/>
                    </a:lnL>
                    <a:lnR w="0">
                      <a:miter lim="400000"/>
                    </a:lnR>
                    <a:lnT w="3175">
                      <a:solidFill>
                        <a:schemeClr val="accent1">
                          <a:hueOff val="-11708571"/>
                          <a:satOff val="-92105"/>
                          <a:lumOff val="44705"/>
                        </a:schemeClr>
                      </a:solidFill>
                      <a:miter lim="400000"/>
                    </a:lnT>
                    <a:lnB w="0">
                      <a:miter lim="400000"/>
                    </a:lnB>
                    <a:noFill/>
                  </a:tcPr>
                </a:tc>
                <a:tc>
                  <a:txBody>
                    <a:bodyPr/>
                    <a:lstStyle/>
                    <a:p>
                      <a:pPr algn="l" defTabSz="1295400">
                        <a:lnSpc>
                          <a:spcPct val="140000"/>
                        </a:lnSpc>
                        <a:defRPr sz="1800"/>
                      </a:pPr>
                      <a:r>
                        <a:rPr sz="700" cap="all" spc="130">
                          <a:uFill>
                            <a:solidFill>
                              <a:srgbClr val="0063AD"/>
                            </a:solidFill>
                          </a:uFill>
                          <a:sym typeface="BentonSansF Medium"/>
                        </a:rPr>
                        <a:t>Week 03</a:t>
                      </a:r>
                    </a:p>
                  </a:txBody>
                  <a:tcPr marL="25400" marR="25400" marT="25400" marB="25400" anchor="ctr" horzOverflow="overflow">
                    <a:lnL w="0">
                      <a:miter lim="400000"/>
                    </a:lnL>
                    <a:lnR w="12700">
                      <a:solidFill>
                        <a:schemeClr val="accent1">
                          <a:hueOff val="-11708571"/>
                          <a:satOff val="-92105"/>
                          <a:lumOff val="44705"/>
                        </a:schemeClr>
                      </a:solidFill>
                    </a:lnR>
                    <a:lnT w="3175">
                      <a:solidFill>
                        <a:schemeClr val="accent1">
                          <a:hueOff val="-11708571"/>
                          <a:satOff val="-92105"/>
                          <a:lumOff val="44705"/>
                        </a:schemeClr>
                      </a:solidFill>
                      <a:miter lim="400000"/>
                    </a:lnT>
                    <a:lnB w="0">
                      <a:miter lim="400000"/>
                    </a:lnB>
                    <a:noFill/>
                  </a:tcPr>
                </a:tc>
                <a:tc>
                  <a:txBody>
                    <a:bodyPr/>
                    <a:lstStyle/>
                    <a:p>
                      <a:pPr algn="l" defTabSz="1295400">
                        <a:lnSpc>
                          <a:spcPct val="140000"/>
                        </a:lnSpc>
                        <a:defRPr sz="1800"/>
                      </a:pPr>
                      <a:r>
                        <a:rPr sz="700" cap="all" spc="130">
                          <a:uFill>
                            <a:solidFill>
                              <a:srgbClr val="0063AD"/>
                            </a:solidFill>
                          </a:uFill>
                          <a:sym typeface="BentonSansF Medium"/>
                        </a:rPr>
                        <a:t>Week 04</a:t>
                      </a:r>
                    </a:p>
                  </a:txBody>
                  <a:tcPr marL="25400" marR="25400" marT="25400" marB="25400" anchor="ctr" horzOverflow="overflow">
                    <a:lnL w="12700">
                      <a:solidFill>
                        <a:schemeClr val="accent1">
                          <a:hueOff val="-11708571"/>
                          <a:satOff val="-92105"/>
                          <a:lumOff val="44705"/>
                        </a:schemeClr>
                      </a:solidFill>
                    </a:lnL>
                    <a:lnR w="0">
                      <a:miter lim="400000"/>
                    </a:lnR>
                    <a:lnT w="3175">
                      <a:solidFill>
                        <a:schemeClr val="accent1">
                          <a:hueOff val="-11708571"/>
                          <a:satOff val="-92105"/>
                          <a:lumOff val="44705"/>
                        </a:schemeClr>
                      </a:solidFill>
                      <a:miter lim="400000"/>
                    </a:lnT>
                    <a:lnB w="0">
                      <a:miter lim="400000"/>
                    </a:lnB>
                    <a:noFill/>
                  </a:tcPr>
                </a:tc>
                <a:tc>
                  <a:txBody>
                    <a:bodyPr/>
                    <a:lstStyle/>
                    <a:p>
                      <a:pPr algn="l" defTabSz="1295400">
                        <a:lnSpc>
                          <a:spcPct val="140000"/>
                        </a:lnSpc>
                        <a:defRPr sz="1300" cap="all" spc="130">
                          <a:uFill>
                            <a:solidFill>
                              <a:srgbClr val="0063AD"/>
                            </a:solidFill>
                          </a:uFill>
                          <a:sym typeface="BentonSansF Medium"/>
                        </a:defRPr>
                      </a:pPr>
                      <a:endParaRPr sz="700"/>
                    </a:p>
                  </a:txBody>
                  <a:tcPr marL="25400" marR="25400" marT="25400" marB="25400" anchor="ctr" horzOverflow="overflow">
                    <a:lnL w="0">
                      <a:miter lim="400000"/>
                    </a:lnL>
                    <a:lnR w="0">
                      <a:miter lim="400000"/>
                    </a:lnR>
                    <a:lnT w="3175">
                      <a:solidFill>
                        <a:schemeClr val="accent1">
                          <a:hueOff val="-11708571"/>
                          <a:satOff val="-92105"/>
                          <a:lumOff val="44705"/>
                        </a:schemeClr>
                      </a:solidFill>
                      <a:miter lim="400000"/>
                    </a:lnT>
                    <a:lnB w="0">
                      <a:miter lim="400000"/>
                    </a:lnB>
                    <a:noFill/>
                  </a:tcPr>
                </a:tc>
                <a:tc>
                  <a:txBody>
                    <a:bodyPr/>
                    <a:lstStyle/>
                    <a:p>
                      <a:pPr algn="l" defTabSz="1295400">
                        <a:lnSpc>
                          <a:spcPct val="140000"/>
                        </a:lnSpc>
                        <a:defRPr sz="1800"/>
                      </a:pPr>
                      <a:r>
                        <a:rPr sz="700" cap="all" spc="130">
                          <a:uFill>
                            <a:solidFill>
                              <a:srgbClr val="0063AD"/>
                            </a:solidFill>
                          </a:uFill>
                          <a:sym typeface="BentonSansF Medium"/>
                        </a:rPr>
                        <a:t>Week 05</a:t>
                      </a:r>
                    </a:p>
                  </a:txBody>
                  <a:tcPr marL="25400" marR="25400" marT="25400" marB="25400" anchor="ctr" horzOverflow="overflow">
                    <a:lnL w="0">
                      <a:miter lim="400000"/>
                    </a:lnL>
                    <a:lnR w="12700">
                      <a:solidFill>
                        <a:schemeClr val="accent1">
                          <a:hueOff val="-11708571"/>
                          <a:satOff val="-92105"/>
                          <a:lumOff val="44705"/>
                        </a:schemeClr>
                      </a:solidFill>
                    </a:lnR>
                    <a:lnT w="3175">
                      <a:solidFill>
                        <a:schemeClr val="accent1">
                          <a:hueOff val="-11708571"/>
                          <a:satOff val="-92105"/>
                          <a:lumOff val="44705"/>
                        </a:schemeClr>
                      </a:solidFill>
                      <a:miter lim="400000"/>
                    </a:lnT>
                    <a:lnB w="0">
                      <a:miter lim="400000"/>
                    </a:lnB>
                    <a:noFill/>
                  </a:tcPr>
                </a:tc>
                <a:tc>
                  <a:txBody>
                    <a:bodyPr/>
                    <a:lstStyle/>
                    <a:p>
                      <a:pPr algn="l" defTabSz="1295400">
                        <a:lnSpc>
                          <a:spcPct val="140000"/>
                        </a:lnSpc>
                        <a:defRPr sz="1800"/>
                      </a:pPr>
                      <a:r>
                        <a:rPr sz="700" cap="all" spc="130">
                          <a:uFill>
                            <a:solidFill>
                              <a:srgbClr val="0063AD"/>
                            </a:solidFill>
                          </a:uFill>
                          <a:sym typeface="BentonSansF Medium"/>
                        </a:rPr>
                        <a:t>Week 06</a:t>
                      </a:r>
                    </a:p>
                  </a:txBody>
                  <a:tcPr marL="25400" marR="25400" marT="25400" marB="25400" anchor="ctr" horzOverflow="overflow">
                    <a:lnL w="12700">
                      <a:solidFill>
                        <a:schemeClr val="accent1">
                          <a:hueOff val="-11708571"/>
                          <a:satOff val="-92105"/>
                          <a:lumOff val="44705"/>
                        </a:schemeClr>
                      </a:solidFill>
                    </a:lnL>
                    <a:lnR w="12700">
                      <a:solidFill>
                        <a:schemeClr val="accent1">
                          <a:hueOff val="-11708571"/>
                          <a:satOff val="-92105"/>
                          <a:lumOff val="44705"/>
                        </a:schemeClr>
                      </a:solidFill>
                    </a:lnR>
                    <a:lnT w="3175">
                      <a:solidFill>
                        <a:schemeClr val="accent1">
                          <a:hueOff val="-11708571"/>
                          <a:satOff val="-92105"/>
                          <a:lumOff val="44705"/>
                        </a:schemeClr>
                      </a:solidFill>
                      <a:miter lim="400000"/>
                    </a:lnT>
                    <a:lnB w="0">
                      <a:miter lim="400000"/>
                    </a:lnB>
                    <a:noFill/>
                  </a:tcPr>
                </a:tc>
                <a:tc>
                  <a:txBody>
                    <a:bodyPr/>
                    <a:lstStyle/>
                    <a:p>
                      <a:pPr algn="l" defTabSz="1295400">
                        <a:lnSpc>
                          <a:spcPct val="140000"/>
                        </a:lnSpc>
                        <a:defRPr sz="1800"/>
                      </a:pPr>
                      <a:r>
                        <a:rPr sz="700" cap="all" spc="130">
                          <a:uFill>
                            <a:solidFill>
                              <a:srgbClr val="0063AD"/>
                            </a:solidFill>
                          </a:uFill>
                          <a:sym typeface="BentonSansF Medium"/>
                        </a:rPr>
                        <a:t>Week 07</a:t>
                      </a:r>
                    </a:p>
                  </a:txBody>
                  <a:tcPr marL="25400" marR="25400" marT="25400" marB="25400" anchor="ctr" horzOverflow="overflow">
                    <a:lnL w="12700">
                      <a:solidFill>
                        <a:schemeClr val="accent1">
                          <a:hueOff val="-11708571"/>
                          <a:satOff val="-92105"/>
                          <a:lumOff val="44705"/>
                        </a:schemeClr>
                      </a:solidFill>
                    </a:lnL>
                    <a:lnR w="12700">
                      <a:solidFill>
                        <a:schemeClr val="accent1">
                          <a:hueOff val="-11708571"/>
                          <a:satOff val="-92105"/>
                          <a:lumOff val="44705"/>
                        </a:schemeClr>
                      </a:solidFill>
                    </a:lnR>
                    <a:lnT w="3175">
                      <a:solidFill>
                        <a:schemeClr val="accent1">
                          <a:hueOff val="-11708571"/>
                          <a:satOff val="-92105"/>
                          <a:lumOff val="44705"/>
                        </a:schemeClr>
                      </a:solidFill>
                      <a:miter lim="400000"/>
                    </a:lnT>
                    <a:lnB w="0">
                      <a:miter lim="400000"/>
                    </a:lnB>
                    <a:noFill/>
                  </a:tcPr>
                </a:tc>
                <a:tc>
                  <a:txBody>
                    <a:bodyPr/>
                    <a:lstStyle/>
                    <a:p>
                      <a:pPr algn="l" defTabSz="1295400">
                        <a:lnSpc>
                          <a:spcPct val="140000"/>
                        </a:lnSpc>
                        <a:defRPr sz="1800"/>
                      </a:pPr>
                      <a:r>
                        <a:rPr sz="700" cap="all" spc="130">
                          <a:uFill>
                            <a:solidFill>
                              <a:srgbClr val="0063AD"/>
                            </a:solidFill>
                          </a:uFill>
                          <a:sym typeface="BentonSansF Medium"/>
                        </a:rPr>
                        <a:t>Week 08</a:t>
                      </a:r>
                    </a:p>
                  </a:txBody>
                  <a:tcPr marL="25400" marR="25400" marT="25400" marB="25400" anchor="ctr" horzOverflow="overflow">
                    <a:lnL w="12700">
                      <a:solidFill>
                        <a:schemeClr val="accent1">
                          <a:hueOff val="-11708571"/>
                          <a:satOff val="-92105"/>
                          <a:lumOff val="44705"/>
                        </a:schemeClr>
                      </a:solidFill>
                    </a:lnL>
                    <a:lnR w="0">
                      <a:miter lim="400000"/>
                    </a:lnR>
                    <a:lnT w="3175">
                      <a:solidFill>
                        <a:schemeClr val="accent1">
                          <a:hueOff val="-11708571"/>
                          <a:satOff val="-92105"/>
                          <a:lumOff val="44705"/>
                        </a:schemeClr>
                      </a:solidFill>
                      <a:miter lim="400000"/>
                    </a:lnT>
                    <a:lnB w="0">
                      <a:miter lim="400000"/>
                    </a:lnB>
                    <a:noFill/>
                  </a:tcPr>
                </a:tc>
                <a:tc>
                  <a:txBody>
                    <a:bodyPr/>
                    <a:lstStyle/>
                    <a:p>
                      <a:pPr algn="l" defTabSz="1295400">
                        <a:lnSpc>
                          <a:spcPct val="140000"/>
                        </a:lnSpc>
                        <a:defRPr sz="1300" cap="all" spc="130">
                          <a:uFill>
                            <a:solidFill>
                              <a:srgbClr val="0063AD"/>
                            </a:solidFill>
                          </a:uFill>
                          <a:sym typeface="BentonSansF Medium"/>
                        </a:defRPr>
                      </a:pPr>
                      <a:endParaRPr sz="700"/>
                    </a:p>
                  </a:txBody>
                  <a:tcPr marL="25400" marR="25400" marT="25400" marB="25400" anchor="ctr" horzOverflow="overflow">
                    <a:lnL w="0">
                      <a:miter lim="400000"/>
                    </a:lnL>
                    <a:lnR w="0">
                      <a:miter lim="400000"/>
                    </a:lnR>
                    <a:lnT w="3175">
                      <a:solidFill>
                        <a:schemeClr val="accent1">
                          <a:hueOff val="-11708571"/>
                          <a:satOff val="-92105"/>
                          <a:lumOff val="44705"/>
                        </a:schemeClr>
                      </a:solidFill>
                      <a:miter lim="400000"/>
                    </a:lnT>
                    <a:lnB w="0">
                      <a:miter lim="400000"/>
                    </a:lnB>
                    <a:noFill/>
                  </a:tcPr>
                </a:tc>
                <a:tc>
                  <a:txBody>
                    <a:bodyPr/>
                    <a:lstStyle/>
                    <a:p>
                      <a:pPr algn="l" defTabSz="1295400">
                        <a:lnSpc>
                          <a:spcPct val="140000"/>
                        </a:lnSpc>
                        <a:defRPr sz="1800"/>
                      </a:pPr>
                      <a:r>
                        <a:rPr sz="700" cap="all" spc="130">
                          <a:uFill>
                            <a:solidFill>
                              <a:srgbClr val="0063AD"/>
                            </a:solidFill>
                          </a:uFill>
                          <a:sym typeface="BentonSansF Medium"/>
                        </a:rPr>
                        <a:t>Week 09</a:t>
                      </a:r>
                    </a:p>
                  </a:txBody>
                  <a:tcPr marL="25400" marR="25400" marT="25400" marB="25400" anchor="ctr" horzOverflow="overflow">
                    <a:lnL w="0">
                      <a:miter lim="400000"/>
                    </a:lnL>
                    <a:lnR w="12700">
                      <a:solidFill>
                        <a:schemeClr val="accent1">
                          <a:hueOff val="-11708571"/>
                          <a:satOff val="-92105"/>
                          <a:lumOff val="44705"/>
                        </a:schemeClr>
                      </a:solidFill>
                    </a:lnR>
                    <a:lnT w="3175">
                      <a:solidFill>
                        <a:schemeClr val="accent1">
                          <a:hueOff val="-11708571"/>
                          <a:satOff val="-92105"/>
                          <a:lumOff val="44705"/>
                        </a:schemeClr>
                      </a:solidFill>
                      <a:miter lim="400000"/>
                    </a:lnT>
                    <a:lnB w="0">
                      <a:miter lim="400000"/>
                    </a:lnB>
                    <a:noFill/>
                  </a:tcPr>
                </a:tc>
                <a:tc>
                  <a:txBody>
                    <a:bodyPr/>
                    <a:lstStyle/>
                    <a:p>
                      <a:pPr algn="l" defTabSz="1295400">
                        <a:lnSpc>
                          <a:spcPct val="140000"/>
                        </a:lnSpc>
                        <a:defRPr sz="1800"/>
                      </a:pPr>
                      <a:r>
                        <a:rPr sz="700" cap="all" spc="130">
                          <a:uFill>
                            <a:solidFill>
                              <a:srgbClr val="0063AD"/>
                            </a:solidFill>
                          </a:uFill>
                          <a:sym typeface="BentonSansF Medium"/>
                        </a:rPr>
                        <a:t>Week 10</a:t>
                      </a:r>
                    </a:p>
                  </a:txBody>
                  <a:tcPr marL="25400" marR="25400" marT="25400" marB="25400" anchor="ctr" horzOverflow="overflow">
                    <a:lnL w="12700">
                      <a:solidFill>
                        <a:schemeClr val="accent1">
                          <a:hueOff val="-11708571"/>
                          <a:satOff val="-92105"/>
                          <a:lumOff val="44705"/>
                        </a:schemeClr>
                      </a:solidFill>
                    </a:lnL>
                    <a:lnR w="3175">
                      <a:solidFill>
                        <a:schemeClr val="accent1">
                          <a:hueOff val="-11708571"/>
                          <a:satOff val="-92105"/>
                          <a:lumOff val="44705"/>
                        </a:schemeClr>
                      </a:solidFill>
                      <a:miter lim="400000"/>
                    </a:lnR>
                    <a:lnT w="3175">
                      <a:solidFill>
                        <a:schemeClr val="accent1">
                          <a:hueOff val="-11708571"/>
                          <a:satOff val="-92105"/>
                          <a:lumOff val="44705"/>
                        </a:schemeClr>
                      </a:solidFill>
                      <a:miter lim="400000"/>
                    </a:lnT>
                    <a:lnB w="0">
                      <a:miter lim="400000"/>
                    </a:lnB>
                    <a:noFill/>
                  </a:tcPr>
                </a:tc>
                <a:extLst>
                  <a:ext uri="{0D108BD9-81ED-4DB2-BD59-A6C34878D82A}">
                    <a16:rowId xmlns:a16="http://schemas.microsoft.com/office/drawing/2014/main" xmlns="" val="10002"/>
                  </a:ext>
                </a:extLst>
              </a:tr>
              <a:tr h="732009">
                <a:tc>
                  <a:txBody>
                    <a:bodyPr/>
                    <a:lstStyle/>
                    <a:p>
                      <a:pPr algn="l" defTabSz="822960">
                        <a:lnSpc>
                          <a:spcPct val="120000"/>
                        </a:lnSpc>
                        <a:defRPr sz="1400" spc="56">
                          <a:latin typeface="+mn-lt"/>
                          <a:ea typeface="+mn-ea"/>
                          <a:cs typeface="+mn-cs"/>
                          <a:sym typeface="BentonSansF"/>
                        </a:defRPr>
                      </a:pPr>
                      <a:endParaRPr sz="700"/>
                    </a:p>
                  </a:txBody>
                  <a:tcPr marL="25400" marR="25400" marT="25400" marB="25400" anchor="ctr" horzOverflow="overflow">
                    <a:lnL w="0">
                      <a:miter lim="400000"/>
                    </a:lnL>
                    <a:lnT w="0">
                      <a:miter lim="400000"/>
                    </a:lnT>
                  </a:tcPr>
                </a:tc>
                <a:tc>
                  <a:txBody>
                    <a:bodyPr/>
                    <a:lstStyle/>
                    <a:p>
                      <a:pPr algn="l" defTabSz="822960">
                        <a:lnSpc>
                          <a:spcPct val="120000"/>
                        </a:lnSpc>
                        <a:defRPr sz="1400" spc="56">
                          <a:latin typeface="+mn-lt"/>
                          <a:ea typeface="+mn-ea"/>
                          <a:cs typeface="+mn-cs"/>
                          <a:sym typeface="BentonSansF"/>
                        </a:defRPr>
                      </a:pPr>
                      <a:endParaRPr sz="700"/>
                    </a:p>
                  </a:txBody>
                  <a:tcPr marL="25400" marR="25400" marT="25400" marB="25400" anchor="ctr" horzOverflow="overflow">
                    <a:lnT w="0">
                      <a:miter lim="400000"/>
                    </a:lnT>
                  </a:tcPr>
                </a:tc>
                <a:tc>
                  <a:txBody>
                    <a:bodyPr/>
                    <a:lstStyle/>
                    <a:p>
                      <a:pPr algn="l" defTabSz="822960">
                        <a:lnSpc>
                          <a:spcPct val="120000"/>
                        </a:lnSpc>
                        <a:defRPr sz="1400" spc="56">
                          <a:latin typeface="+mn-lt"/>
                          <a:ea typeface="+mn-ea"/>
                          <a:cs typeface="+mn-cs"/>
                          <a:sym typeface="BentonSansF"/>
                        </a:defRPr>
                      </a:pPr>
                      <a:endParaRPr sz="700"/>
                    </a:p>
                  </a:txBody>
                  <a:tcPr marL="25400" marR="25400" marT="25400" marB="25400" anchor="ctr" horzOverflow="overflow">
                    <a:lnT w="0">
                      <a:miter lim="400000"/>
                    </a:lnT>
                    <a:noFill/>
                  </a:tcPr>
                </a:tc>
                <a:tc>
                  <a:txBody>
                    <a:bodyPr/>
                    <a:lstStyle/>
                    <a:p>
                      <a:pPr algn="l" defTabSz="822960">
                        <a:lnSpc>
                          <a:spcPct val="120000"/>
                        </a:lnSpc>
                        <a:defRPr sz="1400" spc="56">
                          <a:latin typeface="+mn-lt"/>
                          <a:ea typeface="+mn-ea"/>
                          <a:cs typeface="+mn-cs"/>
                          <a:sym typeface="BentonSansF"/>
                        </a:defRPr>
                      </a:pPr>
                      <a:endParaRPr sz="700"/>
                    </a:p>
                  </a:txBody>
                  <a:tcPr marL="25400" marR="25400" marT="25400" marB="25400" anchor="ctr" horzOverflow="overflow">
                    <a:lnT w="0">
                      <a:miter lim="400000"/>
                    </a:lnT>
                  </a:tcPr>
                </a:tc>
                <a:tc>
                  <a:txBody>
                    <a:bodyPr/>
                    <a:lstStyle/>
                    <a:p>
                      <a:pPr algn="l" defTabSz="822960">
                        <a:lnSpc>
                          <a:spcPct val="120000"/>
                        </a:lnSpc>
                        <a:defRPr sz="1400" spc="56">
                          <a:latin typeface="+mn-lt"/>
                          <a:ea typeface="+mn-ea"/>
                          <a:cs typeface="+mn-cs"/>
                          <a:sym typeface="BentonSansF"/>
                        </a:defRPr>
                      </a:pPr>
                      <a:endParaRPr sz="700"/>
                    </a:p>
                  </a:txBody>
                  <a:tcPr marL="25400" marR="25400" marT="25400" marB="25400" anchor="ctr" horzOverflow="overflow">
                    <a:lnT w="0">
                      <a:miter lim="400000"/>
                    </a:lnT>
                  </a:tcPr>
                </a:tc>
                <a:tc>
                  <a:txBody>
                    <a:bodyPr/>
                    <a:lstStyle/>
                    <a:p>
                      <a:pPr algn="l" defTabSz="822960">
                        <a:lnSpc>
                          <a:spcPct val="120000"/>
                        </a:lnSpc>
                        <a:defRPr sz="1400" spc="56">
                          <a:latin typeface="+mn-lt"/>
                          <a:ea typeface="+mn-ea"/>
                          <a:cs typeface="+mn-cs"/>
                          <a:sym typeface="BentonSansF"/>
                        </a:defRPr>
                      </a:pPr>
                      <a:endParaRPr sz="700"/>
                    </a:p>
                  </a:txBody>
                  <a:tcPr marL="25400" marR="25400" marT="25400" marB="25400" anchor="ctr" horzOverflow="overflow">
                    <a:lnT w="0">
                      <a:miter lim="400000"/>
                    </a:lnT>
                    <a:noFill/>
                  </a:tcPr>
                </a:tc>
                <a:tc>
                  <a:txBody>
                    <a:bodyPr/>
                    <a:lstStyle/>
                    <a:p>
                      <a:pPr algn="l" defTabSz="822960">
                        <a:lnSpc>
                          <a:spcPct val="120000"/>
                        </a:lnSpc>
                        <a:defRPr sz="1400" spc="56">
                          <a:latin typeface="+mn-lt"/>
                          <a:ea typeface="+mn-ea"/>
                          <a:cs typeface="+mn-cs"/>
                          <a:sym typeface="BentonSansF"/>
                        </a:defRPr>
                      </a:pPr>
                      <a:endParaRPr sz="700"/>
                    </a:p>
                  </a:txBody>
                  <a:tcPr marL="25400" marR="25400" marT="25400" marB="25400" anchor="ctr" horzOverflow="overflow">
                    <a:lnT w="0">
                      <a:miter lim="400000"/>
                    </a:lnT>
                  </a:tcPr>
                </a:tc>
                <a:tc>
                  <a:txBody>
                    <a:bodyPr/>
                    <a:lstStyle/>
                    <a:p>
                      <a:pPr algn="l" defTabSz="822960">
                        <a:lnSpc>
                          <a:spcPct val="120000"/>
                        </a:lnSpc>
                        <a:defRPr sz="1400" spc="56">
                          <a:latin typeface="+mn-lt"/>
                          <a:ea typeface="+mn-ea"/>
                          <a:cs typeface="+mn-cs"/>
                          <a:sym typeface="BentonSansF"/>
                        </a:defRPr>
                      </a:pPr>
                      <a:endParaRPr sz="700"/>
                    </a:p>
                  </a:txBody>
                  <a:tcPr marL="25400" marR="25400" marT="25400" marB="25400" anchor="ctr" horzOverflow="overflow">
                    <a:lnT w="0">
                      <a:miter lim="400000"/>
                    </a:lnT>
                  </a:tcPr>
                </a:tc>
                <a:tc>
                  <a:txBody>
                    <a:bodyPr/>
                    <a:lstStyle/>
                    <a:p>
                      <a:pPr algn="l" defTabSz="822960">
                        <a:lnSpc>
                          <a:spcPct val="120000"/>
                        </a:lnSpc>
                        <a:defRPr sz="1400" spc="56">
                          <a:latin typeface="+mn-lt"/>
                          <a:ea typeface="+mn-ea"/>
                          <a:cs typeface="+mn-cs"/>
                          <a:sym typeface="BentonSansF"/>
                        </a:defRPr>
                      </a:pPr>
                      <a:endParaRPr sz="700"/>
                    </a:p>
                  </a:txBody>
                  <a:tcPr marL="25400" marR="25400" marT="25400" marB="25400" anchor="ctr" horzOverflow="overflow">
                    <a:lnT w="0">
                      <a:miter lim="400000"/>
                    </a:lnT>
                  </a:tcPr>
                </a:tc>
                <a:tc>
                  <a:txBody>
                    <a:bodyPr/>
                    <a:lstStyle/>
                    <a:p>
                      <a:pPr algn="l" defTabSz="822960">
                        <a:lnSpc>
                          <a:spcPct val="120000"/>
                        </a:lnSpc>
                        <a:defRPr sz="1400" spc="56">
                          <a:latin typeface="+mn-lt"/>
                          <a:ea typeface="+mn-ea"/>
                          <a:cs typeface="+mn-cs"/>
                          <a:sym typeface="BentonSansF"/>
                        </a:defRPr>
                      </a:pPr>
                      <a:endParaRPr sz="700"/>
                    </a:p>
                  </a:txBody>
                  <a:tcPr marL="25400" marR="25400" marT="25400" marB="25400" anchor="ctr" horzOverflow="overflow">
                    <a:lnT w="0">
                      <a:miter lim="400000"/>
                    </a:lnT>
                  </a:tcPr>
                </a:tc>
                <a:tc>
                  <a:txBody>
                    <a:bodyPr/>
                    <a:lstStyle/>
                    <a:p>
                      <a:pPr algn="l" defTabSz="822960">
                        <a:lnSpc>
                          <a:spcPct val="120000"/>
                        </a:lnSpc>
                        <a:defRPr sz="1400" spc="56">
                          <a:latin typeface="+mn-lt"/>
                          <a:ea typeface="+mn-ea"/>
                          <a:cs typeface="+mn-cs"/>
                          <a:sym typeface="BentonSansF"/>
                        </a:defRPr>
                      </a:pPr>
                      <a:endParaRPr sz="700"/>
                    </a:p>
                  </a:txBody>
                  <a:tcPr marL="25400" marR="25400" marT="25400" marB="25400" anchor="ctr" horzOverflow="overflow">
                    <a:lnT w="0">
                      <a:miter lim="400000"/>
                    </a:lnT>
                    <a:noFill/>
                  </a:tcPr>
                </a:tc>
                <a:tc>
                  <a:txBody>
                    <a:bodyPr/>
                    <a:lstStyle/>
                    <a:p>
                      <a:pPr algn="l" defTabSz="822960">
                        <a:lnSpc>
                          <a:spcPct val="120000"/>
                        </a:lnSpc>
                        <a:defRPr sz="1400" spc="56">
                          <a:latin typeface="+mn-lt"/>
                          <a:ea typeface="+mn-ea"/>
                          <a:cs typeface="+mn-cs"/>
                          <a:sym typeface="BentonSansF"/>
                        </a:defRPr>
                      </a:pPr>
                      <a:endParaRPr sz="700"/>
                    </a:p>
                  </a:txBody>
                  <a:tcPr marL="25400" marR="25400" marT="25400" marB="25400" anchor="ctr" horzOverflow="overflow">
                    <a:lnT w="0">
                      <a:miter lim="400000"/>
                    </a:lnT>
                  </a:tcPr>
                </a:tc>
                <a:tc>
                  <a:txBody>
                    <a:bodyPr/>
                    <a:lstStyle/>
                    <a:p>
                      <a:pPr algn="l" defTabSz="822960">
                        <a:lnSpc>
                          <a:spcPct val="120000"/>
                        </a:lnSpc>
                        <a:defRPr sz="1400" spc="56">
                          <a:latin typeface="+mn-lt"/>
                          <a:ea typeface="+mn-ea"/>
                          <a:cs typeface="+mn-cs"/>
                          <a:sym typeface="BentonSansF"/>
                        </a:defRPr>
                      </a:pPr>
                      <a:endParaRPr sz="700"/>
                    </a:p>
                  </a:txBody>
                  <a:tcPr marL="25400" marR="25400" marT="25400" marB="25400" anchor="ctr" horzOverflow="overflow">
                    <a:lnR w="12700">
                      <a:solidFill>
                        <a:schemeClr val="accent1">
                          <a:hueOff val="-11708571"/>
                          <a:satOff val="-92105"/>
                          <a:lumOff val="44705"/>
                        </a:schemeClr>
                      </a:solidFill>
                      <a:miter lim="400000"/>
                    </a:lnR>
                    <a:lnT w="0">
                      <a:miter lim="400000"/>
                    </a:lnT>
                  </a:tcPr>
                </a:tc>
                <a:extLst>
                  <a:ext uri="{0D108BD9-81ED-4DB2-BD59-A6C34878D82A}">
                    <a16:rowId xmlns:a16="http://schemas.microsoft.com/office/drawing/2014/main" xmlns="" val="10003"/>
                  </a:ext>
                </a:extLst>
              </a:tr>
              <a:tr h="732009">
                <a:tc>
                  <a:txBody>
                    <a:bodyPr/>
                    <a:lstStyle/>
                    <a:p>
                      <a:pPr algn="l" defTabSz="822960">
                        <a:lnSpc>
                          <a:spcPct val="120000"/>
                        </a:lnSpc>
                        <a:defRPr sz="1400" spc="56">
                          <a:latin typeface="+mn-lt"/>
                          <a:ea typeface="+mn-ea"/>
                          <a:cs typeface="+mn-cs"/>
                          <a:sym typeface="BentonSansF"/>
                        </a:defRPr>
                      </a:pPr>
                      <a:endParaRPr sz="700"/>
                    </a:p>
                  </a:txBody>
                  <a:tcPr marL="25400" marR="25400" marT="25400" marB="25400" anchor="ctr" horzOverflow="overflow">
                    <a:lnL w="0">
                      <a:miter lim="400000"/>
                    </a:lnL>
                  </a:tcPr>
                </a:tc>
                <a:tc>
                  <a:txBody>
                    <a:bodyPr/>
                    <a:lstStyle/>
                    <a:p>
                      <a:pPr algn="l" defTabSz="822960">
                        <a:lnSpc>
                          <a:spcPct val="120000"/>
                        </a:lnSpc>
                        <a:defRPr sz="1400" spc="56">
                          <a:latin typeface="+mn-lt"/>
                          <a:ea typeface="+mn-ea"/>
                          <a:cs typeface="+mn-cs"/>
                          <a:sym typeface="BentonSansF"/>
                        </a:defRPr>
                      </a:pPr>
                      <a:endParaRPr sz="700"/>
                    </a:p>
                  </a:txBody>
                  <a:tcPr marL="25400" marR="25400" marT="25400" marB="25400" anchor="ctr" horzOverflow="overflow"/>
                </a:tc>
                <a:tc>
                  <a:txBody>
                    <a:bodyPr/>
                    <a:lstStyle/>
                    <a:p>
                      <a:pPr algn="l" defTabSz="822960">
                        <a:lnSpc>
                          <a:spcPct val="120000"/>
                        </a:lnSpc>
                        <a:defRPr sz="1400" spc="56">
                          <a:latin typeface="+mn-lt"/>
                          <a:ea typeface="+mn-ea"/>
                          <a:cs typeface="+mn-cs"/>
                          <a:sym typeface="BentonSansF"/>
                        </a:defRPr>
                      </a:pPr>
                      <a:endParaRPr sz="700"/>
                    </a:p>
                  </a:txBody>
                  <a:tcPr marL="25400" marR="25400" marT="25400" marB="25400" anchor="ctr" horzOverflow="overflow">
                    <a:noFill/>
                  </a:tcPr>
                </a:tc>
                <a:tc>
                  <a:txBody>
                    <a:bodyPr/>
                    <a:lstStyle/>
                    <a:p>
                      <a:pPr algn="l" defTabSz="822960">
                        <a:lnSpc>
                          <a:spcPct val="120000"/>
                        </a:lnSpc>
                        <a:defRPr sz="1400" spc="56">
                          <a:latin typeface="+mn-lt"/>
                          <a:ea typeface="+mn-ea"/>
                          <a:cs typeface="+mn-cs"/>
                          <a:sym typeface="BentonSansF"/>
                        </a:defRPr>
                      </a:pPr>
                      <a:endParaRPr sz="700"/>
                    </a:p>
                  </a:txBody>
                  <a:tcPr marL="25400" marR="25400" marT="25400" marB="25400" anchor="ctr" horzOverflow="overflow"/>
                </a:tc>
                <a:tc>
                  <a:txBody>
                    <a:bodyPr/>
                    <a:lstStyle/>
                    <a:p>
                      <a:pPr algn="l" defTabSz="822960">
                        <a:lnSpc>
                          <a:spcPct val="120000"/>
                        </a:lnSpc>
                        <a:defRPr sz="1400" spc="56">
                          <a:latin typeface="+mn-lt"/>
                          <a:ea typeface="+mn-ea"/>
                          <a:cs typeface="+mn-cs"/>
                          <a:sym typeface="BentonSansF"/>
                        </a:defRPr>
                      </a:pPr>
                      <a:endParaRPr sz="700"/>
                    </a:p>
                  </a:txBody>
                  <a:tcPr marL="25400" marR="25400" marT="25400" marB="25400" anchor="ctr" horzOverflow="overflow"/>
                </a:tc>
                <a:tc>
                  <a:txBody>
                    <a:bodyPr/>
                    <a:lstStyle/>
                    <a:p>
                      <a:pPr algn="l" defTabSz="822960">
                        <a:lnSpc>
                          <a:spcPct val="120000"/>
                        </a:lnSpc>
                        <a:defRPr sz="1400" spc="56">
                          <a:latin typeface="+mn-lt"/>
                          <a:ea typeface="+mn-ea"/>
                          <a:cs typeface="+mn-cs"/>
                          <a:sym typeface="BentonSansF"/>
                        </a:defRPr>
                      </a:pPr>
                      <a:endParaRPr sz="700"/>
                    </a:p>
                  </a:txBody>
                  <a:tcPr marL="25400" marR="25400" marT="25400" marB="25400" anchor="ctr" horzOverflow="overflow">
                    <a:noFill/>
                  </a:tcPr>
                </a:tc>
                <a:tc>
                  <a:txBody>
                    <a:bodyPr/>
                    <a:lstStyle/>
                    <a:p>
                      <a:pPr algn="l" defTabSz="822960">
                        <a:lnSpc>
                          <a:spcPct val="120000"/>
                        </a:lnSpc>
                        <a:defRPr sz="1400" spc="56">
                          <a:latin typeface="+mn-lt"/>
                          <a:ea typeface="+mn-ea"/>
                          <a:cs typeface="+mn-cs"/>
                          <a:sym typeface="BentonSansF"/>
                        </a:defRPr>
                      </a:pPr>
                      <a:endParaRPr sz="700"/>
                    </a:p>
                  </a:txBody>
                  <a:tcPr marL="25400" marR="25400" marT="25400" marB="25400" anchor="ctr" horzOverflow="overflow"/>
                </a:tc>
                <a:tc>
                  <a:txBody>
                    <a:bodyPr/>
                    <a:lstStyle/>
                    <a:p>
                      <a:pPr algn="l" defTabSz="822960">
                        <a:lnSpc>
                          <a:spcPct val="120000"/>
                        </a:lnSpc>
                        <a:defRPr sz="1400" spc="56">
                          <a:latin typeface="+mn-lt"/>
                          <a:ea typeface="+mn-ea"/>
                          <a:cs typeface="+mn-cs"/>
                          <a:sym typeface="BentonSansF"/>
                        </a:defRPr>
                      </a:pPr>
                      <a:endParaRPr sz="700"/>
                    </a:p>
                  </a:txBody>
                  <a:tcPr marL="25400" marR="25400" marT="25400" marB="25400" anchor="ctr" horzOverflow="overflow"/>
                </a:tc>
                <a:tc>
                  <a:txBody>
                    <a:bodyPr/>
                    <a:lstStyle/>
                    <a:p>
                      <a:pPr algn="l" defTabSz="822960">
                        <a:lnSpc>
                          <a:spcPct val="120000"/>
                        </a:lnSpc>
                        <a:defRPr sz="1400" spc="56">
                          <a:latin typeface="+mn-lt"/>
                          <a:ea typeface="+mn-ea"/>
                          <a:cs typeface="+mn-cs"/>
                          <a:sym typeface="BentonSansF"/>
                        </a:defRPr>
                      </a:pPr>
                      <a:endParaRPr sz="700"/>
                    </a:p>
                  </a:txBody>
                  <a:tcPr marL="25400" marR="25400" marT="25400" marB="25400" anchor="ctr" horzOverflow="overflow"/>
                </a:tc>
                <a:tc>
                  <a:txBody>
                    <a:bodyPr/>
                    <a:lstStyle/>
                    <a:p>
                      <a:pPr algn="l" defTabSz="822960">
                        <a:lnSpc>
                          <a:spcPct val="120000"/>
                        </a:lnSpc>
                        <a:defRPr sz="1400" spc="56">
                          <a:latin typeface="+mn-lt"/>
                          <a:ea typeface="+mn-ea"/>
                          <a:cs typeface="+mn-cs"/>
                          <a:sym typeface="BentonSansF"/>
                        </a:defRPr>
                      </a:pPr>
                      <a:endParaRPr sz="700"/>
                    </a:p>
                  </a:txBody>
                  <a:tcPr marL="25400" marR="25400" marT="25400" marB="25400" anchor="ctr" horzOverflow="overflow"/>
                </a:tc>
                <a:tc>
                  <a:txBody>
                    <a:bodyPr/>
                    <a:lstStyle/>
                    <a:p>
                      <a:pPr algn="l" defTabSz="822960">
                        <a:lnSpc>
                          <a:spcPct val="120000"/>
                        </a:lnSpc>
                        <a:defRPr sz="1400" spc="56">
                          <a:latin typeface="+mn-lt"/>
                          <a:ea typeface="+mn-ea"/>
                          <a:cs typeface="+mn-cs"/>
                          <a:sym typeface="BentonSansF"/>
                        </a:defRPr>
                      </a:pPr>
                      <a:endParaRPr sz="700"/>
                    </a:p>
                  </a:txBody>
                  <a:tcPr marL="25400" marR="25400" marT="25400" marB="25400" anchor="ctr" horzOverflow="overflow">
                    <a:noFill/>
                  </a:tcPr>
                </a:tc>
                <a:tc>
                  <a:txBody>
                    <a:bodyPr/>
                    <a:lstStyle/>
                    <a:p>
                      <a:pPr algn="l" defTabSz="822960">
                        <a:lnSpc>
                          <a:spcPct val="120000"/>
                        </a:lnSpc>
                        <a:defRPr sz="1400" spc="56">
                          <a:latin typeface="+mn-lt"/>
                          <a:ea typeface="+mn-ea"/>
                          <a:cs typeface="+mn-cs"/>
                          <a:sym typeface="BentonSansF"/>
                        </a:defRPr>
                      </a:pPr>
                      <a:endParaRPr sz="700"/>
                    </a:p>
                  </a:txBody>
                  <a:tcPr marL="25400" marR="25400" marT="25400" marB="25400" anchor="ctr" horzOverflow="overflow"/>
                </a:tc>
                <a:tc>
                  <a:txBody>
                    <a:bodyPr/>
                    <a:lstStyle/>
                    <a:p>
                      <a:pPr algn="l" defTabSz="822960">
                        <a:lnSpc>
                          <a:spcPct val="120000"/>
                        </a:lnSpc>
                        <a:defRPr sz="1400" spc="56">
                          <a:latin typeface="+mn-lt"/>
                          <a:ea typeface="+mn-ea"/>
                          <a:cs typeface="+mn-cs"/>
                          <a:sym typeface="BentonSansF"/>
                        </a:defRPr>
                      </a:pPr>
                      <a:endParaRPr sz="700"/>
                    </a:p>
                  </a:txBody>
                  <a:tcPr marL="25400" marR="25400" marT="25400" marB="25400" anchor="ctr" horzOverflow="overflow">
                    <a:lnR w="12700">
                      <a:solidFill>
                        <a:schemeClr val="accent1">
                          <a:hueOff val="-11708571"/>
                          <a:satOff val="-92105"/>
                          <a:lumOff val="44705"/>
                        </a:schemeClr>
                      </a:solidFill>
                      <a:miter lim="400000"/>
                    </a:lnR>
                  </a:tcPr>
                </a:tc>
                <a:extLst>
                  <a:ext uri="{0D108BD9-81ED-4DB2-BD59-A6C34878D82A}">
                    <a16:rowId xmlns:a16="http://schemas.microsoft.com/office/drawing/2014/main" xmlns="" val="10004"/>
                  </a:ext>
                </a:extLst>
              </a:tr>
              <a:tr h="732009">
                <a:tc>
                  <a:txBody>
                    <a:bodyPr/>
                    <a:lstStyle/>
                    <a:p>
                      <a:pPr algn="l" defTabSz="822960">
                        <a:lnSpc>
                          <a:spcPct val="120000"/>
                        </a:lnSpc>
                        <a:defRPr sz="1400" spc="56">
                          <a:latin typeface="+mn-lt"/>
                          <a:ea typeface="+mn-ea"/>
                          <a:cs typeface="+mn-cs"/>
                          <a:sym typeface="BentonSansF"/>
                        </a:defRPr>
                      </a:pPr>
                      <a:endParaRPr sz="700"/>
                    </a:p>
                  </a:txBody>
                  <a:tcPr marL="25400" marR="25400" marT="25400" marB="25400" anchor="ctr" horzOverflow="overflow">
                    <a:lnL w="0">
                      <a:miter lim="400000"/>
                    </a:lnL>
                  </a:tcPr>
                </a:tc>
                <a:tc>
                  <a:txBody>
                    <a:bodyPr/>
                    <a:lstStyle/>
                    <a:p>
                      <a:pPr algn="l" defTabSz="822960">
                        <a:lnSpc>
                          <a:spcPct val="120000"/>
                        </a:lnSpc>
                        <a:defRPr sz="1400" spc="56">
                          <a:latin typeface="+mn-lt"/>
                          <a:ea typeface="+mn-ea"/>
                          <a:cs typeface="+mn-cs"/>
                          <a:sym typeface="BentonSansF"/>
                        </a:defRPr>
                      </a:pPr>
                      <a:endParaRPr sz="700"/>
                    </a:p>
                  </a:txBody>
                  <a:tcPr marL="25400" marR="25400" marT="25400" marB="25400" anchor="ctr" horzOverflow="overflow"/>
                </a:tc>
                <a:tc>
                  <a:txBody>
                    <a:bodyPr/>
                    <a:lstStyle/>
                    <a:p>
                      <a:pPr algn="l" defTabSz="822960">
                        <a:lnSpc>
                          <a:spcPct val="120000"/>
                        </a:lnSpc>
                        <a:defRPr sz="1400" spc="56">
                          <a:latin typeface="+mn-lt"/>
                          <a:ea typeface="+mn-ea"/>
                          <a:cs typeface="+mn-cs"/>
                          <a:sym typeface="BentonSansF"/>
                        </a:defRPr>
                      </a:pPr>
                      <a:endParaRPr sz="700"/>
                    </a:p>
                  </a:txBody>
                  <a:tcPr marL="25400" marR="25400" marT="25400" marB="25400" anchor="ctr" horzOverflow="overflow">
                    <a:noFill/>
                  </a:tcPr>
                </a:tc>
                <a:tc>
                  <a:txBody>
                    <a:bodyPr/>
                    <a:lstStyle/>
                    <a:p>
                      <a:pPr algn="l" defTabSz="822960">
                        <a:lnSpc>
                          <a:spcPct val="120000"/>
                        </a:lnSpc>
                        <a:defRPr sz="1400" spc="56">
                          <a:latin typeface="+mn-lt"/>
                          <a:ea typeface="+mn-ea"/>
                          <a:cs typeface="+mn-cs"/>
                          <a:sym typeface="BentonSansF"/>
                        </a:defRPr>
                      </a:pPr>
                      <a:endParaRPr sz="700"/>
                    </a:p>
                  </a:txBody>
                  <a:tcPr marL="25400" marR="25400" marT="25400" marB="25400" anchor="ctr" horzOverflow="overflow"/>
                </a:tc>
                <a:tc>
                  <a:txBody>
                    <a:bodyPr/>
                    <a:lstStyle/>
                    <a:p>
                      <a:pPr algn="l" defTabSz="822960">
                        <a:lnSpc>
                          <a:spcPct val="120000"/>
                        </a:lnSpc>
                        <a:defRPr sz="1400" spc="56">
                          <a:latin typeface="+mn-lt"/>
                          <a:ea typeface="+mn-ea"/>
                          <a:cs typeface="+mn-cs"/>
                          <a:sym typeface="BentonSansF"/>
                        </a:defRPr>
                      </a:pPr>
                      <a:endParaRPr sz="700"/>
                    </a:p>
                  </a:txBody>
                  <a:tcPr marL="25400" marR="25400" marT="25400" marB="25400" anchor="ctr" horzOverflow="overflow"/>
                </a:tc>
                <a:tc>
                  <a:txBody>
                    <a:bodyPr/>
                    <a:lstStyle/>
                    <a:p>
                      <a:pPr algn="l" defTabSz="822960">
                        <a:lnSpc>
                          <a:spcPct val="120000"/>
                        </a:lnSpc>
                        <a:defRPr sz="1400" spc="56">
                          <a:latin typeface="+mn-lt"/>
                          <a:ea typeface="+mn-ea"/>
                          <a:cs typeface="+mn-cs"/>
                          <a:sym typeface="BentonSansF"/>
                        </a:defRPr>
                      </a:pPr>
                      <a:endParaRPr sz="700"/>
                    </a:p>
                  </a:txBody>
                  <a:tcPr marL="25400" marR="25400" marT="25400" marB="25400" anchor="ctr" horzOverflow="overflow">
                    <a:noFill/>
                  </a:tcPr>
                </a:tc>
                <a:tc>
                  <a:txBody>
                    <a:bodyPr/>
                    <a:lstStyle/>
                    <a:p>
                      <a:pPr algn="l" defTabSz="822960">
                        <a:lnSpc>
                          <a:spcPct val="120000"/>
                        </a:lnSpc>
                        <a:defRPr sz="1400" spc="56">
                          <a:latin typeface="+mn-lt"/>
                          <a:ea typeface="+mn-ea"/>
                          <a:cs typeface="+mn-cs"/>
                          <a:sym typeface="BentonSansF"/>
                        </a:defRPr>
                      </a:pPr>
                      <a:endParaRPr sz="700"/>
                    </a:p>
                  </a:txBody>
                  <a:tcPr marL="25400" marR="25400" marT="25400" marB="25400" anchor="ctr" horzOverflow="overflow"/>
                </a:tc>
                <a:tc>
                  <a:txBody>
                    <a:bodyPr/>
                    <a:lstStyle/>
                    <a:p>
                      <a:pPr algn="l" defTabSz="822960">
                        <a:lnSpc>
                          <a:spcPct val="120000"/>
                        </a:lnSpc>
                        <a:defRPr sz="1400" spc="56">
                          <a:latin typeface="+mn-lt"/>
                          <a:ea typeface="+mn-ea"/>
                          <a:cs typeface="+mn-cs"/>
                          <a:sym typeface="BentonSansF"/>
                        </a:defRPr>
                      </a:pPr>
                      <a:endParaRPr sz="700"/>
                    </a:p>
                  </a:txBody>
                  <a:tcPr marL="25400" marR="25400" marT="25400" marB="25400" anchor="ctr" horzOverflow="overflow"/>
                </a:tc>
                <a:tc>
                  <a:txBody>
                    <a:bodyPr/>
                    <a:lstStyle/>
                    <a:p>
                      <a:pPr algn="l" defTabSz="822960">
                        <a:lnSpc>
                          <a:spcPct val="120000"/>
                        </a:lnSpc>
                        <a:defRPr sz="1400" spc="56">
                          <a:latin typeface="+mn-lt"/>
                          <a:ea typeface="+mn-ea"/>
                          <a:cs typeface="+mn-cs"/>
                          <a:sym typeface="BentonSansF"/>
                        </a:defRPr>
                      </a:pPr>
                      <a:endParaRPr sz="700"/>
                    </a:p>
                  </a:txBody>
                  <a:tcPr marL="25400" marR="25400" marT="25400" marB="25400" anchor="ctr" horzOverflow="overflow"/>
                </a:tc>
                <a:tc>
                  <a:txBody>
                    <a:bodyPr/>
                    <a:lstStyle/>
                    <a:p>
                      <a:pPr algn="l" defTabSz="822960">
                        <a:lnSpc>
                          <a:spcPct val="120000"/>
                        </a:lnSpc>
                        <a:defRPr sz="1400" spc="56">
                          <a:latin typeface="+mn-lt"/>
                          <a:ea typeface="+mn-ea"/>
                          <a:cs typeface="+mn-cs"/>
                          <a:sym typeface="BentonSansF"/>
                        </a:defRPr>
                      </a:pPr>
                      <a:endParaRPr sz="700"/>
                    </a:p>
                  </a:txBody>
                  <a:tcPr marL="25400" marR="25400" marT="25400" marB="25400" anchor="ctr" horzOverflow="overflow"/>
                </a:tc>
                <a:tc>
                  <a:txBody>
                    <a:bodyPr/>
                    <a:lstStyle/>
                    <a:p>
                      <a:pPr algn="l" defTabSz="822960">
                        <a:lnSpc>
                          <a:spcPct val="120000"/>
                        </a:lnSpc>
                        <a:defRPr sz="1400" spc="56">
                          <a:latin typeface="+mn-lt"/>
                          <a:ea typeface="+mn-ea"/>
                          <a:cs typeface="+mn-cs"/>
                          <a:sym typeface="BentonSansF"/>
                        </a:defRPr>
                      </a:pPr>
                      <a:endParaRPr sz="700"/>
                    </a:p>
                  </a:txBody>
                  <a:tcPr marL="25400" marR="25400" marT="25400" marB="25400" anchor="ctr" horzOverflow="overflow">
                    <a:noFill/>
                  </a:tcPr>
                </a:tc>
                <a:tc>
                  <a:txBody>
                    <a:bodyPr/>
                    <a:lstStyle/>
                    <a:p>
                      <a:pPr algn="l" defTabSz="822960">
                        <a:lnSpc>
                          <a:spcPct val="120000"/>
                        </a:lnSpc>
                        <a:defRPr sz="1400" spc="56">
                          <a:latin typeface="+mn-lt"/>
                          <a:ea typeface="+mn-ea"/>
                          <a:cs typeface="+mn-cs"/>
                          <a:sym typeface="BentonSansF"/>
                        </a:defRPr>
                      </a:pPr>
                      <a:endParaRPr sz="700"/>
                    </a:p>
                  </a:txBody>
                  <a:tcPr marL="25400" marR="25400" marT="25400" marB="25400" anchor="ctr" horzOverflow="overflow"/>
                </a:tc>
                <a:tc>
                  <a:txBody>
                    <a:bodyPr/>
                    <a:lstStyle/>
                    <a:p>
                      <a:pPr algn="l" defTabSz="822960">
                        <a:lnSpc>
                          <a:spcPct val="120000"/>
                        </a:lnSpc>
                        <a:defRPr sz="1400" spc="56">
                          <a:latin typeface="+mn-lt"/>
                          <a:ea typeface="+mn-ea"/>
                          <a:cs typeface="+mn-cs"/>
                          <a:sym typeface="BentonSansF"/>
                        </a:defRPr>
                      </a:pPr>
                      <a:endParaRPr sz="700"/>
                    </a:p>
                  </a:txBody>
                  <a:tcPr marL="25400" marR="25400" marT="25400" marB="25400" anchor="ctr" horzOverflow="overflow">
                    <a:lnR w="12700">
                      <a:solidFill>
                        <a:schemeClr val="accent1">
                          <a:hueOff val="-11708571"/>
                          <a:satOff val="-92105"/>
                          <a:lumOff val="44705"/>
                        </a:schemeClr>
                      </a:solidFill>
                      <a:miter lim="400000"/>
                    </a:lnR>
                  </a:tcPr>
                </a:tc>
                <a:extLst>
                  <a:ext uri="{0D108BD9-81ED-4DB2-BD59-A6C34878D82A}">
                    <a16:rowId xmlns:a16="http://schemas.microsoft.com/office/drawing/2014/main" xmlns="" val="10005"/>
                  </a:ext>
                </a:extLst>
              </a:tr>
              <a:tr h="732009">
                <a:tc>
                  <a:txBody>
                    <a:bodyPr/>
                    <a:lstStyle/>
                    <a:p>
                      <a:pPr algn="l" defTabSz="822960">
                        <a:lnSpc>
                          <a:spcPct val="120000"/>
                        </a:lnSpc>
                        <a:defRPr sz="1400" spc="56">
                          <a:latin typeface="+mn-lt"/>
                          <a:ea typeface="+mn-ea"/>
                          <a:cs typeface="+mn-cs"/>
                          <a:sym typeface="BentonSansF"/>
                        </a:defRPr>
                      </a:pPr>
                      <a:endParaRPr sz="700"/>
                    </a:p>
                  </a:txBody>
                  <a:tcPr marL="25400" marR="25400" marT="25400" marB="25400" anchor="ctr" horzOverflow="overflow">
                    <a:lnL w="0">
                      <a:miter lim="400000"/>
                    </a:lnL>
                  </a:tcPr>
                </a:tc>
                <a:tc>
                  <a:txBody>
                    <a:bodyPr/>
                    <a:lstStyle/>
                    <a:p>
                      <a:pPr algn="l" defTabSz="822960">
                        <a:lnSpc>
                          <a:spcPct val="120000"/>
                        </a:lnSpc>
                        <a:defRPr sz="1400" spc="56">
                          <a:latin typeface="+mn-lt"/>
                          <a:ea typeface="+mn-ea"/>
                          <a:cs typeface="+mn-cs"/>
                          <a:sym typeface="BentonSansF"/>
                        </a:defRPr>
                      </a:pPr>
                      <a:endParaRPr sz="700"/>
                    </a:p>
                  </a:txBody>
                  <a:tcPr marL="25400" marR="25400" marT="25400" marB="25400" anchor="ctr" horzOverflow="overflow"/>
                </a:tc>
                <a:tc>
                  <a:txBody>
                    <a:bodyPr/>
                    <a:lstStyle/>
                    <a:p>
                      <a:pPr algn="l" defTabSz="822960">
                        <a:lnSpc>
                          <a:spcPct val="120000"/>
                        </a:lnSpc>
                        <a:defRPr sz="1400" spc="56">
                          <a:latin typeface="+mn-lt"/>
                          <a:ea typeface="+mn-ea"/>
                          <a:cs typeface="+mn-cs"/>
                          <a:sym typeface="BentonSansF"/>
                        </a:defRPr>
                      </a:pPr>
                      <a:endParaRPr sz="700"/>
                    </a:p>
                  </a:txBody>
                  <a:tcPr marL="25400" marR="25400" marT="25400" marB="25400" anchor="ctr" horzOverflow="overflow">
                    <a:noFill/>
                  </a:tcPr>
                </a:tc>
                <a:tc>
                  <a:txBody>
                    <a:bodyPr/>
                    <a:lstStyle/>
                    <a:p>
                      <a:pPr algn="l" defTabSz="822960">
                        <a:lnSpc>
                          <a:spcPct val="120000"/>
                        </a:lnSpc>
                        <a:defRPr sz="1400" spc="56">
                          <a:latin typeface="+mn-lt"/>
                          <a:ea typeface="+mn-ea"/>
                          <a:cs typeface="+mn-cs"/>
                          <a:sym typeface="BentonSansF"/>
                        </a:defRPr>
                      </a:pPr>
                      <a:endParaRPr sz="700"/>
                    </a:p>
                  </a:txBody>
                  <a:tcPr marL="25400" marR="25400" marT="25400" marB="25400" anchor="ctr" horzOverflow="overflow"/>
                </a:tc>
                <a:tc>
                  <a:txBody>
                    <a:bodyPr/>
                    <a:lstStyle/>
                    <a:p>
                      <a:pPr algn="l" defTabSz="822960">
                        <a:lnSpc>
                          <a:spcPct val="120000"/>
                        </a:lnSpc>
                        <a:defRPr sz="1400" spc="56">
                          <a:latin typeface="+mn-lt"/>
                          <a:ea typeface="+mn-ea"/>
                          <a:cs typeface="+mn-cs"/>
                          <a:sym typeface="BentonSansF"/>
                        </a:defRPr>
                      </a:pPr>
                      <a:endParaRPr sz="700"/>
                    </a:p>
                  </a:txBody>
                  <a:tcPr marL="25400" marR="25400" marT="25400" marB="25400" anchor="ctr" horzOverflow="overflow"/>
                </a:tc>
                <a:tc>
                  <a:txBody>
                    <a:bodyPr/>
                    <a:lstStyle/>
                    <a:p>
                      <a:pPr algn="l" defTabSz="822960">
                        <a:lnSpc>
                          <a:spcPct val="120000"/>
                        </a:lnSpc>
                        <a:defRPr sz="1400" spc="56">
                          <a:latin typeface="+mn-lt"/>
                          <a:ea typeface="+mn-ea"/>
                          <a:cs typeface="+mn-cs"/>
                          <a:sym typeface="BentonSansF"/>
                        </a:defRPr>
                      </a:pPr>
                      <a:endParaRPr sz="700"/>
                    </a:p>
                  </a:txBody>
                  <a:tcPr marL="25400" marR="25400" marT="25400" marB="25400" anchor="ctr" horzOverflow="overflow">
                    <a:noFill/>
                  </a:tcPr>
                </a:tc>
                <a:tc>
                  <a:txBody>
                    <a:bodyPr/>
                    <a:lstStyle/>
                    <a:p>
                      <a:pPr algn="l" defTabSz="822960">
                        <a:lnSpc>
                          <a:spcPct val="120000"/>
                        </a:lnSpc>
                        <a:defRPr sz="1400" spc="56">
                          <a:latin typeface="+mn-lt"/>
                          <a:ea typeface="+mn-ea"/>
                          <a:cs typeface="+mn-cs"/>
                          <a:sym typeface="BentonSansF"/>
                        </a:defRPr>
                      </a:pPr>
                      <a:endParaRPr sz="700"/>
                    </a:p>
                  </a:txBody>
                  <a:tcPr marL="25400" marR="25400" marT="25400" marB="25400" anchor="ctr" horzOverflow="overflow"/>
                </a:tc>
                <a:tc>
                  <a:txBody>
                    <a:bodyPr/>
                    <a:lstStyle/>
                    <a:p>
                      <a:pPr algn="l" defTabSz="822960">
                        <a:lnSpc>
                          <a:spcPct val="120000"/>
                        </a:lnSpc>
                        <a:defRPr sz="1400" spc="56">
                          <a:latin typeface="+mn-lt"/>
                          <a:ea typeface="+mn-ea"/>
                          <a:cs typeface="+mn-cs"/>
                          <a:sym typeface="BentonSansF"/>
                        </a:defRPr>
                      </a:pPr>
                      <a:endParaRPr sz="700"/>
                    </a:p>
                  </a:txBody>
                  <a:tcPr marL="25400" marR="25400" marT="25400" marB="25400" anchor="ctr" horzOverflow="overflow"/>
                </a:tc>
                <a:tc>
                  <a:txBody>
                    <a:bodyPr/>
                    <a:lstStyle/>
                    <a:p>
                      <a:pPr algn="l" defTabSz="822960">
                        <a:lnSpc>
                          <a:spcPct val="120000"/>
                        </a:lnSpc>
                        <a:defRPr sz="1400" spc="56">
                          <a:latin typeface="+mn-lt"/>
                          <a:ea typeface="+mn-ea"/>
                          <a:cs typeface="+mn-cs"/>
                          <a:sym typeface="BentonSansF"/>
                        </a:defRPr>
                      </a:pPr>
                      <a:endParaRPr sz="700"/>
                    </a:p>
                  </a:txBody>
                  <a:tcPr marL="25400" marR="25400" marT="25400" marB="25400" anchor="ctr" horzOverflow="overflow"/>
                </a:tc>
                <a:tc>
                  <a:txBody>
                    <a:bodyPr/>
                    <a:lstStyle/>
                    <a:p>
                      <a:pPr algn="l" defTabSz="822960">
                        <a:lnSpc>
                          <a:spcPct val="120000"/>
                        </a:lnSpc>
                        <a:defRPr sz="1400" spc="56">
                          <a:latin typeface="+mn-lt"/>
                          <a:ea typeface="+mn-ea"/>
                          <a:cs typeface="+mn-cs"/>
                          <a:sym typeface="BentonSansF"/>
                        </a:defRPr>
                      </a:pPr>
                      <a:endParaRPr sz="700"/>
                    </a:p>
                  </a:txBody>
                  <a:tcPr marL="25400" marR="25400" marT="25400" marB="25400" anchor="ctr" horzOverflow="overflow"/>
                </a:tc>
                <a:tc>
                  <a:txBody>
                    <a:bodyPr/>
                    <a:lstStyle/>
                    <a:p>
                      <a:pPr algn="l" defTabSz="822960">
                        <a:lnSpc>
                          <a:spcPct val="120000"/>
                        </a:lnSpc>
                        <a:defRPr sz="1400" spc="56">
                          <a:latin typeface="+mn-lt"/>
                          <a:ea typeface="+mn-ea"/>
                          <a:cs typeface="+mn-cs"/>
                          <a:sym typeface="BentonSansF"/>
                        </a:defRPr>
                      </a:pPr>
                      <a:endParaRPr sz="700"/>
                    </a:p>
                  </a:txBody>
                  <a:tcPr marL="25400" marR="25400" marT="25400" marB="25400" anchor="ctr" horzOverflow="overflow">
                    <a:noFill/>
                  </a:tcPr>
                </a:tc>
                <a:tc>
                  <a:txBody>
                    <a:bodyPr/>
                    <a:lstStyle/>
                    <a:p>
                      <a:pPr algn="l" defTabSz="822960">
                        <a:lnSpc>
                          <a:spcPct val="120000"/>
                        </a:lnSpc>
                        <a:defRPr sz="1400" spc="56">
                          <a:latin typeface="+mn-lt"/>
                          <a:ea typeface="+mn-ea"/>
                          <a:cs typeface="+mn-cs"/>
                          <a:sym typeface="BentonSansF"/>
                        </a:defRPr>
                      </a:pPr>
                      <a:endParaRPr sz="700"/>
                    </a:p>
                  </a:txBody>
                  <a:tcPr marL="25400" marR="25400" marT="25400" marB="25400" anchor="ctr" horzOverflow="overflow"/>
                </a:tc>
                <a:tc>
                  <a:txBody>
                    <a:bodyPr/>
                    <a:lstStyle/>
                    <a:p>
                      <a:pPr algn="l" defTabSz="822960">
                        <a:lnSpc>
                          <a:spcPct val="120000"/>
                        </a:lnSpc>
                        <a:defRPr sz="1400" spc="56">
                          <a:latin typeface="+mn-lt"/>
                          <a:ea typeface="+mn-ea"/>
                          <a:cs typeface="+mn-cs"/>
                          <a:sym typeface="BentonSansF"/>
                        </a:defRPr>
                      </a:pPr>
                      <a:endParaRPr sz="700"/>
                    </a:p>
                  </a:txBody>
                  <a:tcPr marL="25400" marR="25400" marT="25400" marB="25400" anchor="ctr" horzOverflow="overflow">
                    <a:lnR w="12700">
                      <a:solidFill>
                        <a:schemeClr val="accent1">
                          <a:hueOff val="-11708571"/>
                          <a:satOff val="-92105"/>
                          <a:lumOff val="44705"/>
                        </a:schemeClr>
                      </a:solidFill>
                      <a:miter lim="400000"/>
                    </a:lnR>
                  </a:tcPr>
                </a:tc>
                <a:extLst>
                  <a:ext uri="{0D108BD9-81ED-4DB2-BD59-A6C34878D82A}">
                    <a16:rowId xmlns:a16="http://schemas.microsoft.com/office/drawing/2014/main" xmlns="" val="10006"/>
                  </a:ext>
                </a:extLst>
              </a:tr>
            </a:tbl>
          </a:graphicData>
        </a:graphic>
      </p:graphicFrame>
      <p:sp>
        <p:nvSpPr>
          <p:cNvPr id="1420" name="primary footer"/>
          <p:cNvSpPr>
            <a:spLocks noGrp="1"/>
          </p:cNvSpPr>
          <p:nvPr>
            <p:ph type="body" sz="quarter" idx="13"/>
          </p:nvPr>
        </p:nvSpPr>
        <p:spPr>
          <a:xfrm>
            <a:off x="10002627" y="6548755"/>
            <a:ext cx="798617" cy="92333"/>
          </a:xfrm>
          <a:prstGeom prst="rect">
            <a:avLst/>
          </a:prstGeom>
        </p:spPr>
        <p:txBody>
          <a:bodyPr wrap="none" lIns="0" tIns="0" rIns="0" bIns="0" anchor="t">
            <a:spAutoFit/>
          </a:bodyPr>
          <a:lstStyle>
            <a:lvl1pPr marL="0" indent="0" defTabSz="457200">
              <a:spcBef>
                <a:spcPts val="0"/>
              </a:spcBef>
              <a:buSzTx/>
              <a:buNone/>
              <a:defRPr sz="600" cap="all" spc="60">
                <a:solidFill>
                  <a:srgbClr val="A6AAA9"/>
                </a:solidFill>
                <a:uFill>
                  <a:solidFill>
                    <a:srgbClr val="919191"/>
                  </a:solidFill>
                </a:uFill>
                <a:latin typeface="BentonSansF Medium"/>
                <a:ea typeface="BentonSansF Medium"/>
                <a:cs typeface="BentonSansF Medium"/>
                <a:sym typeface="BentonSansF Medium"/>
              </a:defRPr>
            </a:lvl1pPr>
          </a:lstStyle>
          <a:p>
            <a:pPr defTabSz="914400"/>
            <a:r>
              <a:t>primary footer</a:t>
            </a:r>
          </a:p>
        </p:txBody>
      </p:sp>
      <p:sp>
        <p:nvSpPr>
          <p:cNvPr id="1421" name="secondary footer"/>
          <p:cNvSpPr>
            <a:spLocks noGrp="1"/>
          </p:cNvSpPr>
          <p:nvPr>
            <p:ph type="body" sz="quarter" idx="14"/>
          </p:nvPr>
        </p:nvSpPr>
        <p:spPr>
          <a:xfrm>
            <a:off x="8701617" y="6548755"/>
            <a:ext cx="951864" cy="92333"/>
          </a:xfrm>
          <a:prstGeom prst="rect">
            <a:avLst/>
          </a:prstGeom>
        </p:spPr>
        <p:txBody>
          <a:bodyPr wrap="none" lIns="0" tIns="0" rIns="0" bIns="0" anchor="t">
            <a:spAutoFit/>
          </a:bodyPr>
          <a:lstStyle>
            <a:lvl1pPr marL="0" indent="0" defTabSz="457200">
              <a:spcBef>
                <a:spcPts val="0"/>
              </a:spcBef>
              <a:buSzTx/>
              <a:buNone/>
              <a:defRPr sz="600" cap="all" spc="60">
                <a:solidFill>
                  <a:srgbClr val="A6AAA9"/>
                </a:solidFill>
                <a:uFill>
                  <a:solidFill>
                    <a:srgbClr val="919191"/>
                  </a:solidFill>
                </a:uFill>
                <a:latin typeface="BentonSansF Medium"/>
                <a:ea typeface="BentonSansF Medium"/>
                <a:cs typeface="BentonSansF Medium"/>
                <a:sym typeface="BentonSansF Medium"/>
              </a:defRPr>
            </a:lvl1pPr>
          </a:lstStyle>
          <a:p>
            <a:pPr defTabSz="914400"/>
            <a:r>
              <a:t>secondary footer</a:t>
            </a:r>
          </a:p>
        </p:txBody>
      </p:sp>
      <p:sp>
        <p:nvSpPr>
          <p:cNvPr id="1422" name="Text"/>
          <p:cNvSpPr txBox="1">
            <a:spLocks noGrp="1"/>
          </p:cNvSpPr>
          <p:nvPr>
            <p:ph type="body" sz="quarter" idx="15"/>
          </p:nvPr>
        </p:nvSpPr>
        <p:spPr>
          <a:xfrm>
            <a:off x="11630698" y="6548755"/>
            <a:ext cx="94578" cy="92333"/>
          </a:xfrm>
          <a:prstGeom prst="rect">
            <a:avLst/>
          </a:prstGeom>
        </p:spPr>
        <p:txBody>
          <a:bodyPr wrap="none" lIns="0" tIns="0" rIns="0" bIns="0" anchor="t">
            <a:spAutoFit/>
          </a:bodyPr>
          <a:lstStyle>
            <a:lvl1pPr marL="0" indent="0" algn="r">
              <a:spcBef>
                <a:spcPts val="0"/>
              </a:spcBef>
              <a:buSzTx/>
              <a:buNone/>
              <a:defRPr sz="600" cap="all">
                <a:solidFill>
                  <a:srgbClr val="A6AAA9"/>
                </a:solidFill>
                <a:latin typeface="BentonSansF Medium"/>
                <a:ea typeface="BentonSansF Medium"/>
                <a:cs typeface="BentonSansF Medium"/>
                <a:sym typeface="BentonSansF Medium"/>
              </a:defRPr>
            </a:lvl1pPr>
          </a:lstStyle>
          <a:p>
            <a:fld id="{86CB4B4D-7CA3-9044-876B-883B54F8677D}" type="slidenum">
              <a:t>‹#›</a:t>
            </a:fld>
            <a:endParaRPr/>
          </a:p>
        </p:txBody>
      </p:sp>
      <p:sp>
        <p:nvSpPr>
          <p:cNvPr id="1423" name="SECTION"/>
          <p:cNvSpPr>
            <a:spLocks noGrp="1"/>
          </p:cNvSpPr>
          <p:nvPr>
            <p:ph type="body" sz="quarter" idx="16"/>
          </p:nvPr>
        </p:nvSpPr>
        <p:spPr>
          <a:xfrm>
            <a:off x="884402" y="662082"/>
            <a:ext cx="3250388" cy="153888"/>
          </a:xfrm>
          <a:prstGeom prst="rect">
            <a:avLst/>
          </a:prstGeom>
        </p:spPr>
        <p:txBody>
          <a:bodyPr lIns="0" tIns="0" rIns="0" bIns="0" anchor="t">
            <a:spAutoFit/>
          </a:bodyPr>
          <a:lstStyle>
            <a:lvl1pPr marL="0" indent="0" defTabSz="411480">
              <a:spcBef>
                <a:spcPts val="0"/>
              </a:spcBef>
              <a:buSzTx/>
              <a:buNone/>
              <a:defRPr sz="1000" cap="all" spc="100">
                <a:latin typeface="BentonSansF Medium"/>
                <a:ea typeface="BentonSansF Medium"/>
                <a:cs typeface="BentonSansF Medium"/>
                <a:sym typeface="BentonSansF Medium"/>
              </a:defRPr>
            </a:lvl1pPr>
          </a:lstStyle>
          <a:p>
            <a:r>
              <a:t>SECTION</a:t>
            </a:r>
          </a:p>
        </p:txBody>
      </p:sp>
      <p:sp>
        <p:nvSpPr>
          <p:cNvPr id="1424" name="Square"/>
          <p:cNvSpPr>
            <a:spLocks noGrp="1"/>
          </p:cNvSpPr>
          <p:nvPr>
            <p:ph type="body" sz="quarter" idx="17"/>
          </p:nvPr>
        </p:nvSpPr>
        <p:spPr>
          <a:xfrm rot="2700000">
            <a:off x="7111045" y="5872173"/>
            <a:ext cx="74084" cy="75373"/>
          </a:xfrm>
          <a:prstGeom prst="rect">
            <a:avLst/>
          </a:prstGeom>
          <a:solidFill>
            <a:srgbClr val="000000"/>
          </a:solidFill>
          <a:ln>
            <a:solidFill>
              <a:schemeClr val="accent1">
                <a:hueOff val="-11708571"/>
                <a:satOff val="-92105"/>
                <a:lumOff val="44705"/>
              </a:schemeClr>
            </a:solidFill>
          </a:ln>
        </p:spPr>
        <p:txBody>
          <a:bodyPr lIns="53578" tIns="53578" rIns="53578" bIns="53578">
            <a:noAutofit/>
          </a:bodyPr>
          <a:lstStyle>
            <a:lvl1pPr marL="0" indent="0" algn="ctr" defTabSz="457200">
              <a:lnSpc>
                <a:spcPct val="80000"/>
              </a:lnSpc>
              <a:spcBef>
                <a:spcPts val="0"/>
              </a:spcBef>
              <a:buSzTx/>
              <a:buNone/>
              <a:defRPr sz="1800" cap="all" spc="180">
                <a:uFill>
                  <a:solidFill>
                    <a:schemeClr val="accent1">
                      <a:hueOff val="-11708571"/>
                      <a:satOff val="-92105"/>
                      <a:lumOff val="44705"/>
                    </a:schemeClr>
                  </a:solidFill>
                </a:uFill>
                <a:latin typeface="BentonSansF Medium"/>
                <a:sym typeface="BentonSansF Medium"/>
              </a:defRPr>
            </a:lvl1pPr>
          </a:lstStyle>
          <a:p>
            <a:pPr marL="0" indent="0" algn="ctr" defTabSz="914400">
              <a:lnSpc>
                <a:spcPct val="80000"/>
              </a:lnSpc>
              <a:spcBef>
                <a:spcPts val="0"/>
              </a:spcBef>
              <a:buSzTx/>
              <a:buNone/>
              <a:defRPr sz="1800" cap="all" spc="180">
                <a:uFill>
                  <a:solidFill>
                    <a:schemeClr val="accent1">
                      <a:hueOff val="-11708571"/>
                      <a:satOff val="-92105"/>
                      <a:lumOff val="44705"/>
                    </a:schemeClr>
                  </a:solidFill>
                </a:uFill>
                <a:latin typeface="BentonSansF Medium"/>
                <a:ea typeface="BentonSansF Medium"/>
                <a:cs typeface="BentonSansF Medium"/>
                <a:sym typeface="BentonSansF Medium"/>
              </a:defRPr>
            </a:pPr>
            <a:endParaRPr/>
          </a:p>
        </p:txBody>
      </p:sp>
      <p:sp>
        <p:nvSpPr>
          <p:cNvPr id="1425" name="lorem ipsum"/>
          <p:cNvSpPr>
            <a:spLocks noGrp="1"/>
          </p:cNvSpPr>
          <p:nvPr>
            <p:ph type="body" sz="quarter" idx="18"/>
          </p:nvPr>
        </p:nvSpPr>
        <p:spPr>
          <a:xfrm>
            <a:off x="6759198" y="5985523"/>
            <a:ext cx="777777" cy="207621"/>
          </a:xfrm>
          <a:prstGeom prst="rect">
            <a:avLst/>
          </a:prstGeom>
        </p:spPr>
        <p:txBody>
          <a:bodyPr wrap="none">
            <a:spAutoFit/>
          </a:bodyPr>
          <a:lstStyle>
            <a:lvl1pPr marL="0" indent="0" algn="ctr" defTabSz="647700">
              <a:lnSpc>
                <a:spcPct val="104999"/>
              </a:lnSpc>
              <a:spcBef>
                <a:spcPts val="0"/>
              </a:spcBef>
              <a:buClr>
                <a:srgbClr val="51C400"/>
              </a:buClr>
              <a:buSzTx/>
              <a:buNone/>
              <a:defRPr sz="650" cap="all" spc="65">
                <a:uFill>
                  <a:solidFill>
                    <a:srgbClr val="0063AD"/>
                  </a:solidFill>
                </a:uFill>
                <a:latin typeface="BentonSansF Medium"/>
                <a:ea typeface="BentonSansF Medium"/>
                <a:cs typeface="BentonSansF Medium"/>
                <a:sym typeface="BentonSansF Medium"/>
              </a:defRPr>
            </a:lvl1pPr>
          </a:lstStyle>
          <a:p>
            <a:r>
              <a:t>lorem ipsum</a:t>
            </a:r>
          </a:p>
        </p:txBody>
      </p:sp>
      <p:sp>
        <p:nvSpPr>
          <p:cNvPr id="1426" name="Square"/>
          <p:cNvSpPr>
            <a:spLocks noGrp="1"/>
          </p:cNvSpPr>
          <p:nvPr>
            <p:ph type="body" sz="quarter" idx="19"/>
          </p:nvPr>
        </p:nvSpPr>
        <p:spPr>
          <a:xfrm rot="2700000">
            <a:off x="2934723" y="5872173"/>
            <a:ext cx="74084" cy="75373"/>
          </a:xfrm>
          <a:prstGeom prst="rect">
            <a:avLst/>
          </a:prstGeom>
          <a:solidFill>
            <a:srgbClr val="000000"/>
          </a:solidFill>
          <a:ln>
            <a:solidFill>
              <a:schemeClr val="accent1">
                <a:hueOff val="-11708571"/>
                <a:satOff val="-92105"/>
                <a:lumOff val="44705"/>
              </a:schemeClr>
            </a:solidFill>
          </a:ln>
        </p:spPr>
        <p:txBody>
          <a:bodyPr lIns="53578" tIns="53578" rIns="53578" bIns="53578">
            <a:noAutofit/>
          </a:bodyPr>
          <a:lstStyle>
            <a:lvl1pPr marL="0" indent="0" algn="ctr" defTabSz="457200">
              <a:lnSpc>
                <a:spcPct val="80000"/>
              </a:lnSpc>
              <a:spcBef>
                <a:spcPts val="0"/>
              </a:spcBef>
              <a:buClr>
                <a:srgbClr val="000000"/>
              </a:buClr>
              <a:buSzTx/>
              <a:buNone/>
              <a:defRPr sz="1800" cap="all" spc="180">
                <a:uFill>
                  <a:solidFill>
                    <a:schemeClr val="accent1">
                      <a:hueOff val="-11708571"/>
                      <a:satOff val="-92105"/>
                      <a:lumOff val="44705"/>
                    </a:schemeClr>
                  </a:solidFill>
                </a:uFill>
                <a:latin typeface="BentonSansF Medium"/>
                <a:sym typeface="BentonSansF Medium"/>
              </a:defRPr>
            </a:lvl1pPr>
          </a:lstStyle>
          <a:p>
            <a:pPr marL="0" indent="0" algn="ctr" defTabSz="914400">
              <a:lnSpc>
                <a:spcPct val="80000"/>
              </a:lnSpc>
              <a:spcBef>
                <a:spcPts val="0"/>
              </a:spcBef>
              <a:buClr>
                <a:srgbClr val="000000"/>
              </a:buClr>
              <a:buSzTx/>
              <a:buNone/>
              <a:defRPr sz="1800" cap="all" spc="180">
                <a:uFill>
                  <a:solidFill>
                    <a:schemeClr val="accent1">
                      <a:hueOff val="-11708571"/>
                      <a:satOff val="-92105"/>
                      <a:lumOff val="44705"/>
                    </a:schemeClr>
                  </a:solidFill>
                </a:uFill>
                <a:latin typeface="BentonSansF Medium"/>
                <a:ea typeface="BentonSansF Medium"/>
                <a:cs typeface="BentonSansF Medium"/>
                <a:sym typeface="BentonSansF Medium"/>
              </a:defRPr>
            </a:pPr>
            <a:endParaRPr/>
          </a:p>
        </p:txBody>
      </p:sp>
      <p:sp>
        <p:nvSpPr>
          <p:cNvPr id="1427" name="lorem ipsum"/>
          <p:cNvSpPr>
            <a:spLocks noGrp="1"/>
          </p:cNvSpPr>
          <p:nvPr>
            <p:ph type="body" sz="quarter" idx="20"/>
          </p:nvPr>
        </p:nvSpPr>
        <p:spPr>
          <a:xfrm>
            <a:off x="2582876" y="5985523"/>
            <a:ext cx="777777" cy="207621"/>
          </a:xfrm>
          <a:prstGeom prst="rect">
            <a:avLst/>
          </a:prstGeom>
        </p:spPr>
        <p:txBody>
          <a:bodyPr wrap="none">
            <a:spAutoFit/>
          </a:bodyPr>
          <a:lstStyle>
            <a:lvl1pPr marL="0" indent="0" algn="ctr" defTabSz="647700">
              <a:lnSpc>
                <a:spcPct val="104999"/>
              </a:lnSpc>
              <a:spcBef>
                <a:spcPts val="0"/>
              </a:spcBef>
              <a:buClr>
                <a:srgbClr val="51C400"/>
              </a:buClr>
              <a:buSzTx/>
              <a:buNone/>
              <a:defRPr sz="650" cap="all" spc="65">
                <a:uFill>
                  <a:solidFill>
                    <a:srgbClr val="0063AD"/>
                  </a:solidFill>
                </a:uFill>
                <a:latin typeface="BentonSansF Medium"/>
                <a:ea typeface="BentonSansF Medium"/>
                <a:cs typeface="BentonSansF Medium"/>
                <a:sym typeface="BentonSansF Medium"/>
              </a:defRPr>
            </a:lvl1pPr>
          </a:lstStyle>
          <a:p>
            <a:r>
              <a:t>lorem ipsum</a:t>
            </a:r>
          </a:p>
        </p:txBody>
      </p:sp>
      <p:sp>
        <p:nvSpPr>
          <p:cNvPr id="1428" name="Square"/>
          <p:cNvSpPr>
            <a:spLocks noGrp="1"/>
          </p:cNvSpPr>
          <p:nvPr>
            <p:ph type="body" sz="quarter" idx="21"/>
          </p:nvPr>
        </p:nvSpPr>
        <p:spPr>
          <a:xfrm rot="2700000">
            <a:off x="5040694" y="5878523"/>
            <a:ext cx="74084" cy="75373"/>
          </a:xfrm>
          <a:prstGeom prst="rect">
            <a:avLst/>
          </a:prstGeom>
          <a:solidFill>
            <a:srgbClr val="000000"/>
          </a:solidFill>
          <a:ln>
            <a:solidFill>
              <a:schemeClr val="accent1">
                <a:hueOff val="-11708571"/>
                <a:satOff val="-92105"/>
                <a:lumOff val="44705"/>
              </a:schemeClr>
            </a:solidFill>
          </a:ln>
        </p:spPr>
        <p:txBody>
          <a:bodyPr lIns="53578" tIns="53578" rIns="53578" bIns="53578">
            <a:noAutofit/>
          </a:bodyPr>
          <a:lstStyle>
            <a:lvl1pPr marL="0" indent="0" algn="ctr" defTabSz="457200">
              <a:lnSpc>
                <a:spcPct val="80000"/>
              </a:lnSpc>
              <a:spcBef>
                <a:spcPts val="0"/>
              </a:spcBef>
              <a:buClr>
                <a:srgbClr val="000000"/>
              </a:buClr>
              <a:buSzTx/>
              <a:buNone/>
              <a:defRPr sz="1800" cap="all" spc="180">
                <a:uFill>
                  <a:solidFill>
                    <a:schemeClr val="accent1">
                      <a:hueOff val="-11708571"/>
                      <a:satOff val="-92105"/>
                      <a:lumOff val="44705"/>
                    </a:schemeClr>
                  </a:solidFill>
                </a:uFill>
                <a:latin typeface="BentonSansF Medium"/>
                <a:sym typeface="BentonSansF Medium"/>
              </a:defRPr>
            </a:lvl1pPr>
          </a:lstStyle>
          <a:p>
            <a:pPr marL="0" indent="0" algn="ctr" defTabSz="914400">
              <a:lnSpc>
                <a:spcPct val="80000"/>
              </a:lnSpc>
              <a:spcBef>
                <a:spcPts val="0"/>
              </a:spcBef>
              <a:buClr>
                <a:srgbClr val="000000"/>
              </a:buClr>
              <a:buSzTx/>
              <a:buNone/>
              <a:defRPr sz="1800" cap="all" spc="180">
                <a:uFill>
                  <a:solidFill>
                    <a:schemeClr val="accent1">
                      <a:hueOff val="-11708571"/>
                      <a:satOff val="-92105"/>
                      <a:lumOff val="44705"/>
                    </a:schemeClr>
                  </a:solidFill>
                </a:uFill>
                <a:latin typeface="BentonSansF Medium"/>
                <a:ea typeface="BentonSansF Medium"/>
                <a:cs typeface="BentonSansF Medium"/>
                <a:sym typeface="BentonSansF Medium"/>
              </a:defRPr>
            </a:pPr>
            <a:endParaRPr/>
          </a:p>
        </p:txBody>
      </p:sp>
      <p:sp>
        <p:nvSpPr>
          <p:cNvPr id="1429" name="lorem ipsum"/>
          <p:cNvSpPr>
            <a:spLocks noGrp="1"/>
          </p:cNvSpPr>
          <p:nvPr>
            <p:ph type="body" sz="quarter" idx="22"/>
          </p:nvPr>
        </p:nvSpPr>
        <p:spPr>
          <a:xfrm>
            <a:off x="4688847" y="5985523"/>
            <a:ext cx="777777" cy="207621"/>
          </a:xfrm>
          <a:prstGeom prst="rect">
            <a:avLst/>
          </a:prstGeom>
        </p:spPr>
        <p:txBody>
          <a:bodyPr wrap="none">
            <a:spAutoFit/>
          </a:bodyPr>
          <a:lstStyle>
            <a:lvl1pPr marL="0" indent="0" algn="ctr" defTabSz="647700">
              <a:lnSpc>
                <a:spcPct val="104999"/>
              </a:lnSpc>
              <a:spcBef>
                <a:spcPts val="0"/>
              </a:spcBef>
              <a:buClr>
                <a:srgbClr val="51C400"/>
              </a:buClr>
              <a:buSzTx/>
              <a:buNone/>
              <a:defRPr sz="650" cap="all" spc="65">
                <a:uFill>
                  <a:solidFill>
                    <a:srgbClr val="0063AD"/>
                  </a:solidFill>
                </a:uFill>
                <a:latin typeface="BentonSansF Medium"/>
                <a:ea typeface="BentonSansF Medium"/>
                <a:cs typeface="BentonSansF Medium"/>
                <a:sym typeface="BentonSansF Medium"/>
              </a:defRPr>
            </a:lvl1pPr>
          </a:lstStyle>
          <a:p>
            <a:r>
              <a:t>lorem ipsum</a:t>
            </a:r>
          </a:p>
        </p:txBody>
      </p:sp>
      <p:sp>
        <p:nvSpPr>
          <p:cNvPr id="1430" name="Square"/>
          <p:cNvSpPr>
            <a:spLocks noGrp="1"/>
          </p:cNvSpPr>
          <p:nvPr>
            <p:ph type="body" sz="quarter" idx="23"/>
          </p:nvPr>
        </p:nvSpPr>
        <p:spPr>
          <a:xfrm rot="2700000">
            <a:off x="9181397" y="5872173"/>
            <a:ext cx="74084" cy="75373"/>
          </a:xfrm>
          <a:prstGeom prst="rect">
            <a:avLst/>
          </a:prstGeom>
          <a:solidFill>
            <a:srgbClr val="000000"/>
          </a:solidFill>
          <a:ln>
            <a:solidFill>
              <a:schemeClr val="accent1">
                <a:hueOff val="-11708571"/>
                <a:satOff val="-92105"/>
                <a:lumOff val="44705"/>
              </a:schemeClr>
            </a:solidFill>
          </a:ln>
        </p:spPr>
        <p:txBody>
          <a:bodyPr lIns="53578" tIns="53578" rIns="53578" bIns="53578">
            <a:noAutofit/>
          </a:bodyPr>
          <a:lstStyle>
            <a:lvl1pPr marL="0" indent="0" algn="ctr" defTabSz="457200">
              <a:lnSpc>
                <a:spcPct val="80000"/>
              </a:lnSpc>
              <a:spcBef>
                <a:spcPts val="0"/>
              </a:spcBef>
              <a:buClr>
                <a:srgbClr val="000000"/>
              </a:buClr>
              <a:buSzTx/>
              <a:buNone/>
              <a:defRPr sz="1800" cap="all" spc="180">
                <a:uFill>
                  <a:solidFill>
                    <a:schemeClr val="accent1">
                      <a:hueOff val="-11708571"/>
                      <a:satOff val="-92105"/>
                      <a:lumOff val="44705"/>
                    </a:schemeClr>
                  </a:solidFill>
                </a:uFill>
                <a:latin typeface="BentonSansF Medium"/>
                <a:sym typeface="BentonSansF Medium"/>
              </a:defRPr>
            </a:lvl1pPr>
          </a:lstStyle>
          <a:p>
            <a:pPr marL="0" indent="0" algn="ctr" defTabSz="914400">
              <a:lnSpc>
                <a:spcPct val="80000"/>
              </a:lnSpc>
              <a:spcBef>
                <a:spcPts val="0"/>
              </a:spcBef>
              <a:buClr>
                <a:srgbClr val="000000"/>
              </a:buClr>
              <a:buSzTx/>
              <a:buNone/>
              <a:defRPr sz="1800" cap="all" spc="180">
                <a:uFill>
                  <a:solidFill>
                    <a:schemeClr val="accent1">
                      <a:hueOff val="-11708571"/>
                      <a:satOff val="-92105"/>
                      <a:lumOff val="44705"/>
                    </a:schemeClr>
                  </a:solidFill>
                </a:uFill>
                <a:latin typeface="BentonSansF Medium"/>
                <a:ea typeface="BentonSansF Medium"/>
                <a:cs typeface="BentonSansF Medium"/>
                <a:sym typeface="BentonSansF Medium"/>
              </a:defRPr>
            </a:pPr>
            <a:endParaRPr/>
          </a:p>
        </p:txBody>
      </p:sp>
      <p:sp>
        <p:nvSpPr>
          <p:cNvPr id="1431" name="lorem ipsum"/>
          <p:cNvSpPr>
            <a:spLocks noGrp="1"/>
          </p:cNvSpPr>
          <p:nvPr>
            <p:ph type="body" sz="quarter" idx="24"/>
          </p:nvPr>
        </p:nvSpPr>
        <p:spPr>
          <a:xfrm>
            <a:off x="8829550" y="5985523"/>
            <a:ext cx="777777" cy="207621"/>
          </a:xfrm>
          <a:prstGeom prst="rect">
            <a:avLst/>
          </a:prstGeom>
        </p:spPr>
        <p:txBody>
          <a:bodyPr wrap="none">
            <a:spAutoFit/>
          </a:bodyPr>
          <a:lstStyle>
            <a:lvl1pPr marL="0" indent="0" algn="ctr" defTabSz="647700">
              <a:lnSpc>
                <a:spcPct val="104999"/>
              </a:lnSpc>
              <a:spcBef>
                <a:spcPts val="0"/>
              </a:spcBef>
              <a:buClr>
                <a:srgbClr val="51C400"/>
              </a:buClr>
              <a:buSzTx/>
              <a:buNone/>
              <a:defRPr sz="650" cap="all" spc="65">
                <a:uFill>
                  <a:solidFill>
                    <a:srgbClr val="0063AD"/>
                  </a:solidFill>
                </a:uFill>
                <a:latin typeface="BentonSansF Medium"/>
                <a:ea typeface="BentonSansF Medium"/>
                <a:cs typeface="BentonSansF Medium"/>
                <a:sym typeface="BentonSansF Medium"/>
              </a:defRPr>
            </a:lvl1pPr>
          </a:lstStyle>
          <a:p>
            <a:r>
              <a:t>lorem ipsum</a:t>
            </a:r>
          </a:p>
        </p:txBody>
      </p:sp>
      <p:sp>
        <p:nvSpPr>
          <p:cNvPr id="1432" name="Square"/>
          <p:cNvSpPr>
            <a:spLocks noGrp="1"/>
          </p:cNvSpPr>
          <p:nvPr>
            <p:ph type="body" sz="quarter" idx="25"/>
          </p:nvPr>
        </p:nvSpPr>
        <p:spPr>
          <a:xfrm rot="2700000">
            <a:off x="11262736" y="5872173"/>
            <a:ext cx="74084" cy="75373"/>
          </a:xfrm>
          <a:prstGeom prst="rect">
            <a:avLst/>
          </a:prstGeom>
          <a:solidFill>
            <a:srgbClr val="000000"/>
          </a:solidFill>
          <a:ln>
            <a:solidFill>
              <a:schemeClr val="accent1">
                <a:hueOff val="-11708571"/>
                <a:satOff val="-92105"/>
                <a:lumOff val="44705"/>
              </a:schemeClr>
            </a:solidFill>
          </a:ln>
        </p:spPr>
        <p:txBody>
          <a:bodyPr lIns="53578" tIns="53578" rIns="53578" bIns="53578">
            <a:noAutofit/>
          </a:bodyPr>
          <a:lstStyle>
            <a:lvl1pPr marL="0" indent="0" algn="ctr" defTabSz="457200">
              <a:lnSpc>
                <a:spcPct val="80000"/>
              </a:lnSpc>
              <a:spcBef>
                <a:spcPts val="0"/>
              </a:spcBef>
              <a:buSzTx/>
              <a:buNone/>
              <a:defRPr sz="1800" cap="all" spc="180">
                <a:uFill>
                  <a:solidFill>
                    <a:schemeClr val="accent1">
                      <a:hueOff val="-11708571"/>
                      <a:satOff val="-92105"/>
                      <a:lumOff val="44705"/>
                    </a:schemeClr>
                  </a:solidFill>
                </a:uFill>
                <a:latin typeface="BentonSansF Medium"/>
                <a:sym typeface="BentonSansF Medium"/>
              </a:defRPr>
            </a:lvl1pPr>
          </a:lstStyle>
          <a:p>
            <a:pPr marL="0" indent="0" algn="ctr" defTabSz="914400">
              <a:lnSpc>
                <a:spcPct val="80000"/>
              </a:lnSpc>
              <a:spcBef>
                <a:spcPts val="0"/>
              </a:spcBef>
              <a:buSzTx/>
              <a:buNone/>
              <a:defRPr sz="1800" cap="all" spc="180">
                <a:uFill>
                  <a:solidFill>
                    <a:schemeClr val="accent1">
                      <a:hueOff val="-11708571"/>
                      <a:satOff val="-92105"/>
                      <a:lumOff val="44705"/>
                    </a:schemeClr>
                  </a:solidFill>
                </a:uFill>
                <a:latin typeface="BentonSansF Medium"/>
                <a:ea typeface="BentonSansF Medium"/>
                <a:cs typeface="BentonSansF Medium"/>
                <a:sym typeface="BentonSansF Medium"/>
              </a:defRPr>
            </a:pPr>
            <a:endParaRPr/>
          </a:p>
        </p:txBody>
      </p:sp>
      <p:sp>
        <p:nvSpPr>
          <p:cNvPr id="1433" name="lorem ipsum"/>
          <p:cNvSpPr>
            <a:spLocks noGrp="1"/>
          </p:cNvSpPr>
          <p:nvPr>
            <p:ph type="body" sz="quarter" idx="26"/>
          </p:nvPr>
        </p:nvSpPr>
        <p:spPr>
          <a:xfrm>
            <a:off x="10910889" y="5985523"/>
            <a:ext cx="777777" cy="207621"/>
          </a:xfrm>
          <a:prstGeom prst="rect">
            <a:avLst/>
          </a:prstGeom>
        </p:spPr>
        <p:txBody>
          <a:bodyPr wrap="none">
            <a:spAutoFit/>
          </a:bodyPr>
          <a:lstStyle>
            <a:lvl1pPr marL="0" indent="0" algn="ctr" defTabSz="647700">
              <a:lnSpc>
                <a:spcPct val="104999"/>
              </a:lnSpc>
              <a:spcBef>
                <a:spcPts val="0"/>
              </a:spcBef>
              <a:buClr>
                <a:srgbClr val="51C400"/>
              </a:buClr>
              <a:buSzTx/>
              <a:buNone/>
              <a:defRPr sz="650" cap="all" spc="65">
                <a:uFill>
                  <a:solidFill>
                    <a:srgbClr val="0063AD"/>
                  </a:solidFill>
                </a:uFill>
                <a:latin typeface="BentonSansF Medium"/>
                <a:ea typeface="BentonSansF Medium"/>
                <a:cs typeface="BentonSansF Medium"/>
                <a:sym typeface="BentonSansF Medium"/>
              </a:defRPr>
            </a:lvl1pPr>
          </a:lstStyle>
          <a:p>
            <a:r>
              <a:t>lorem ipsum</a:t>
            </a:r>
          </a:p>
        </p:txBody>
      </p:sp>
      <p:sp>
        <p:nvSpPr>
          <p:cNvPr id="1434" name="Square"/>
          <p:cNvSpPr>
            <a:spLocks noGrp="1"/>
          </p:cNvSpPr>
          <p:nvPr>
            <p:ph type="body" sz="quarter" idx="27"/>
          </p:nvPr>
        </p:nvSpPr>
        <p:spPr>
          <a:xfrm rot="2700000">
            <a:off x="848766" y="5878523"/>
            <a:ext cx="74084" cy="75373"/>
          </a:xfrm>
          <a:prstGeom prst="rect">
            <a:avLst/>
          </a:prstGeom>
          <a:solidFill>
            <a:srgbClr val="000000"/>
          </a:solidFill>
          <a:ln>
            <a:solidFill>
              <a:schemeClr val="accent1">
                <a:hueOff val="-11708571"/>
                <a:satOff val="-92105"/>
                <a:lumOff val="44705"/>
              </a:schemeClr>
            </a:solidFill>
          </a:ln>
        </p:spPr>
        <p:txBody>
          <a:bodyPr lIns="53578" tIns="53578" rIns="53578" bIns="53578">
            <a:noAutofit/>
          </a:bodyPr>
          <a:lstStyle>
            <a:lvl1pPr marL="0" indent="0" algn="ctr" defTabSz="457200">
              <a:lnSpc>
                <a:spcPct val="80000"/>
              </a:lnSpc>
              <a:spcBef>
                <a:spcPts val="0"/>
              </a:spcBef>
              <a:buSzTx/>
              <a:buNone/>
              <a:defRPr sz="1800" cap="all" spc="180">
                <a:uFill>
                  <a:solidFill>
                    <a:schemeClr val="accent1">
                      <a:hueOff val="-11708571"/>
                      <a:satOff val="-92105"/>
                      <a:lumOff val="44705"/>
                    </a:schemeClr>
                  </a:solidFill>
                </a:uFill>
                <a:latin typeface="BentonSansF Medium"/>
                <a:sym typeface="BentonSansF Medium"/>
              </a:defRPr>
            </a:lvl1pPr>
          </a:lstStyle>
          <a:p>
            <a:pPr marL="0" indent="0" algn="ctr" defTabSz="914400">
              <a:lnSpc>
                <a:spcPct val="80000"/>
              </a:lnSpc>
              <a:spcBef>
                <a:spcPts val="0"/>
              </a:spcBef>
              <a:buSzTx/>
              <a:buNone/>
              <a:defRPr sz="1800" cap="all" spc="180">
                <a:uFill>
                  <a:solidFill>
                    <a:schemeClr val="accent1">
                      <a:hueOff val="-11708571"/>
                      <a:satOff val="-92105"/>
                      <a:lumOff val="44705"/>
                    </a:schemeClr>
                  </a:solidFill>
                </a:uFill>
                <a:latin typeface="BentonSansF Medium"/>
                <a:ea typeface="BentonSansF Medium"/>
                <a:cs typeface="BentonSansF Medium"/>
                <a:sym typeface="BentonSansF Medium"/>
              </a:defRPr>
            </a:pPr>
            <a:endParaRPr/>
          </a:p>
        </p:txBody>
      </p:sp>
      <p:sp>
        <p:nvSpPr>
          <p:cNvPr id="1435" name="lorem ipsum"/>
          <p:cNvSpPr>
            <a:spLocks noGrp="1"/>
          </p:cNvSpPr>
          <p:nvPr>
            <p:ph type="body" sz="quarter" idx="28"/>
          </p:nvPr>
        </p:nvSpPr>
        <p:spPr>
          <a:xfrm>
            <a:off x="496918" y="5985523"/>
            <a:ext cx="777777" cy="207621"/>
          </a:xfrm>
          <a:prstGeom prst="rect">
            <a:avLst/>
          </a:prstGeom>
        </p:spPr>
        <p:txBody>
          <a:bodyPr wrap="none">
            <a:spAutoFit/>
          </a:bodyPr>
          <a:lstStyle>
            <a:lvl1pPr marL="0" indent="0" algn="ctr" defTabSz="647700">
              <a:lnSpc>
                <a:spcPct val="104999"/>
              </a:lnSpc>
              <a:spcBef>
                <a:spcPts val="0"/>
              </a:spcBef>
              <a:buClr>
                <a:srgbClr val="51C400"/>
              </a:buClr>
              <a:buSzTx/>
              <a:buNone/>
              <a:defRPr sz="650" cap="all" spc="65">
                <a:uFill>
                  <a:solidFill>
                    <a:srgbClr val="0063AD"/>
                  </a:solidFill>
                </a:uFill>
                <a:latin typeface="BentonSansF Medium"/>
                <a:ea typeface="BentonSansF Medium"/>
                <a:cs typeface="BentonSansF Medium"/>
                <a:sym typeface="BentonSansF Medium"/>
              </a:defRPr>
            </a:lvl1pPr>
          </a:lstStyle>
          <a:p>
            <a:r>
              <a:t>lorem ipsum</a:t>
            </a:r>
          </a:p>
        </p:txBody>
      </p:sp>
      <p:sp>
        <p:nvSpPr>
          <p:cNvPr id="1436" name="Slide Number"/>
          <p:cNvSpPr txBox="1">
            <a:spLocks noGrp="1"/>
          </p:cNvSpPr>
          <p:nvPr>
            <p:ph type="sldNum" sz="quarter" idx="2"/>
          </p:nvPr>
        </p:nvSpPr>
        <p:spPr>
          <a:xfrm>
            <a:off x="8736225" y="6180921"/>
            <a:ext cx="279881" cy="350861"/>
          </a:xfrm>
          <a:prstGeom prst="rect">
            <a:avLst/>
          </a:prstGeom>
        </p:spPr>
        <p:txBody>
          <a:bodyPr lIns="45718" tIns="45718" rIns="45718" bIns="45718" anchor="ctr"/>
          <a:lstStyle>
            <a:lvl1pPr algn="l" defTabSz="411480">
              <a:lnSpc>
                <a:spcPct val="140000"/>
              </a:lnSpc>
              <a:defRPr sz="1200">
                <a:solidFill>
                  <a:srgbClr val="000000"/>
                </a:solidFill>
                <a:latin typeface="+mn-lt"/>
                <a:ea typeface="+mn-ea"/>
                <a:cs typeface="+mn-cs"/>
                <a:sym typeface="BentonSansF"/>
              </a:defRPr>
            </a:lvl1pPr>
          </a:lstStyle>
          <a:p>
            <a:fld id="{86CB4B4D-7CA3-9044-876B-883B54F8677D}" type="slidenum">
              <a:rPr/>
              <a:pPr/>
              <a:t>‹#›</a:t>
            </a:fld>
            <a:endParaRPr/>
          </a:p>
        </p:txBody>
      </p:sp>
    </p:spTree>
    <p:extLst>
      <p:ext uri="{BB962C8B-B14F-4D97-AF65-F5344CB8AC3E}">
        <p14:creationId xmlns:p14="http://schemas.microsoft.com/office/powerpoint/2010/main" val="4215655162"/>
      </p:ext>
    </p:extLst>
  </p:cSld>
  <p:clrMapOvr>
    <a:masterClrMapping/>
  </p:clrMapOvr>
  <p:transition spd="med"/>
</p:sldLayout>
</file>

<file path=ppt/slideLayouts/slideLayout121.xml><?xml version="1.0" encoding="utf-8"?>
<p:sldLayout xmlns:a="http://schemas.openxmlformats.org/drawingml/2006/main" xmlns:r="http://schemas.openxmlformats.org/officeDocument/2006/relationships" xmlns:p="http://schemas.openxmlformats.org/presentationml/2006/main" type="tx">
  <p:cSld name="1_Reference: Basic project timeline v.1">
    <p:spTree>
      <p:nvGrpSpPr>
        <p:cNvPr id="1" name=""/>
        <p:cNvGrpSpPr/>
        <p:nvPr/>
      </p:nvGrpSpPr>
      <p:grpSpPr>
        <a:xfrm>
          <a:off x="0" y="0"/>
          <a:ext cx="0" cy="0"/>
          <a:chOff x="0" y="0"/>
          <a:chExt cx="0" cy="0"/>
        </a:xfrm>
      </p:grpSpPr>
      <p:pic>
        <p:nvPicPr>
          <p:cNvPr id="1443" name="image4.png" descr="image4.png"/>
          <p:cNvPicPr>
            <a:picLocks noChangeAspect="1"/>
          </p:cNvPicPr>
          <p:nvPr/>
        </p:nvPicPr>
        <p:blipFill>
          <a:blip r:embed="rId2"/>
          <a:stretch>
            <a:fillRect/>
          </a:stretch>
        </p:blipFill>
        <p:spPr>
          <a:xfrm>
            <a:off x="442384" y="6414569"/>
            <a:ext cx="443423" cy="443432"/>
          </a:xfrm>
          <a:prstGeom prst="rect">
            <a:avLst/>
          </a:prstGeom>
          <a:ln w="12700">
            <a:miter lim="400000"/>
          </a:ln>
        </p:spPr>
      </p:pic>
      <p:graphicFrame>
        <p:nvGraphicFramePr>
          <p:cNvPr id="1444" name="Table"/>
          <p:cNvGraphicFramePr/>
          <p:nvPr/>
        </p:nvGraphicFramePr>
        <p:xfrm>
          <a:off x="898507" y="1929796"/>
          <a:ext cx="10401205" cy="5059711"/>
        </p:xfrm>
        <a:graphic>
          <a:graphicData uri="http://schemas.openxmlformats.org/drawingml/2006/table">
            <a:tbl>
              <a:tblPr/>
              <a:tblGrid>
                <a:gridCol w="1018918">
                  <a:extLst>
                    <a:ext uri="{9D8B030D-6E8A-4147-A177-3AD203B41FA5}">
                      <a16:colId xmlns:a16="http://schemas.microsoft.com/office/drawing/2014/main" xmlns="" val="20000"/>
                    </a:ext>
                  </a:extLst>
                </a:gridCol>
                <a:gridCol w="1018918">
                  <a:extLst>
                    <a:ext uri="{9D8B030D-6E8A-4147-A177-3AD203B41FA5}">
                      <a16:colId xmlns:a16="http://schemas.microsoft.com/office/drawing/2014/main" xmlns="" val="20001"/>
                    </a:ext>
                  </a:extLst>
                </a:gridCol>
                <a:gridCol w="76200">
                  <a:extLst>
                    <a:ext uri="{9D8B030D-6E8A-4147-A177-3AD203B41FA5}">
                      <a16:colId xmlns:a16="http://schemas.microsoft.com/office/drawing/2014/main" xmlns="" val="20002"/>
                    </a:ext>
                  </a:extLst>
                </a:gridCol>
                <a:gridCol w="1018918">
                  <a:extLst>
                    <a:ext uri="{9D8B030D-6E8A-4147-A177-3AD203B41FA5}">
                      <a16:colId xmlns:a16="http://schemas.microsoft.com/office/drawing/2014/main" xmlns="" val="20003"/>
                    </a:ext>
                  </a:extLst>
                </a:gridCol>
                <a:gridCol w="1018918">
                  <a:extLst>
                    <a:ext uri="{9D8B030D-6E8A-4147-A177-3AD203B41FA5}">
                      <a16:colId xmlns:a16="http://schemas.microsoft.com/office/drawing/2014/main" xmlns="" val="20004"/>
                    </a:ext>
                  </a:extLst>
                </a:gridCol>
                <a:gridCol w="76200">
                  <a:extLst>
                    <a:ext uri="{9D8B030D-6E8A-4147-A177-3AD203B41FA5}">
                      <a16:colId xmlns:a16="http://schemas.microsoft.com/office/drawing/2014/main" xmlns="" val="20005"/>
                    </a:ext>
                  </a:extLst>
                </a:gridCol>
                <a:gridCol w="1018918">
                  <a:extLst>
                    <a:ext uri="{9D8B030D-6E8A-4147-A177-3AD203B41FA5}">
                      <a16:colId xmlns:a16="http://schemas.microsoft.com/office/drawing/2014/main" xmlns="" val="20006"/>
                    </a:ext>
                  </a:extLst>
                </a:gridCol>
                <a:gridCol w="1018918">
                  <a:extLst>
                    <a:ext uri="{9D8B030D-6E8A-4147-A177-3AD203B41FA5}">
                      <a16:colId xmlns:a16="http://schemas.microsoft.com/office/drawing/2014/main" xmlns="" val="20007"/>
                    </a:ext>
                  </a:extLst>
                </a:gridCol>
                <a:gridCol w="1018918">
                  <a:extLst>
                    <a:ext uri="{9D8B030D-6E8A-4147-A177-3AD203B41FA5}">
                      <a16:colId xmlns:a16="http://schemas.microsoft.com/office/drawing/2014/main" xmlns="" val="20008"/>
                    </a:ext>
                  </a:extLst>
                </a:gridCol>
                <a:gridCol w="1018918">
                  <a:extLst>
                    <a:ext uri="{9D8B030D-6E8A-4147-A177-3AD203B41FA5}">
                      <a16:colId xmlns:a16="http://schemas.microsoft.com/office/drawing/2014/main" xmlns="" val="20009"/>
                    </a:ext>
                  </a:extLst>
                </a:gridCol>
                <a:gridCol w="76200">
                  <a:extLst>
                    <a:ext uri="{9D8B030D-6E8A-4147-A177-3AD203B41FA5}">
                      <a16:colId xmlns:a16="http://schemas.microsoft.com/office/drawing/2014/main" xmlns="" val="20010"/>
                    </a:ext>
                  </a:extLst>
                </a:gridCol>
                <a:gridCol w="1018918">
                  <a:extLst>
                    <a:ext uri="{9D8B030D-6E8A-4147-A177-3AD203B41FA5}">
                      <a16:colId xmlns:a16="http://schemas.microsoft.com/office/drawing/2014/main" xmlns="" val="20011"/>
                    </a:ext>
                  </a:extLst>
                </a:gridCol>
                <a:gridCol w="1018918">
                  <a:extLst>
                    <a:ext uri="{9D8B030D-6E8A-4147-A177-3AD203B41FA5}">
                      <a16:colId xmlns:a16="http://schemas.microsoft.com/office/drawing/2014/main" xmlns="" val="20012"/>
                    </a:ext>
                  </a:extLst>
                </a:gridCol>
              </a:tblGrid>
              <a:tr h="1096264">
                <a:tc gridSpan="2">
                  <a:txBody>
                    <a:bodyPr/>
                    <a:lstStyle/>
                    <a:p>
                      <a:pPr algn="ctr" defTabSz="822960">
                        <a:lnSpc>
                          <a:spcPct val="490000"/>
                        </a:lnSpc>
                        <a:defRPr sz="1800"/>
                      </a:pPr>
                      <a:r>
                        <a:rPr sz="1400">
                          <a:solidFill>
                            <a:schemeClr val="accent6">
                              <a:satOff val="7814"/>
                              <a:lumOff val="-13137"/>
                            </a:schemeClr>
                          </a:solidFill>
                          <a:latin typeface="Quarto Bold"/>
                          <a:ea typeface="Quarto Bold"/>
                          <a:cs typeface="Quarto Bold"/>
                          <a:sym typeface="Quarto Bold"/>
                        </a:rPr>
                        <a:t>Immersion	</a:t>
                      </a:r>
                    </a:p>
                  </a:txBody>
                  <a:tcPr marL="25400" marR="25400" marT="25400" marB="25400" anchor="b" horzOverflow="overflow">
                    <a:lnL w="3175">
                      <a:solidFill>
                        <a:schemeClr val="accent1">
                          <a:hueOff val="-11708571"/>
                          <a:satOff val="-92105"/>
                          <a:lumOff val="44705"/>
                        </a:schemeClr>
                      </a:solidFill>
                      <a:miter lim="400000"/>
                    </a:lnL>
                    <a:lnR w="0">
                      <a:miter lim="400000"/>
                    </a:lnR>
                    <a:lnT w="12700">
                      <a:solidFill>
                        <a:srgbClr val="000000"/>
                      </a:solidFill>
                    </a:lnT>
                    <a:lnB w="3175">
                      <a:solidFill>
                        <a:schemeClr val="accent1">
                          <a:hueOff val="-11708571"/>
                          <a:satOff val="-92105"/>
                          <a:lumOff val="44705"/>
                        </a:schemeClr>
                      </a:solidFill>
                      <a:miter lim="400000"/>
                    </a:lnB>
                    <a:noFill/>
                  </a:tcPr>
                </a:tc>
                <a:tc hMerge="1">
                  <a:txBody>
                    <a:bodyPr/>
                    <a:lstStyle/>
                    <a:p>
                      <a:endParaRPr lang="en-US"/>
                    </a:p>
                  </a:txBody>
                  <a:tcPr/>
                </a:tc>
                <a:tc>
                  <a:txBody>
                    <a:bodyPr/>
                    <a:lstStyle/>
                    <a:p>
                      <a:pPr algn="ctr" defTabSz="822960">
                        <a:lnSpc>
                          <a:spcPct val="490000"/>
                        </a:lnSpc>
                        <a:defRPr sz="2800">
                          <a:solidFill>
                            <a:srgbClr val="424242"/>
                          </a:solidFill>
                          <a:latin typeface="Quarto Bold"/>
                          <a:ea typeface="Quarto Bold"/>
                          <a:cs typeface="Quarto Bold"/>
                          <a:sym typeface="Quarto Bold"/>
                        </a:defRPr>
                      </a:pPr>
                      <a:endParaRPr sz="1400"/>
                    </a:p>
                  </a:txBody>
                  <a:tcPr marL="25400" marR="25400" marT="25400" marB="25400" anchor="b" horzOverflow="overflow">
                    <a:lnL w="0">
                      <a:miter lim="400000"/>
                    </a:lnL>
                    <a:lnR w="0">
                      <a:miter lim="400000"/>
                    </a:lnR>
                    <a:lnT w="0">
                      <a:miter lim="400000"/>
                    </a:lnT>
                    <a:lnB w="3175">
                      <a:solidFill>
                        <a:schemeClr val="accent1">
                          <a:hueOff val="-11708571"/>
                          <a:satOff val="-92105"/>
                          <a:lumOff val="44705"/>
                        </a:schemeClr>
                      </a:solidFill>
                      <a:miter lim="400000"/>
                    </a:lnB>
                    <a:noFill/>
                  </a:tcPr>
                </a:tc>
                <a:tc gridSpan="2">
                  <a:txBody>
                    <a:bodyPr/>
                    <a:lstStyle/>
                    <a:p>
                      <a:pPr algn="ctr" defTabSz="822960">
                        <a:lnSpc>
                          <a:spcPct val="490000"/>
                        </a:lnSpc>
                        <a:defRPr sz="1800"/>
                      </a:pPr>
                      <a:r>
                        <a:rPr sz="1400">
                          <a:solidFill>
                            <a:schemeClr val="accent1">
                              <a:satOff val="-10379"/>
                              <a:lumOff val="-16666"/>
                            </a:schemeClr>
                          </a:solidFill>
                          <a:latin typeface="Quarto Bold"/>
                          <a:ea typeface="Quarto Bold"/>
                          <a:cs typeface="Quarto Bold"/>
                          <a:sym typeface="Quarto Bold"/>
                        </a:rPr>
                        <a:t>Discover</a:t>
                      </a:r>
                    </a:p>
                  </a:txBody>
                  <a:tcPr marL="25400" marR="25400" marT="25400" marB="25400" anchor="b" horzOverflow="overflow">
                    <a:lnL w="0">
                      <a:miter lim="400000"/>
                    </a:lnL>
                    <a:lnR w="0">
                      <a:miter lim="400000"/>
                    </a:lnR>
                    <a:lnT w="12700">
                      <a:solidFill>
                        <a:srgbClr val="000000"/>
                      </a:solidFill>
                    </a:lnT>
                    <a:lnB w="3175">
                      <a:solidFill>
                        <a:schemeClr val="accent1">
                          <a:hueOff val="-11708571"/>
                          <a:satOff val="-92105"/>
                          <a:lumOff val="44705"/>
                        </a:schemeClr>
                      </a:solidFill>
                      <a:miter lim="400000"/>
                    </a:lnB>
                    <a:noFill/>
                  </a:tcPr>
                </a:tc>
                <a:tc hMerge="1">
                  <a:txBody>
                    <a:bodyPr/>
                    <a:lstStyle/>
                    <a:p>
                      <a:endParaRPr lang="en-US"/>
                    </a:p>
                  </a:txBody>
                  <a:tcPr/>
                </a:tc>
                <a:tc>
                  <a:txBody>
                    <a:bodyPr/>
                    <a:lstStyle/>
                    <a:p>
                      <a:pPr algn="ctr" defTabSz="822960">
                        <a:lnSpc>
                          <a:spcPct val="490000"/>
                        </a:lnSpc>
                        <a:defRPr sz="2800">
                          <a:solidFill>
                            <a:srgbClr val="424242"/>
                          </a:solidFill>
                          <a:latin typeface="Quarto Bold"/>
                          <a:ea typeface="Quarto Bold"/>
                          <a:cs typeface="Quarto Bold"/>
                          <a:sym typeface="Quarto Bold"/>
                        </a:defRPr>
                      </a:pPr>
                      <a:endParaRPr sz="1400"/>
                    </a:p>
                  </a:txBody>
                  <a:tcPr marL="25400" marR="25400" marT="25400" marB="25400" anchor="b" horzOverflow="overflow">
                    <a:lnL w="0">
                      <a:miter lim="400000"/>
                    </a:lnL>
                    <a:lnR w="0">
                      <a:miter lim="400000"/>
                    </a:lnR>
                    <a:lnT w="0">
                      <a:miter lim="400000"/>
                    </a:lnT>
                    <a:lnB w="3175">
                      <a:solidFill>
                        <a:schemeClr val="accent1">
                          <a:hueOff val="-11708571"/>
                          <a:satOff val="-92105"/>
                          <a:lumOff val="44705"/>
                        </a:schemeClr>
                      </a:solidFill>
                      <a:miter lim="400000"/>
                    </a:lnB>
                    <a:noFill/>
                  </a:tcPr>
                </a:tc>
                <a:tc gridSpan="4">
                  <a:txBody>
                    <a:bodyPr/>
                    <a:lstStyle/>
                    <a:p>
                      <a:pPr algn="ctr" defTabSz="822960">
                        <a:lnSpc>
                          <a:spcPct val="490000"/>
                        </a:lnSpc>
                        <a:defRPr sz="1800"/>
                      </a:pPr>
                      <a:r>
                        <a:rPr sz="1400">
                          <a:solidFill>
                            <a:schemeClr val="accent2">
                              <a:satOff val="-5228"/>
                              <a:lumOff val="-9999"/>
                            </a:schemeClr>
                          </a:solidFill>
                          <a:latin typeface="Quarto Bold"/>
                          <a:ea typeface="Quarto Bold"/>
                          <a:cs typeface="Quarto Bold"/>
                          <a:sym typeface="Quarto Bold"/>
                        </a:rPr>
                        <a:t>Design</a:t>
                      </a:r>
                    </a:p>
                  </a:txBody>
                  <a:tcPr marL="25400" marR="25400" marT="25400" marB="25400" anchor="b" horzOverflow="overflow">
                    <a:lnL w="0">
                      <a:miter lim="400000"/>
                    </a:lnL>
                    <a:lnR w="0">
                      <a:miter lim="400000"/>
                    </a:lnR>
                    <a:lnT w="12700">
                      <a:solidFill>
                        <a:srgbClr val="000000"/>
                      </a:solidFill>
                    </a:lnT>
                    <a:lnB w="3175">
                      <a:solidFill>
                        <a:schemeClr val="accent1">
                          <a:hueOff val="-11708571"/>
                          <a:satOff val="-92105"/>
                          <a:lumOff val="44705"/>
                        </a:schemeClr>
                      </a:solidFill>
                      <a:miter lim="400000"/>
                    </a:lnB>
                    <a:noFill/>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ctr" defTabSz="822960">
                        <a:lnSpc>
                          <a:spcPct val="490000"/>
                        </a:lnSpc>
                        <a:defRPr sz="2800">
                          <a:solidFill>
                            <a:srgbClr val="424242"/>
                          </a:solidFill>
                          <a:latin typeface="Quarto Bold"/>
                          <a:ea typeface="Quarto Bold"/>
                          <a:cs typeface="Quarto Bold"/>
                          <a:sym typeface="Quarto Bold"/>
                        </a:defRPr>
                      </a:pPr>
                      <a:endParaRPr sz="1400"/>
                    </a:p>
                  </a:txBody>
                  <a:tcPr marL="25400" marR="25400" marT="25400" marB="25400" anchor="b" horzOverflow="overflow">
                    <a:lnL w="0">
                      <a:miter lim="400000"/>
                    </a:lnL>
                    <a:lnR w="0">
                      <a:miter lim="400000"/>
                    </a:lnR>
                    <a:lnT w="0">
                      <a:miter lim="400000"/>
                    </a:lnT>
                    <a:lnB w="3175">
                      <a:solidFill>
                        <a:schemeClr val="accent1">
                          <a:hueOff val="-11708571"/>
                          <a:satOff val="-92105"/>
                          <a:lumOff val="44705"/>
                        </a:schemeClr>
                      </a:solidFill>
                      <a:miter lim="400000"/>
                    </a:lnB>
                    <a:noFill/>
                  </a:tcPr>
                </a:tc>
                <a:tc gridSpan="2">
                  <a:txBody>
                    <a:bodyPr/>
                    <a:lstStyle/>
                    <a:p>
                      <a:pPr algn="ctr" defTabSz="822960">
                        <a:lnSpc>
                          <a:spcPct val="490000"/>
                        </a:lnSpc>
                        <a:defRPr sz="1800"/>
                      </a:pPr>
                      <a:r>
                        <a:rPr sz="1400">
                          <a:solidFill>
                            <a:schemeClr val="accent3">
                              <a:lumOff val="-10392"/>
                            </a:schemeClr>
                          </a:solidFill>
                          <a:latin typeface="Quarto Bold"/>
                          <a:ea typeface="Quarto Bold"/>
                          <a:cs typeface="Quarto Bold"/>
                          <a:sym typeface="Quarto Bold"/>
                        </a:rPr>
                        <a:t>Deliver</a:t>
                      </a:r>
                    </a:p>
                  </a:txBody>
                  <a:tcPr marL="25400" marR="25400" marT="25400" marB="25400" anchor="b" horzOverflow="overflow">
                    <a:lnL w="0">
                      <a:miter lim="400000"/>
                    </a:lnL>
                    <a:lnR w="3175">
                      <a:solidFill>
                        <a:schemeClr val="accent1">
                          <a:hueOff val="-11708571"/>
                          <a:satOff val="-92105"/>
                          <a:lumOff val="44705"/>
                        </a:schemeClr>
                      </a:solidFill>
                      <a:miter lim="400000"/>
                    </a:lnR>
                    <a:lnT w="12700">
                      <a:solidFill>
                        <a:srgbClr val="000000"/>
                      </a:solidFill>
                    </a:lnT>
                    <a:lnB w="3175">
                      <a:solidFill>
                        <a:schemeClr val="accent1">
                          <a:hueOff val="-11708571"/>
                          <a:satOff val="-92105"/>
                          <a:lumOff val="44705"/>
                        </a:schemeClr>
                      </a:solidFill>
                      <a:miter lim="400000"/>
                    </a:lnB>
                    <a:noFill/>
                  </a:tcPr>
                </a:tc>
                <a:tc hMerge="1">
                  <a:txBody>
                    <a:bodyPr/>
                    <a:lstStyle/>
                    <a:p>
                      <a:endParaRPr lang="en-US"/>
                    </a:p>
                  </a:txBody>
                  <a:tcPr/>
                </a:tc>
                <a:extLst>
                  <a:ext uri="{0D108BD9-81ED-4DB2-BD59-A6C34878D82A}">
                    <a16:rowId xmlns:a16="http://schemas.microsoft.com/office/drawing/2014/main" xmlns="" val="10000"/>
                  </a:ext>
                </a:extLst>
              </a:tr>
              <a:tr h="216125">
                <a:tc>
                  <a:txBody>
                    <a:bodyPr/>
                    <a:lstStyle/>
                    <a:p>
                      <a:pPr algn="l" defTabSz="1244600">
                        <a:tabLst>
                          <a:tab pos="1765300" algn="l"/>
                        </a:tabLst>
                        <a:defRPr sz="1300" cap="all" spc="130">
                          <a:uFill>
                            <a:solidFill>
                              <a:schemeClr val="accent1">
                                <a:hueOff val="-11708571"/>
                                <a:satOff val="-92105"/>
                                <a:lumOff val="44705"/>
                              </a:schemeClr>
                            </a:solidFill>
                          </a:uFill>
                          <a:sym typeface="BentonSansF Medium"/>
                        </a:defRPr>
                      </a:pPr>
                      <a:endParaRPr sz="700"/>
                    </a:p>
                  </a:txBody>
                  <a:tcPr marL="25400" marR="25400" marT="25400" marB="25400" anchor="ctr" horzOverflow="overflow">
                    <a:lnL w="3175">
                      <a:solidFill>
                        <a:schemeClr val="accent1">
                          <a:hueOff val="-11708571"/>
                          <a:satOff val="-92105"/>
                          <a:lumOff val="44705"/>
                        </a:schemeClr>
                      </a:solidFill>
                      <a:miter lim="400000"/>
                    </a:lnL>
                    <a:lnR w="12700">
                      <a:solidFill>
                        <a:schemeClr val="accent1">
                          <a:hueOff val="-11708571"/>
                          <a:satOff val="-92105"/>
                          <a:lumOff val="44705"/>
                        </a:schemeClr>
                      </a:solidFill>
                    </a:lnR>
                    <a:lnT w="3175">
                      <a:solidFill>
                        <a:schemeClr val="accent1">
                          <a:hueOff val="-11708571"/>
                          <a:satOff val="-92105"/>
                          <a:lumOff val="44705"/>
                        </a:schemeClr>
                      </a:solidFill>
                      <a:miter lim="400000"/>
                    </a:lnT>
                    <a:lnB w="3175">
                      <a:solidFill>
                        <a:schemeClr val="accent1">
                          <a:hueOff val="-11708571"/>
                          <a:satOff val="-92105"/>
                          <a:lumOff val="44705"/>
                        </a:schemeClr>
                      </a:solidFill>
                      <a:miter lim="400000"/>
                    </a:lnB>
                    <a:noFill/>
                  </a:tcPr>
                </a:tc>
                <a:tc>
                  <a:txBody>
                    <a:bodyPr/>
                    <a:lstStyle/>
                    <a:p>
                      <a:pPr algn="l" defTabSz="1244600">
                        <a:tabLst>
                          <a:tab pos="1765300" algn="l"/>
                        </a:tabLst>
                        <a:defRPr sz="1300" cap="all" spc="130">
                          <a:uFill>
                            <a:solidFill>
                              <a:schemeClr val="accent1">
                                <a:hueOff val="-11708571"/>
                                <a:satOff val="-92105"/>
                                <a:lumOff val="44705"/>
                              </a:schemeClr>
                            </a:solidFill>
                          </a:uFill>
                          <a:sym typeface="BentonSansF Medium"/>
                        </a:defRPr>
                      </a:pPr>
                      <a:endParaRPr sz="700"/>
                    </a:p>
                  </a:txBody>
                  <a:tcPr marL="25400" marR="25400" marT="25400" marB="25400" anchor="ctr" horzOverflow="overflow">
                    <a:lnL w="12700">
                      <a:solidFill>
                        <a:schemeClr val="accent1">
                          <a:hueOff val="-11708571"/>
                          <a:satOff val="-92105"/>
                          <a:lumOff val="44705"/>
                        </a:schemeClr>
                      </a:solidFill>
                    </a:lnL>
                    <a:lnR w="0">
                      <a:miter lim="400000"/>
                    </a:lnR>
                    <a:lnT w="3175">
                      <a:solidFill>
                        <a:schemeClr val="accent1">
                          <a:hueOff val="-11708571"/>
                          <a:satOff val="-92105"/>
                          <a:lumOff val="44705"/>
                        </a:schemeClr>
                      </a:solidFill>
                      <a:miter lim="400000"/>
                    </a:lnT>
                    <a:lnB w="3175">
                      <a:solidFill>
                        <a:schemeClr val="accent1">
                          <a:hueOff val="-11708571"/>
                          <a:satOff val="-92105"/>
                          <a:lumOff val="44705"/>
                        </a:schemeClr>
                      </a:solidFill>
                      <a:miter lim="400000"/>
                    </a:lnB>
                    <a:noFill/>
                  </a:tcPr>
                </a:tc>
                <a:tc>
                  <a:txBody>
                    <a:bodyPr/>
                    <a:lstStyle/>
                    <a:p>
                      <a:pPr algn="l" defTabSz="1244600">
                        <a:tabLst>
                          <a:tab pos="1765300" algn="l"/>
                        </a:tabLst>
                        <a:defRPr sz="1300" cap="all" spc="130">
                          <a:uFill>
                            <a:solidFill>
                              <a:schemeClr val="accent1">
                                <a:hueOff val="-11708571"/>
                                <a:satOff val="-92105"/>
                                <a:lumOff val="44705"/>
                              </a:schemeClr>
                            </a:solidFill>
                          </a:uFill>
                          <a:sym typeface="BentonSansF Medium"/>
                        </a:defRPr>
                      </a:pPr>
                      <a:endParaRPr sz="700"/>
                    </a:p>
                  </a:txBody>
                  <a:tcPr marL="25400" marR="25400" marT="25400" marB="25400" anchor="ctr" horzOverflow="overflow">
                    <a:lnL w="0">
                      <a:miter lim="400000"/>
                    </a:lnL>
                    <a:lnR w="0">
                      <a:miter lim="400000"/>
                    </a:lnR>
                    <a:lnT w="3175">
                      <a:solidFill>
                        <a:schemeClr val="accent1">
                          <a:hueOff val="-11708571"/>
                          <a:satOff val="-92105"/>
                          <a:lumOff val="44705"/>
                        </a:schemeClr>
                      </a:solidFill>
                      <a:miter lim="400000"/>
                    </a:lnT>
                    <a:lnB w="3175">
                      <a:solidFill>
                        <a:schemeClr val="accent1">
                          <a:hueOff val="-11708571"/>
                          <a:satOff val="-92105"/>
                          <a:lumOff val="44705"/>
                        </a:schemeClr>
                      </a:solidFill>
                      <a:miter lim="400000"/>
                    </a:lnB>
                    <a:noFill/>
                  </a:tcPr>
                </a:tc>
                <a:tc>
                  <a:txBody>
                    <a:bodyPr/>
                    <a:lstStyle/>
                    <a:p>
                      <a:pPr algn="l" defTabSz="1244600">
                        <a:tabLst>
                          <a:tab pos="1765300" algn="l"/>
                        </a:tabLst>
                        <a:defRPr sz="1300" cap="all" spc="130">
                          <a:uFill>
                            <a:solidFill>
                              <a:schemeClr val="accent1">
                                <a:hueOff val="-11708571"/>
                                <a:satOff val="-92105"/>
                                <a:lumOff val="44705"/>
                              </a:schemeClr>
                            </a:solidFill>
                          </a:uFill>
                          <a:sym typeface="BentonSansF Medium"/>
                        </a:defRPr>
                      </a:pPr>
                      <a:endParaRPr sz="700"/>
                    </a:p>
                  </a:txBody>
                  <a:tcPr marL="25400" marR="25400" marT="25400" marB="25400" anchor="ctr" horzOverflow="overflow">
                    <a:lnL w="0">
                      <a:miter lim="400000"/>
                    </a:lnL>
                    <a:lnR w="12700">
                      <a:solidFill>
                        <a:schemeClr val="accent1">
                          <a:hueOff val="-11708571"/>
                          <a:satOff val="-92105"/>
                          <a:lumOff val="44705"/>
                        </a:schemeClr>
                      </a:solidFill>
                    </a:lnR>
                    <a:lnT w="3175">
                      <a:solidFill>
                        <a:schemeClr val="accent1">
                          <a:hueOff val="-11708571"/>
                          <a:satOff val="-92105"/>
                          <a:lumOff val="44705"/>
                        </a:schemeClr>
                      </a:solidFill>
                      <a:miter lim="400000"/>
                    </a:lnT>
                    <a:lnB w="3175">
                      <a:solidFill>
                        <a:schemeClr val="accent1">
                          <a:hueOff val="-11708571"/>
                          <a:satOff val="-92105"/>
                          <a:lumOff val="44705"/>
                        </a:schemeClr>
                      </a:solidFill>
                      <a:miter lim="400000"/>
                    </a:lnB>
                    <a:noFill/>
                  </a:tcPr>
                </a:tc>
                <a:tc>
                  <a:txBody>
                    <a:bodyPr/>
                    <a:lstStyle/>
                    <a:p>
                      <a:pPr algn="l" defTabSz="1244600">
                        <a:tabLst>
                          <a:tab pos="1765300" algn="l"/>
                        </a:tabLst>
                        <a:defRPr sz="1300" cap="all" spc="130">
                          <a:uFill>
                            <a:solidFill>
                              <a:schemeClr val="accent1">
                                <a:hueOff val="-11708571"/>
                                <a:satOff val="-92105"/>
                                <a:lumOff val="44705"/>
                              </a:schemeClr>
                            </a:solidFill>
                          </a:uFill>
                          <a:sym typeface="BentonSansF Medium"/>
                        </a:defRPr>
                      </a:pPr>
                      <a:endParaRPr sz="700"/>
                    </a:p>
                  </a:txBody>
                  <a:tcPr marL="25400" marR="25400" marT="25400" marB="25400" anchor="ctr" horzOverflow="overflow">
                    <a:lnL w="12700">
                      <a:solidFill>
                        <a:schemeClr val="accent1">
                          <a:hueOff val="-11708571"/>
                          <a:satOff val="-92105"/>
                          <a:lumOff val="44705"/>
                        </a:schemeClr>
                      </a:solidFill>
                    </a:lnL>
                    <a:lnR w="0">
                      <a:miter lim="400000"/>
                    </a:lnR>
                    <a:lnT w="3175">
                      <a:solidFill>
                        <a:schemeClr val="accent1">
                          <a:hueOff val="-11708571"/>
                          <a:satOff val="-92105"/>
                          <a:lumOff val="44705"/>
                        </a:schemeClr>
                      </a:solidFill>
                      <a:miter lim="400000"/>
                    </a:lnT>
                    <a:lnB w="3175">
                      <a:solidFill>
                        <a:schemeClr val="accent1">
                          <a:hueOff val="-11708571"/>
                          <a:satOff val="-92105"/>
                          <a:lumOff val="44705"/>
                        </a:schemeClr>
                      </a:solidFill>
                      <a:miter lim="400000"/>
                    </a:lnB>
                    <a:noFill/>
                  </a:tcPr>
                </a:tc>
                <a:tc>
                  <a:txBody>
                    <a:bodyPr/>
                    <a:lstStyle/>
                    <a:p>
                      <a:pPr algn="l" defTabSz="1244600">
                        <a:tabLst>
                          <a:tab pos="1765300" algn="l"/>
                        </a:tabLst>
                        <a:defRPr sz="1300" cap="all" spc="130">
                          <a:uFill>
                            <a:solidFill>
                              <a:schemeClr val="accent1">
                                <a:hueOff val="-11708571"/>
                                <a:satOff val="-92105"/>
                                <a:lumOff val="44705"/>
                              </a:schemeClr>
                            </a:solidFill>
                          </a:uFill>
                          <a:sym typeface="BentonSansF Medium"/>
                        </a:defRPr>
                      </a:pPr>
                      <a:endParaRPr sz="700"/>
                    </a:p>
                  </a:txBody>
                  <a:tcPr marL="25400" marR="25400" marT="25400" marB="25400" anchor="ctr" horzOverflow="overflow">
                    <a:lnL w="0">
                      <a:miter lim="400000"/>
                    </a:lnL>
                    <a:lnR w="0">
                      <a:miter lim="400000"/>
                    </a:lnR>
                    <a:lnT w="3175">
                      <a:solidFill>
                        <a:schemeClr val="accent1">
                          <a:hueOff val="-11708571"/>
                          <a:satOff val="-92105"/>
                          <a:lumOff val="44705"/>
                        </a:schemeClr>
                      </a:solidFill>
                      <a:miter lim="400000"/>
                    </a:lnT>
                    <a:lnB w="3175">
                      <a:solidFill>
                        <a:schemeClr val="accent1">
                          <a:hueOff val="-11708571"/>
                          <a:satOff val="-92105"/>
                          <a:lumOff val="44705"/>
                        </a:schemeClr>
                      </a:solidFill>
                      <a:miter lim="400000"/>
                    </a:lnB>
                    <a:noFill/>
                  </a:tcPr>
                </a:tc>
                <a:tc>
                  <a:txBody>
                    <a:bodyPr/>
                    <a:lstStyle/>
                    <a:p>
                      <a:pPr algn="l" defTabSz="1244600">
                        <a:tabLst>
                          <a:tab pos="1765300" algn="l"/>
                        </a:tabLst>
                        <a:defRPr sz="1300" cap="all" spc="130">
                          <a:uFill>
                            <a:solidFill>
                              <a:schemeClr val="accent1">
                                <a:hueOff val="-11708571"/>
                                <a:satOff val="-92105"/>
                                <a:lumOff val="44705"/>
                              </a:schemeClr>
                            </a:solidFill>
                          </a:uFill>
                          <a:sym typeface="BentonSansF Medium"/>
                        </a:defRPr>
                      </a:pPr>
                      <a:endParaRPr sz="700"/>
                    </a:p>
                  </a:txBody>
                  <a:tcPr marL="25400" marR="25400" marT="25400" marB="25400" anchor="ctr" horzOverflow="overflow">
                    <a:lnL w="0">
                      <a:miter lim="400000"/>
                    </a:lnL>
                    <a:lnR w="12700">
                      <a:solidFill>
                        <a:schemeClr val="accent1">
                          <a:hueOff val="-11708571"/>
                          <a:satOff val="-92105"/>
                          <a:lumOff val="44705"/>
                        </a:schemeClr>
                      </a:solidFill>
                    </a:lnR>
                    <a:lnT w="3175">
                      <a:solidFill>
                        <a:schemeClr val="accent1">
                          <a:hueOff val="-11708571"/>
                          <a:satOff val="-92105"/>
                          <a:lumOff val="44705"/>
                        </a:schemeClr>
                      </a:solidFill>
                      <a:miter lim="400000"/>
                    </a:lnT>
                    <a:lnB w="3175">
                      <a:solidFill>
                        <a:schemeClr val="accent1">
                          <a:hueOff val="-11708571"/>
                          <a:satOff val="-92105"/>
                          <a:lumOff val="44705"/>
                        </a:schemeClr>
                      </a:solidFill>
                      <a:miter lim="400000"/>
                    </a:lnB>
                    <a:noFill/>
                  </a:tcPr>
                </a:tc>
                <a:tc>
                  <a:txBody>
                    <a:bodyPr/>
                    <a:lstStyle/>
                    <a:p>
                      <a:pPr algn="l" defTabSz="1244600">
                        <a:tabLst>
                          <a:tab pos="1765300" algn="l"/>
                        </a:tabLst>
                        <a:defRPr sz="1300" cap="all" spc="130">
                          <a:uFill>
                            <a:solidFill>
                              <a:schemeClr val="accent1">
                                <a:hueOff val="-11708571"/>
                                <a:satOff val="-92105"/>
                                <a:lumOff val="44705"/>
                              </a:schemeClr>
                            </a:solidFill>
                          </a:uFill>
                          <a:sym typeface="BentonSansF Medium"/>
                        </a:defRPr>
                      </a:pPr>
                      <a:endParaRPr sz="700"/>
                    </a:p>
                  </a:txBody>
                  <a:tcPr marL="25400" marR="25400" marT="25400" marB="25400" anchor="ctr" horzOverflow="overflow">
                    <a:lnL w="12700">
                      <a:solidFill>
                        <a:schemeClr val="accent1">
                          <a:hueOff val="-11708571"/>
                          <a:satOff val="-92105"/>
                          <a:lumOff val="44705"/>
                        </a:schemeClr>
                      </a:solidFill>
                    </a:lnL>
                    <a:lnR w="12700">
                      <a:solidFill>
                        <a:schemeClr val="accent1">
                          <a:hueOff val="-11708571"/>
                          <a:satOff val="-92105"/>
                          <a:lumOff val="44705"/>
                        </a:schemeClr>
                      </a:solidFill>
                    </a:lnR>
                    <a:lnT w="12700">
                      <a:solidFill>
                        <a:schemeClr val="accent1">
                          <a:hueOff val="-11708571"/>
                          <a:satOff val="-92105"/>
                          <a:lumOff val="44705"/>
                        </a:schemeClr>
                      </a:solidFill>
                      <a:miter lim="400000"/>
                    </a:lnT>
                    <a:lnB w="3175">
                      <a:solidFill>
                        <a:schemeClr val="accent1">
                          <a:hueOff val="-11708571"/>
                          <a:satOff val="-92105"/>
                          <a:lumOff val="44705"/>
                        </a:schemeClr>
                      </a:solidFill>
                      <a:miter lim="400000"/>
                    </a:lnB>
                    <a:noFill/>
                  </a:tcPr>
                </a:tc>
                <a:tc>
                  <a:txBody>
                    <a:bodyPr/>
                    <a:lstStyle/>
                    <a:p>
                      <a:pPr algn="l" defTabSz="1244600">
                        <a:tabLst>
                          <a:tab pos="1765300" algn="l"/>
                        </a:tabLst>
                        <a:defRPr sz="1300" cap="all" spc="130">
                          <a:uFill>
                            <a:solidFill>
                              <a:schemeClr val="accent1">
                                <a:hueOff val="-11708571"/>
                                <a:satOff val="-92105"/>
                                <a:lumOff val="44705"/>
                              </a:schemeClr>
                            </a:solidFill>
                          </a:uFill>
                          <a:sym typeface="BentonSansF Medium"/>
                        </a:defRPr>
                      </a:pPr>
                      <a:endParaRPr sz="700"/>
                    </a:p>
                  </a:txBody>
                  <a:tcPr marL="25400" marR="25400" marT="25400" marB="25400" anchor="ctr" horzOverflow="overflow">
                    <a:lnL w="12700">
                      <a:solidFill>
                        <a:schemeClr val="accent1">
                          <a:hueOff val="-11708571"/>
                          <a:satOff val="-92105"/>
                          <a:lumOff val="44705"/>
                        </a:schemeClr>
                      </a:solidFill>
                    </a:lnL>
                    <a:lnR w="12700">
                      <a:solidFill>
                        <a:schemeClr val="accent1">
                          <a:hueOff val="-11708571"/>
                          <a:satOff val="-92105"/>
                          <a:lumOff val="44705"/>
                        </a:schemeClr>
                      </a:solidFill>
                    </a:lnR>
                    <a:lnT w="12700">
                      <a:solidFill>
                        <a:schemeClr val="accent1">
                          <a:hueOff val="-11708571"/>
                          <a:satOff val="-92105"/>
                          <a:lumOff val="44705"/>
                        </a:schemeClr>
                      </a:solidFill>
                      <a:miter lim="400000"/>
                    </a:lnT>
                    <a:lnB w="3175">
                      <a:solidFill>
                        <a:schemeClr val="accent1">
                          <a:hueOff val="-11708571"/>
                          <a:satOff val="-92105"/>
                          <a:lumOff val="44705"/>
                        </a:schemeClr>
                      </a:solidFill>
                      <a:miter lim="400000"/>
                    </a:lnB>
                    <a:noFill/>
                  </a:tcPr>
                </a:tc>
                <a:tc>
                  <a:txBody>
                    <a:bodyPr/>
                    <a:lstStyle/>
                    <a:p>
                      <a:pPr algn="l" defTabSz="1244600">
                        <a:tabLst>
                          <a:tab pos="1765300" algn="l"/>
                        </a:tabLst>
                        <a:defRPr sz="1300" cap="all" spc="130">
                          <a:uFill>
                            <a:solidFill>
                              <a:schemeClr val="accent1">
                                <a:hueOff val="-11708571"/>
                                <a:satOff val="-92105"/>
                                <a:lumOff val="44705"/>
                              </a:schemeClr>
                            </a:solidFill>
                          </a:uFill>
                          <a:sym typeface="BentonSansF Medium"/>
                        </a:defRPr>
                      </a:pPr>
                      <a:endParaRPr sz="700"/>
                    </a:p>
                  </a:txBody>
                  <a:tcPr marL="25400" marR="25400" marT="25400" marB="25400" anchor="ctr" horzOverflow="overflow">
                    <a:lnL w="12700">
                      <a:solidFill>
                        <a:schemeClr val="accent1">
                          <a:hueOff val="-11708571"/>
                          <a:satOff val="-92105"/>
                          <a:lumOff val="44705"/>
                        </a:schemeClr>
                      </a:solidFill>
                    </a:lnL>
                    <a:lnR w="0">
                      <a:miter lim="400000"/>
                    </a:lnR>
                    <a:lnT w="3175">
                      <a:solidFill>
                        <a:schemeClr val="accent1">
                          <a:hueOff val="-11708571"/>
                          <a:satOff val="-92105"/>
                          <a:lumOff val="44705"/>
                        </a:schemeClr>
                      </a:solidFill>
                      <a:miter lim="400000"/>
                    </a:lnT>
                    <a:lnB w="3175">
                      <a:solidFill>
                        <a:schemeClr val="accent1">
                          <a:hueOff val="-11708571"/>
                          <a:satOff val="-92105"/>
                          <a:lumOff val="44705"/>
                        </a:schemeClr>
                      </a:solidFill>
                      <a:miter lim="400000"/>
                    </a:lnB>
                    <a:noFill/>
                  </a:tcPr>
                </a:tc>
                <a:tc>
                  <a:txBody>
                    <a:bodyPr/>
                    <a:lstStyle/>
                    <a:p>
                      <a:pPr algn="l" defTabSz="1244600">
                        <a:tabLst>
                          <a:tab pos="1765300" algn="l"/>
                        </a:tabLst>
                        <a:defRPr sz="1300" cap="all" spc="130">
                          <a:uFill>
                            <a:solidFill>
                              <a:schemeClr val="accent1">
                                <a:hueOff val="-11708571"/>
                                <a:satOff val="-92105"/>
                                <a:lumOff val="44705"/>
                              </a:schemeClr>
                            </a:solidFill>
                          </a:uFill>
                          <a:sym typeface="BentonSansF Medium"/>
                        </a:defRPr>
                      </a:pPr>
                      <a:endParaRPr sz="700"/>
                    </a:p>
                  </a:txBody>
                  <a:tcPr marL="25400" marR="25400" marT="25400" marB="25400" anchor="ctr" horzOverflow="overflow">
                    <a:lnL w="0">
                      <a:miter lim="400000"/>
                    </a:lnL>
                    <a:lnR w="0">
                      <a:miter lim="400000"/>
                    </a:lnR>
                    <a:lnT w="3175">
                      <a:solidFill>
                        <a:schemeClr val="accent1">
                          <a:hueOff val="-11708571"/>
                          <a:satOff val="-92105"/>
                          <a:lumOff val="44705"/>
                        </a:schemeClr>
                      </a:solidFill>
                      <a:miter lim="400000"/>
                    </a:lnT>
                    <a:lnB w="3175">
                      <a:solidFill>
                        <a:schemeClr val="accent1">
                          <a:hueOff val="-11708571"/>
                          <a:satOff val="-92105"/>
                          <a:lumOff val="44705"/>
                        </a:schemeClr>
                      </a:solidFill>
                      <a:miter lim="400000"/>
                    </a:lnB>
                    <a:noFill/>
                  </a:tcPr>
                </a:tc>
                <a:tc>
                  <a:txBody>
                    <a:bodyPr/>
                    <a:lstStyle/>
                    <a:p>
                      <a:pPr algn="l" defTabSz="1244600">
                        <a:tabLst>
                          <a:tab pos="1765300" algn="l"/>
                        </a:tabLst>
                        <a:defRPr sz="1300" cap="all" spc="130">
                          <a:uFill>
                            <a:solidFill>
                              <a:schemeClr val="accent1">
                                <a:hueOff val="-11708571"/>
                                <a:satOff val="-92105"/>
                                <a:lumOff val="44705"/>
                              </a:schemeClr>
                            </a:solidFill>
                          </a:uFill>
                          <a:sym typeface="BentonSansF Medium"/>
                        </a:defRPr>
                      </a:pPr>
                      <a:endParaRPr sz="700"/>
                    </a:p>
                  </a:txBody>
                  <a:tcPr marL="25400" marR="25400" marT="25400" marB="25400" anchor="ctr" horzOverflow="overflow">
                    <a:lnL w="0">
                      <a:miter lim="400000"/>
                    </a:lnL>
                    <a:lnR w="12700">
                      <a:solidFill>
                        <a:schemeClr val="accent1">
                          <a:hueOff val="-11708571"/>
                          <a:satOff val="-92105"/>
                          <a:lumOff val="44705"/>
                        </a:schemeClr>
                      </a:solidFill>
                    </a:lnR>
                    <a:lnT w="3175">
                      <a:solidFill>
                        <a:schemeClr val="accent1">
                          <a:hueOff val="-11708571"/>
                          <a:satOff val="-92105"/>
                          <a:lumOff val="44705"/>
                        </a:schemeClr>
                      </a:solidFill>
                      <a:miter lim="400000"/>
                    </a:lnT>
                    <a:lnB w="3175">
                      <a:solidFill>
                        <a:schemeClr val="accent1">
                          <a:hueOff val="-11708571"/>
                          <a:satOff val="-92105"/>
                          <a:lumOff val="44705"/>
                        </a:schemeClr>
                      </a:solidFill>
                      <a:miter lim="400000"/>
                    </a:lnB>
                    <a:noFill/>
                  </a:tcPr>
                </a:tc>
                <a:tc>
                  <a:txBody>
                    <a:bodyPr/>
                    <a:lstStyle/>
                    <a:p>
                      <a:pPr algn="l" defTabSz="1244600">
                        <a:tabLst>
                          <a:tab pos="1765300" algn="l"/>
                        </a:tabLst>
                        <a:defRPr sz="1300" cap="all" spc="130">
                          <a:uFill>
                            <a:solidFill>
                              <a:schemeClr val="accent1">
                                <a:hueOff val="-11708571"/>
                                <a:satOff val="-92105"/>
                                <a:lumOff val="44705"/>
                              </a:schemeClr>
                            </a:solidFill>
                          </a:uFill>
                          <a:sym typeface="BentonSansF Medium"/>
                        </a:defRPr>
                      </a:pPr>
                      <a:endParaRPr sz="700"/>
                    </a:p>
                  </a:txBody>
                  <a:tcPr marL="25400" marR="25400" marT="25400" marB="25400" anchor="ctr" horzOverflow="overflow">
                    <a:lnL w="12700">
                      <a:solidFill>
                        <a:schemeClr val="accent1">
                          <a:hueOff val="-11708571"/>
                          <a:satOff val="-92105"/>
                          <a:lumOff val="44705"/>
                        </a:schemeClr>
                      </a:solidFill>
                    </a:lnL>
                    <a:lnR w="3175">
                      <a:solidFill>
                        <a:schemeClr val="accent1">
                          <a:hueOff val="-11708571"/>
                          <a:satOff val="-92105"/>
                          <a:lumOff val="44705"/>
                        </a:schemeClr>
                      </a:solidFill>
                      <a:miter lim="400000"/>
                    </a:lnR>
                    <a:lnT w="3175">
                      <a:solidFill>
                        <a:schemeClr val="accent1">
                          <a:hueOff val="-11708571"/>
                          <a:satOff val="-92105"/>
                          <a:lumOff val="44705"/>
                        </a:schemeClr>
                      </a:solidFill>
                      <a:miter lim="400000"/>
                    </a:lnT>
                    <a:lnB w="3175">
                      <a:solidFill>
                        <a:schemeClr val="accent1">
                          <a:hueOff val="-11708571"/>
                          <a:satOff val="-92105"/>
                          <a:lumOff val="44705"/>
                        </a:schemeClr>
                      </a:solidFill>
                      <a:miter lim="400000"/>
                    </a:lnB>
                    <a:noFill/>
                  </a:tcPr>
                </a:tc>
                <a:extLst>
                  <a:ext uri="{0D108BD9-81ED-4DB2-BD59-A6C34878D82A}">
                    <a16:rowId xmlns:a16="http://schemas.microsoft.com/office/drawing/2014/main" xmlns="" val="10001"/>
                  </a:ext>
                </a:extLst>
              </a:tr>
              <a:tr h="333403">
                <a:tc>
                  <a:txBody>
                    <a:bodyPr/>
                    <a:lstStyle/>
                    <a:p>
                      <a:pPr algn="l" defTabSz="1295400">
                        <a:lnSpc>
                          <a:spcPct val="140000"/>
                        </a:lnSpc>
                        <a:defRPr sz="1800"/>
                      </a:pPr>
                      <a:r>
                        <a:rPr sz="700" cap="all" spc="130">
                          <a:uFill>
                            <a:solidFill>
                              <a:srgbClr val="0063AD"/>
                            </a:solidFill>
                          </a:uFill>
                          <a:sym typeface="BentonSansF Medium"/>
                        </a:rPr>
                        <a:t>Week 01</a:t>
                      </a:r>
                    </a:p>
                  </a:txBody>
                  <a:tcPr marL="25400" marR="25400" marT="25400" marB="25400" anchor="ctr" horzOverflow="overflow">
                    <a:lnL w="3175">
                      <a:solidFill>
                        <a:schemeClr val="accent1">
                          <a:hueOff val="-11708571"/>
                          <a:satOff val="-92105"/>
                          <a:lumOff val="44705"/>
                        </a:schemeClr>
                      </a:solidFill>
                      <a:miter lim="400000"/>
                    </a:lnL>
                    <a:lnR w="12700">
                      <a:solidFill>
                        <a:schemeClr val="accent1">
                          <a:hueOff val="-11708571"/>
                          <a:satOff val="-92105"/>
                          <a:lumOff val="44705"/>
                        </a:schemeClr>
                      </a:solidFill>
                    </a:lnR>
                    <a:lnT w="3175">
                      <a:solidFill>
                        <a:schemeClr val="accent1">
                          <a:hueOff val="-11708571"/>
                          <a:satOff val="-92105"/>
                          <a:lumOff val="44705"/>
                        </a:schemeClr>
                      </a:solidFill>
                      <a:miter lim="400000"/>
                    </a:lnT>
                    <a:lnB w="0">
                      <a:miter lim="400000"/>
                    </a:lnB>
                    <a:noFill/>
                  </a:tcPr>
                </a:tc>
                <a:tc>
                  <a:txBody>
                    <a:bodyPr/>
                    <a:lstStyle/>
                    <a:p>
                      <a:pPr algn="l" defTabSz="1295400">
                        <a:lnSpc>
                          <a:spcPct val="140000"/>
                        </a:lnSpc>
                        <a:defRPr sz="1800"/>
                      </a:pPr>
                      <a:r>
                        <a:rPr sz="700" cap="all" spc="130">
                          <a:uFill>
                            <a:solidFill>
                              <a:srgbClr val="0063AD"/>
                            </a:solidFill>
                          </a:uFill>
                          <a:sym typeface="BentonSansF Medium"/>
                        </a:rPr>
                        <a:t>Week 02</a:t>
                      </a:r>
                    </a:p>
                  </a:txBody>
                  <a:tcPr marL="25400" marR="25400" marT="25400" marB="25400" anchor="ctr" horzOverflow="overflow">
                    <a:lnL w="12700">
                      <a:solidFill>
                        <a:schemeClr val="accent1">
                          <a:hueOff val="-11708571"/>
                          <a:satOff val="-92105"/>
                          <a:lumOff val="44705"/>
                        </a:schemeClr>
                      </a:solidFill>
                    </a:lnL>
                    <a:lnR w="0">
                      <a:miter lim="400000"/>
                    </a:lnR>
                    <a:lnT w="3175">
                      <a:solidFill>
                        <a:schemeClr val="accent1">
                          <a:hueOff val="-11708571"/>
                          <a:satOff val="-92105"/>
                          <a:lumOff val="44705"/>
                        </a:schemeClr>
                      </a:solidFill>
                      <a:miter lim="400000"/>
                    </a:lnT>
                    <a:lnB w="0">
                      <a:miter lim="400000"/>
                    </a:lnB>
                    <a:noFill/>
                  </a:tcPr>
                </a:tc>
                <a:tc>
                  <a:txBody>
                    <a:bodyPr/>
                    <a:lstStyle/>
                    <a:p>
                      <a:pPr algn="l" defTabSz="1295400">
                        <a:lnSpc>
                          <a:spcPct val="140000"/>
                        </a:lnSpc>
                        <a:defRPr sz="1300" cap="all" spc="130">
                          <a:uFill>
                            <a:solidFill>
                              <a:srgbClr val="0063AD"/>
                            </a:solidFill>
                          </a:uFill>
                          <a:sym typeface="BentonSansF Medium"/>
                        </a:defRPr>
                      </a:pPr>
                      <a:endParaRPr sz="700"/>
                    </a:p>
                  </a:txBody>
                  <a:tcPr marL="25400" marR="25400" marT="25400" marB="25400" anchor="ctr" horzOverflow="overflow">
                    <a:lnL w="0">
                      <a:miter lim="400000"/>
                    </a:lnL>
                    <a:lnR w="0">
                      <a:miter lim="400000"/>
                    </a:lnR>
                    <a:lnT w="3175">
                      <a:solidFill>
                        <a:schemeClr val="accent1">
                          <a:hueOff val="-11708571"/>
                          <a:satOff val="-92105"/>
                          <a:lumOff val="44705"/>
                        </a:schemeClr>
                      </a:solidFill>
                      <a:miter lim="400000"/>
                    </a:lnT>
                    <a:lnB w="0">
                      <a:miter lim="400000"/>
                    </a:lnB>
                    <a:noFill/>
                  </a:tcPr>
                </a:tc>
                <a:tc>
                  <a:txBody>
                    <a:bodyPr/>
                    <a:lstStyle/>
                    <a:p>
                      <a:pPr algn="l" defTabSz="1295400">
                        <a:lnSpc>
                          <a:spcPct val="140000"/>
                        </a:lnSpc>
                        <a:defRPr sz="1800"/>
                      </a:pPr>
                      <a:r>
                        <a:rPr sz="700" cap="all" spc="130">
                          <a:uFill>
                            <a:solidFill>
                              <a:srgbClr val="0063AD"/>
                            </a:solidFill>
                          </a:uFill>
                          <a:sym typeface="BentonSansF Medium"/>
                        </a:rPr>
                        <a:t>Week 03</a:t>
                      </a:r>
                    </a:p>
                  </a:txBody>
                  <a:tcPr marL="25400" marR="25400" marT="25400" marB="25400" anchor="ctr" horzOverflow="overflow">
                    <a:lnL w="0">
                      <a:miter lim="400000"/>
                    </a:lnL>
                    <a:lnR w="12700">
                      <a:solidFill>
                        <a:schemeClr val="accent1">
                          <a:hueOff val="-11708571"/>
                          <a:satOff val="-92105"/>
                          <a:lumOff val="44705"/>
                        </a:schemeClr>
                      </a:solidFill>
                    </a:lnR>
                    <a:lnT w="3175">
                      <a:solidFill>
                        <a:schemeClr val="accent1">
                          <a:hueOff val="-11708571"/>
                          <a:satOff val="-92105"/>
                          <a:lumOff val="44705"/>
                        </a:schemeClr>
                      </a:solidFill>
                      <a:miter lim="400000"/>
                    </a:lnT>
                    <a:lnB w="0">
                      <a:miter lim="400000"/>
                    </a:lnB>
                    <a:noFill/>
                  </a:tcPr>
                </a:tc>
                <a:tc>
                  <a:txBody>
                    <a:bodyPr/>
                    <a:lstStyle/>
                    <a:p>
                      <a:pPr algn="l" defTabSz="1295400">
                        <a:lnSpc>
                          <a:spcPct val="140000"/>
                        </a:lnSpc>
                        <a:defRPr sz="1800"/>
                      </a:pPr>
                      <a:r>
                        <a:rPr sz="700" cap="all" spc="130">
                          <a:uFill>
                            <a:solidFill>
                              <a:srgbClr val="0063AD"/>
                            </a:solidFill>
                          </a:uFill>
                          <a:sym typeface="BentonSansF Medium"/>
                        </a:rPr>
                        <a:t>Week 04</a:t>
                      </a:r>
                    </a:p>
                  </a:txBody>
                  <a:tcPr marL="25400" marR="25400" marT="25400" marB="25400" anchor="ctr" horzOverflow="overflow">
                    <a:lnL w="12700">
                      <a:solidFill>
                        <a:schemeClr val="accent1">
                          <a:hueOff val="-11708571"/>
                          <a:satOff val="-92105"/>
                          <a:lumOff val="44705"/>
                        </a:schemeClr>
                      </a:solidFill>
                    </a:lnL>
                    <a:lnR w="0">
                      <a:miter lim="400000"/>
                    </a:lnR>
                    <a:lnT w="3175">
                      <a:solidFill>
                        <a:schemeClr val="accent1">
                          <a:hueOff val="-11708571"/>
                          <a:satOff val="-92105"/>
                          <a:lumOff val="44705"/>
                        </a:schemeClr>
                      </a:solidFill>
                      <a:miter lim="400000"/>
                    </a:lnT>
                    <a:lnB w="0">
                      <a:miter lim="400000"/>
                    </a:lnB>
                    <a:noFill/>
                  </a:tcPr>
                </a:tc>
                <a:tc>
                  <a:txBody>
                    <a:bodyPr/>
                    <a:lstStyle/>
                    <a:p>
                      <a:pPr algn="l" defTabSz="1295400">
                        <a:lnSpc>
                          <a:spcPct val="140000"/>
                        </a:lnSpc>
                        <a:defRPr sz="1300" cap="all" spc="130">
                          <a:uFill>
                            <a:solidFill>
                              <a:srgbClr val="0063AD"/>
                            </a:solidFill>
                          </a:uFill>
                          <a:sym typeface="BentonSansF Medium"/>
                        </a:defRPr>
                      </a:pPr>
                      <a:endParaRPr sz="700"/>
                    </a:p>
                  </a:txBody>
                  <a:tcPr marL="25400" marR="25400" marT="25400" marB="25400" anchor="ctr" horzOverflow="overflow">
                    <a:lnL w="0">
                      <a:miter lim="400000"/>
                    </a:lnL>
                    <a:lnR w="0">
                      <a:miter lim="400000"/>
                    </a:lnR>
                    <a:lnT w="3175">
                      <a:solidFill>
                        <a:schemeClr val="accent1">
                          <a:hueOff val="-11708571"/>
                          <a:satOff val="-92105"/>
                          <a:lumOff val="44705"/>
                        </a:schemeClr>
                      </a:solidFill>
                      <a:miter lim="400000"/>
                    </a:lnT>
                    <a:lnB w="0">
                      <a:miter lim="400000"/>
                    </a:lnB>
                    <a:noFill/>
                  </a:tcPr>
                </a:tc>
                <a:tc>
                  <a:txBody>
                    <a:bodyPr/>
                    <a:lstStyle/>
                    <a:p>
                      <a:pPr algn="l" defTabSz="1295400">
                        <a:lnSpc>
                          <a:spcPct val="140000"/>
                        </a:lnSpc>
                        <a:defRPr sz="1800"/>
                      </a:pPr>
                      <a:r>
                        <a:rPr sz="700" cap="all" spc="130">
                          <a:uFill>
                            <a:solidFill>
                              <a:srgbClr val="0063AD"/>
                            </a:solidFill>
                          </a:uFill>
                          <a:sym typeface="BentonSansF Medium"/>
                        </a:rPr>
                        <a:t>Week 05</a:t>
                      </a:r>
                    </a:p>
                  </a:txBody>
                  <a:tcPr marL="25400" marR="25400" marT="25400" marB="25400" anchor="ctr" horzOverflow="overflow">
                    <a:lnL w="0">
                      <a:miter lim="400000"/>
                    </a:lnL>
                    <a:lnR w="12700">
                      <a:solidFill>
                        <a:schemeClr val="accent1">
                          <a:hueOff val="-11708571"/>
                          <a:satOff val="-92105"/>
                          <a:lumOff val="44705"/>
                        </a:schemeClr>
                      </a:solidFill>
                    </a:lnR>
                    <a:lnT w="3175">
                      <a:solidFill>
                        <a:schemeClr val="accent1">
                          <a:hueOff val="-11708571"/>
                          <a:satOff val="-92105"/>
                          <a:lumOff val="44705"/>
                        </a:schemeClr>
                      </a:solidFill>
                      <a:miter lim="400000"/>
                    </a:lnT>
                    <a:lnB w="0">
                      <a:miter lim="400000"/>
                    </a:lnB>
                    <a:noFill/>
                  </a:tcPr>
                </a:tc>
                <a:tc>
                  <a:txBody>
                    <a:bodyPr/>
                    <a:lstStyle/>
                    <a:p>
                      <a:pPr algn="l" defTabSz="1295400">
                        <a:lnSpc>
                          <a:spcPct val="140000"/>
                        </a:lnSpc>
                        <a:defRPr sz="1800"/>
                      </a:pPr>
                      <a:r>
                        <a:rPr sz="700" cap="all" spc="130">
                          <a:uFill>
                            <a:solidFill>
                              <a:srgbClr val="0063AD"/>
                            </a:solidFill>
                          </a:uFill>
                          <a:sym typeface="BentonSansF Medium"/>
                        </a:rPr>
                        <a:t>Week 06</a:t>
                      </a:r>
                    </a:p>
                  </a:txBody>
                  <a:tcPr marL="25400" marR="25400" marT="25400" marB="25400" anchor="ctr" horzOverflow="overflow">
                    <a:lnL w="12700">
                      <a:solidFill>
                        <a:schemeClr val="accent1">
                          <a:hueOff val="-11708571"/>
                          <a:satOff val="-92105"/>
                          <a:lumOff val="44705"/>
                        </a:schemeClr>
                      </a:solidFill>
                    </a:lnL>
                    <a:lnR w="12700">
                      <a:solidFill>
                        <a:schemeClr val="accent1">
                          <a:hueOff val="-11708571"/>
                          <a:satOff val="-92105"/>
                          <a:lumOff val="44705"/>
                        </a:schemeClr>
                      </a:solidFill>
                    </a:lnR>
                    <a:lnT w="3175">
                      <a:solidFill>
                        <a:schemeClr val="accent1">
                          <a:hueOff val="-11708571"/>
                          <a:satOff val="-92105"/>
                          <a:lumOff val="44705"/>
                        </a:schemeClr>
                      </a:solidFill>
                      <a:miter lim="400000"/>
                    </a:lnT>
                    <a:lnB w="0">
                      <a:miter lim="400000"/>
                    </a:lnB>
                    <a:noFill/>
                  </a:tcPr>
                </a:tc>
                <a:tc>
                  <a:txBody>
                    <a:bodyPr/>
                    <a:lstStyle/>
                    <a:p>
                      <a:pPr algn="l" defTabSz="1295400">
                        <a:lnSpc>
                          <a:spcPct val="140000"/>
                        </a:lnSpc>
                        <a:defRPr sz="1800"/>
                      </a:pPr>
                      <a:r>
                        <a:rPr sz="700" cap="all" spc="130">
                          <a:uFill>
                            <a:solidFill>
                              <a:srgbClr val="0063AD"/>
                            </a:solidFill>
                          </a:uFill>
                          <a:sym typeface="BentonSansF Medium"/>
                        </a:rPr>
                        <a:t>Week 07</a:t>
                      </a:r>
                    </a:p>
                  </a:txBody>
                  <a:tcPr marL="25400" marR="25400" marT="25400" marB="25400" anchor="ctr" horzOverflow="overflow">
                    <a:lnL w="12700">
                      <a:solidFill>
                        <a:schemeClr val="accent1">
                          <a:hueOff val="-11708571"/>
                          <a:satOff val="-92105"/>
                          <a:lumOff val="44705"/>
                        </a:schemeClr>
                      </a:solidFill>
                    </a:lnL>
                    <a:lnR w="12700">
                      <a:solidFill>
                        <a:schemeClr val="accent1">
                          <a:hueOff val="-11708571"/>
                          <a:satOff val="-92105"/>
                          <a:lumOff val="44705"/>
                        </a:schemeClr>
                      </a:solidFill>
                    </a:lnR>
                    <a:lnT w="3175">
                      <a:solidFill>
                        <a:schemeClr val="accent1">
                          <a:hueOff val="-11708571"/>
                          <a:satOff val="-92105"/>
                          <a:lumOff val="44705"/>
                        </a:schemeClr>
                      </a:solidFill>
                      <a:miter lim="400000"/>
                    </a:lnT>
                    <a:lnB w="0">
                      <a:miter lim="400000"/>
                    </a:lnB>
                    <a:noFill/>
                  </a:tcPr>
                </a:tc>
                <a:tc>
                  <a:txBody>
                    <a:bodyPr/>
                    <a:lstStyle/>
                    <a:p>
                      <a:pPr algn="l" defTabSz="1295400">
                        <a:lnSpc>
                          <a:spcPct val="140000"/>
                        </a:lnSpc>
                        <a:defRPr sz="1800"/>
                      </a:pPr>
                      <a:r>
                        <a:rPr sz="700" cap="all" spc="130">
                          <a:uFill>
                            <a:solidFill>
                              <a:srgbClr val="0063AD"/>
                            </a:solidFill>
                          </a:uFill>
                          <a:sym typeface="BentonSansF Medium"/>
                        </a:rPr>
                        <a:t>Week 08</a:t>
                      </a:r>
                    </a:p>
                  </a:txBody>
                  <a:tcPr marL="25400" marR="25400" marT="25400" marB="25400" anchor="ctr" horzOverflow="overflow">
                    <a:lnL w="12700">
                      <a:solidFill>
                        <a:schemeClr val="accent1">
                          <a:hueOff val="-11708571"/>
                          <a:satOff val="-92105"/>
                          <a:lumOff val="44705"/>
                        </a:schemeClr>
                      </a:solidFill>
                    </a:lnL>
                    <a:lnR w="0">
                      <a:miter lim="400000"/>
                    </a:lnR>
                    <a:lnT w="3175">
                      <a:solidFill>
                        <a:schemeClr val="accent1">
                          <a:hueOff val="-11708571"/>
                          <a:satOff val="-92105"/>
                          <a:lumOff val="44705"/>
                        </a:schemeClr>
                      </a:solidFill>
                      <a:miter lim="400000"/>
                    </a:lnT>
                    <a:lnB w="0">
                      <a:miter lim="400000"/>
                    </a:lnB>
                    <a:noFill/>
                  </a:tcPr>
                </a:tc>
                <a:tc>
                  <a:txBody>
                    <a:bodyPr/>
                    <a:lstStyle/>
                    <a:p>
                      <a:pPr algn="l" defTabSz="1295400">
                        <a:lnSpc>
                          <a:spcPct val="140000"/>
                        </a:lnSpc>
                        <a:defRPr sz="1300" cap="all" spc="130">
                          <a:uFill>
                            <a:solidFill>
                              <a:srgbClr val="0063AD"/>
                            </a:solidFill>
                          </a:uFill>
                          <a:sym typeface="BentonSansF Medium"/>
                        </a:defRPr>
                      </a:pPr>
                      <a:endParaRPr sz="700"/>
                    </a:p>
                  </a:txBody>
                  <a:tcPr marL="25400" marR="25400" marT="25400" marB="25400" anchor="ctr" horzOverflow="overflow">
                    <a:lnL w="0">
                      <a:miter lim="400000"/>
                    </a:lnL>
                    <a:lnR w="0">
                      <a:miter lim="400000"/>
                    </a:lnR>
                    <a:lnT w="3175">
                      <a:solidFill>
                        <a:schemeClr val="accent1">
                          <a:hueOff val="-11708571"/>
                          <a:satOff val="-92105"/>
                          <a:lumOff val="44705"/>
                        </a:schemeClr>
                      </a:solidFill>
                      <a:miter lim="400000"/>
                    </a:lnT>
                    <a:lnB w="0">
                      <a:miter lim="400000"/>
                    </a:lnB>
                    <a:noFill/>
                  </a:tcPr>
                </a:tc>
                <a:tc>
                  <a:txBody>
                    <a:bodyPr/>
                    <a:lstStyle/>
                    <a:p>
                      <a:pPr algn="l" defTabSz="1295400">
                        <a:lnSpc>
                          <a:spcPct val="140000"/>
                        </a:lnSpc>
                        <a:defRPr sz="1800"/>
                      </a:pPr>
                      <a:r>
                        <a:rPr sz="700" cap="all" spc="130">
                          <a:uFill>
                            <a:solidFill>
                              <a:srgbClr val="0063AD"/>
                            </a:solidFill>
                          </a:uFill>
                          <a:sym typeface="BentonSansF Medium"/>
                        </a:rPr>
                        <a:t>Week 09</a:t>
                      </a:r>
                    </a:p>
                  </a:txBody>
                  <a:tcPr marL="25400" marR="25400" marT="25400" marB="25400" anchor="ctr" horzOverflow="overflow">
                    <a:lnL w="0">
                      <a:miter lim="400000"/>
                    </a:lnL>
                    <a:lnR w="12700">
                      <a:solidFill>
                        <a:schemeClr val="accent1">
                          <a:hueOff val="-11708571"/>
                          <a:satOff val="-92105"/>
                          <a:lumOff val="44705"/>
                        </a:schemeClr>
                      </a:solidFill>
                    </a:lnR>
                    <a:lnT w="3175">
                      <a:solidFill>
                        <a:schemeClr val="accent1">
                          <a:hueOff val="-11708571"/>
                          <a:satOff val="-92105"/>
                          <a:lumOff val="44705"/>
                        </a:schemeClr>
                      </a:solidFill>
                      <a:miter lim="400000"/>
                    </a:lnT>
                    <a:lnB w="0">
                      <a:miter lim="400000"/>
                    </a:lnB>
                    <a:noFill/>
                  </a:tcPr>
                </a:tc>
                <a:tc>
                  <a:txBody>
                    <a:bodyPr/>
                    <a:lstStyle/>
                    <a:p>
                      <a:pPr algn="l" defTabSz="1295400">
                        <a:lnSpc>
                          <a:spcPct val="140000"/>
                        </a:lnSpc>
                        <a:defRPr sz="1800"/>
                      </a:pPr>
                      <a:r>
                        <a:rPr sz="700" cap="all" spc="130">
                          <a:uFill>
                            <a:solidFill>
                              <a:srgbClr val="0063AD"/>
                            </a:solidFill>
                          </a:uFill>
                          <a:sym typeface="BentonSansF Medium"/>
                        </a:rPr>
                        <a:t>Week 10</a:t>
                      </a:r>
                    </a:p>
                  </a:txBody>
                  <a:tcPr marL="25400" marR="25400" marT="25400" marB="25400" anchor="ctr" horzOverflow="overflow">
                    <a:lnL w="12700">
                      <a:solidFill>
                        <a:schemeClr val="accent1">
                          <a:hueOff val="-11708571"/>
                          <a:satOff val="-92105"/>
                          <a:lumOff val="44705"/>
                        </a:schemeClr>
                      </a:solidFill>
                    </a:lnL>
                    <a:lnR w="3175">
                      <a:solidFill>
                        <a:schemeClr val="accent1">
                          <a:hueOff val="-11708571"/>
                          <a:satOff val="-92105"/>
                          <a:lumOff val="44705"/>
                        </a:schemeClr>
                      </a:solidFill>
                      <a:miter lim="400000"/>
                    </a:lnR>
                    <a:lnT w="3175">
                      <a:solidFill>
                        <a:schemeClr val="accent1">
                          <a:hueOff val="-11708571"/>
                          <a:satOff val="-92105"/>
                          <a:lumOff val="44705"/>
                        </a:schemeClr>
                      </a:solidFill>
                      <a:miter lim="400000"/>
                    </a:lnT>
                    <a:lnB w="0">
                      <a:miter lim="400000"/>
                    </a:lnB>
                    <a:noFill/>
                  </a:tcPr>
                </a:tc>
                <a:extLst>
                  <a:ext uri="{0D108BD9-81ED-4DB2-BD59-A6C34878D82A}">
                    <a16:rowId xmlns:a16="http://schemas.microsoft.com/office/drawing/2014/main" xmlns="" val="10002"/>
                  </a:ext>
                </a:extLst>
              </a:tr>
              <a:tr h="732009">
                <a:tc gridSpan="4">
                  <a:txBody>
                    <a:bodyPr/>
                    <a:lstStyle/>
                    <a:p>
                      <a:pPr marL="228600" algn="l" defTabSz="822960">
                        <a:lnSpc>
                          <a:spcPct val="110000"/>
                        </a:lnSpc>
                        <a:defRPr sz="1400" spc="56">
                          <a:solidFill>
                            <a:schemeClr val="accent1">
                              <a:hueOff val="-11708571"/>
                              <a:satOff val="-92105"/>
                              <a:lumOff val="44705"/>
                            </a:schemeClr>
                          </a:solidFill>
                          <a:latin typeface="+mn-lt"/>
                          <a:ea typeface="+mn-ea"/>
                          <a:cs typeface="+mn-cs"/>
                          <a:sym typeface="BentonSansF"/>
                        </a:defRPr>
                      </a:pPr>
                      <a:r>
                        <a:rPr sz="700" b="1"/>
                        <a:t>Lorem Ipsum</a:t>
                      </a:r>
                    </a:p>
                    <a:p>
                      <a:pPr marL="228600" algn="l" defTabSz="822960">
                        <a:lnSpc>
                          <a:spcPct val="110000"/>
                        </a:lnSpc>
                        <a:defRPr sz="1400" spc="56">
                          <a:solidFill>
                            <a:schemeClr val="accent1">
                              <a:hueOff val="-11708571"/>
                              <a:satOff val="-92105"/>
                              <a:lumOff val="44705"/>
                            </a:schemeClr>
                          </a:solidFill>
                          <a:latin typeface="+mn-lt"/>
                          <a:ea typeface="+mn-ea"/>
                          <a:cs typeface="+mn-cs"/>
                          <a:sym typeface="BentonSansF"/>
                        </a:defRPr>
                      </a:pPr>
                      <a:r>
                        <a:rPr sz="700"/>
                        <a:t>Description text dolor amet lorem </a:t>
                      </a:r>
                    </a:p>
                    <a:p>
                      <a:pPr marL="228600" algn="l" defTabSz="822960">
                        <a:lnSpc>
                          <a:spcPct val="110000"/>
                        </a:lnSpc>
                        <a:defRPr sz="1400" spc="56">
                          <a:solidFill>
                            <a:schemeClr val="accent1">
                              <a:hueOff val="-11708571"/>
                              <a:satOff val="-92105"/>
                              <a:lumOff val="44705"/>
                            </a:schemeClr>
                          </a:solidFill>
                          <a:latin typeface="+mn-lt"/>
                          <a:ea typeface="+mn-ea"/>
                          <a:cs typeface="+mn-cs"/>
                          <a:sym typeface="BentonSansF"/>
                        </a:defRPr>
                      </a:pPr>
                      <a:r>
                        <a:rPr sz="700"/>
                        <a:t>ipsum dolor lorem ipsum dolor</a:t>
                      </a:r>
                    </a:p>
                  </a:txBody>
                  <a:tcPr marL="25400" marR="25400" marT="25400" marB="25400" anchor="ctr" horzOverflow="overflow">
                    <a:lnL w="0">
                      <a:miter lim="400000"/>
                    </a:lnL>
                    <a:lnT w="0">
                      <a:miter lim="400000"/>
                    </a:lnT>
                    <a:solidFill>
                      <a:schemeClr val="accent6">
                        <a:satOff val="7814"/>
                        <a:lumOff val="-13137"/>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l" defTabSz="822960">
                        <a:lnSpc>
                          <a:spcPct val="120000"/>
                        </a:lnSpc>
                        <a:defRPr sz="1400" spc="56">
                          <a:latin typeface="+mn-lt"/>
                          <a:ea typeface="+mn-ea"/>
                          <a:cs typeface="+mn-cs"/>
                          <a:sym typeface="BentonSansF"/>
                        </a:defRPr>
                      </a:pPr>
                      <a:endParaRPr sz="700"/>
                    </a:p>
                  </a:txBody>
                  <a:tcPr marL="25400" marR="25400" marT="25400" marB="25400" anchor="ctr" horzOverflow="overflow">
                    <a:lnT w="0">
                      <a:miter lim="400000"/>
                    </a:lnT>
                  </a:tcPr>
                </a:tc>
                <a:tc>
                  <a:txBody>
                    <a:bodyPr/>
                    <a:lstStyle/>
                    <a:p>
                      <a:pPr algn="l" defTabSz="822960">
                        <a:lnSpc>
                          <a:spcPct val="120000"/>
                        </a:lnSpc>
                        <a:defRPr sz="1400" spc="56">
                          <a:latin typeface="+mn-lt"/>
                          <a:ea typeface="+mn-ea"/>
                          <a:cs typeface="+mn-cs"/>
                          <a:sym typeface="BentonSansF"/>
                        </a:defRPr>
                      </a:pPr>
                      <a:endParaRPr sz="700"/>
                    </a:p>
                  </a:txBody>
                  <a:tcPr marL="25400" marR="25400" marT="25400" marB="25400" anchor="ctr" horzOverflow="overflow">
                    <a:lnT w="0">
                      <a:miter lim="400000"/>
                    </a:lnT>
                    <a:noFill/>
                  </a:tcPr>
                </a:tc>
                <a:tc>
                  <a:txBody>
                    <a:bodyPr/>
                    <a:lstStyle/>
                    <a:p>
                      <a:pPr algn="l" defTabSz="822960">
                        <a:lnSpc>
                          <a:spcPct val="120000"/>
                        </a:lnSpc>
                        <a:defRPr sz="1400" spc="56">
                          <a:latin typeface="+mn-lt"/>
                          <a:ea typeface="+mn-ea"/>
                          <a:cs typeface="+mn-cs"/>
                          <a:sym typeface="BentonSansF"/>
                        </a:defRPr>
                      </a:pPr>
                      <a:endParaRPr sz="700"/>
                    </a:p>
                  </a:txBody>
                  <a:tcPr marL="25400" marR="25400" marT="25400" marB="25400" anchor="ctr" horzOverflow="overflow">
                    <a:lnT w="0">
                      <a:miter lim="400000"/>
                    </a:lnT>
                  </a:tcPr>
                </a:tc>
                <a:tc>
                  <a:txBody>
                    <a:bodyPr/>
                    <a:lstStyle/>
                    <a:p>
                      <a:pPr algn="l" defTabSz="822960">
                        <a:lnSpc>
                          <a:spcPct val="120000"/>
                        </a:lnSpc>
                        <a:defRPr sz="1400" spc="56">
                          <a:latin typeface="+mn-lt"/>
                          <a:ea typeface="+mn-ea"/>
                          <a:cs typeface="+mn-cs"/>
                          <a:sym typeface="BentonSansF"/>
                        </a:defRPr>
                      </a:pPr>
                      <a:endParaRPr sz="700"/>
                    </a:p>
                  </a:txBody>
                  <a:tcPr marL="25400" marR="25400" marT="25400" marB="25400" anchor="ctr" horzOverflow="overflow">
                    <a:lnT w="0">
                      <a:miter lim="400000"/>
                    </a:lnT>
                  </a:tcPr>
                </a:tc>
                <a:tc>
                  <a:txBody>
                    <a:bodyPr/>
                    <a:lstStyle/>
                    <a:p>
                      <a:pPr algn="l" defTabSz="822960">
                        <a:lnSpc>
                          <a:spcPct val="120000"/>
                        </a:lnSpc>
                        <a:defRPr sz="1400" spc="56">
                          <a:latin typeface="+mn-lt"/>
                          <a:ea typeface="+mn-ea"/>
                          <a:cs typeface="+mn-cs"/>
                          <a:sym typeface="BentonSansF"/>
                        </a:defRPr>
                      </a:pPr>
                      <a:endParaRPr sz="700"/>
                    </a:p>
                  </a:txBody>
                  <a:tcPr marL="25400" marR="25400" marT="25400" marB="25400" anchor="ctr" horzOverflow="overflow">
                    <a:lnT w="0">
                      <a:miter lim="400000"/>
                    </a:lnT>
                  </a:tcPr>
                </a:tc>
                <a:tc>
                  <a:txBody>
                    <a:bodyPr/>
                    <a:lstStyle/>
                    <a:p>
                      <a:pPr algn="l" defTabSz="822960">
                        <a:lnSpc>
                          <a:spcPct val="120000"/>
                        </a:lnSpc>
                        <a:defRPr sz="1400" spc="56">
                          <a:latin typeface="+mn-lt"/>
                          <a:ea typeface="+mn-ea"/>
                          <a:cs typeface="+mn-cs"/>
                          <a:sym typeface="BentonSansF"/>
                        </a:defRPr>
                      </a:pPr>
                      <a:endParaRPr sz="700"/>
                    </a:p>
                  </a:txBody>
                  <a:tcPr marL="25400" marR="25400" marT="25400" marB="25400" anchor="ctr" horzOverflow="overflow">
                    <a:lnT w="0">
                      <a:miter lim="400000"/>
                    </a:lnT>
                  </a:tcPr>
                </a:tc>
                <a:tc>
                  <a:txBody>
                    <a:bodyPr/>
                    <a:lstStyle/>
                    <a:p>
                      <a:pPr algn="l" defTabSz="822960">
                        <a:lnSpc>
                          <a:spcPct val="120000"/>
                        </a:lnSpc>
                        <a:defRPr sz="1400" spc="56">
                          <a:latin typeface="+mn-lt"/>
                          <a:ea typeface="+mn-ea"/>
                          <a:cs typeface="+mn-cs"/>
                          <a:sym typeface="BentonSansF"/>
                        </a:defRPr>
                      </a:pPr>
                      <a:endParaRPr sz="700"/>
                    </a:p>
                  </a:txBody>
                  <a:tcPr marL="25400" marR="25400" marT="25400" marB="25400" anchor="ctr" horzOverflow="overflow">
                    <a:lnT w="0">
                      <a:miter lim="400000"/>
                    </a:lnT>
                    <a:noFill/>
                  </a:tcPr>
                </a:tc>
                <a:tc>
                  <a:txBody>
                    <a:bodyPr/>
                    <a:lstStyle/>
                    <a:p>
                      <a:pPr algn="l" defTabSz="822960">
                        <a:lnSpc>
                          <a:spcPct val="120000"/>
                        </a:lnSpc>
                        <a:defRPr sz="1400" spc="56">
                          <a:latin typeface="+mn-lt"/>
                          <a:ea typeface="+mn-ea"/>
                          <a:cs typeface="+mn-cs"/>
                          <a:sym typeface="BentonSansF"/>
                        </a:defRPr>
                      </a:pPr>
                      <a:endParaRPr sz="700"/>
                    </a:p>
                  </a:txBody>
                  <a:tcPr marL="25400" marR="25400" marT="25400" marB="25400" anchor="ctr" horzOverflow="overflow">
                    <a:lnT w="0">
                      <a:miter lim="400000"/>
                    </a:lnT>
                  </a:tcPr>
                </a:tc>
                <a:tc>
                  <a:txBody>
                    <a:bodyPr/>
                    <a:lstStyle/>
                    <a:p>
                      <a:pPr algn="l" defTabSz="822960">
                        <a:lnSpc>
                          <a:spcPct val="120000"/>
                        </a:lnSpc>
                        <a:defRPr sz="1400" spc="56">
                          <a:latin typeface="+mn-lt"/>
                          <a:ea typeface="+mn-ea"/>
                          <a:cs typeface="+mn-cs"/>
                          <a:sym typeface="BentonSansF"/>
                        </a:defRPr>
                      </a:pPr>
                      <a:endParaRPr sz="700"/>
                    </a:p>
                  </a:txBody>
                  <a:tcPr marL="25400" marR="25400" marT="25400" marB="25400" anchor="ctr" horzOverflow="overflow">
                    <a:lnR w="12700">
                      <a:solidFill>
                        <a:schemeClr val="accent1">
                          <a:hueOff val="-11708571"/>
                          <a:satOff val="-92105"/>
                          <a:lumOff val="44705"/>
                        </a:schemeClr>
                      </a:solidFill>
                      <a:miter lim="400000"/>
                    </a:lnR>
                    <a:lnT w="0">
                      <a:miter lim="400000"/>
                    </a:lnT>
                  </a:tcPr>
                </a:tc>
                <a:extLst>
                  <a:ext uri="{0D108BD9-81ED-4DB2-BD59-A6C34878D82A}">
                    <a16:rowId xmlns:a16="http://schemas.microsoft.com/office/drawing/2014/main" xmlns="" val="10003"/>
                  </a:ext>
                </a:extLst>
              </a:tr>
              <a:tr h="732009">
                <a:tc>
                  <a:txBody>
                    <a:bodyPr/>
                    <a:lstStyle/>
                    <a:p>
                      <a:pPr algn="l" defTabSz="822960">
                        <a:lnSpc>
                          <a:spcPct val="120000"/>
                        </a:lnSpc>
                        <a:defRPr sz="1400" spc="56">
                          <a:latin typeface="+mn-lt"/>
                          <a:ea typeface="+mn-ea"/>
                          <a:cs typeface="+mn-cs"/>
                          <a:sym typeface="BentonSansF"/>
                        </a:defRPr>
                      </a:pPr>
                      <a:endParaRPr sz="700"/>
                    </a:p>
                  </a:txBody>
                  <a:tcPr marL="25400" marR="25400" marT="25400" marB="25400" anchor="ctr" horzOverflow="overflow">
                    <a:lnL w="0">
                      <a:miter lim="400000"/>
                    </a:lnL>
                  </a:tcPr>
                </a:tc>
                <a:tc>
                  <a:txBody>
                    <a:bodyPr/>
                    <a:lstStyle/>
                    <a:p>
                      <a:pPr algn="l" defTabSz="822960">
                        <a:lnSpc>
                          <a:spcPct val="120000"/>
                        </a:lnSpc>
                        <a:defRPr sz="1400" spc="56">
                          <a:latin typeface="+mn-lt"/>
                          <a:ea typeface="+mn-ea"/>
                          <a:cs typeface="+mn-cs"/>
                          <a:sym typeface="BentonSansF"/>
                        </a:defRPr>
                      </a:pPr>
                      <a:endParaRPr sz="700"/>
                    </a:p>
                  </a:txBody>
                  <a:tcPr marL="25400" marR="25400" marT="25400" marB="25400" anchor="ctr" horzOverflow="overflow"/>
                </a:tc>
                <a:tc>
                  <a:txBody>
                    <a:bodyPr/>
                    <a:lstStyle/>
                    <a:p>
                      <a:pPr algn="l" defTabSz="822960">
                        <a:lnSpc>
                          <a:spcPct val="120000"/>
                        </a:lnSpc>
                        <a:defRPr sz="1400" spc="56">
                          <a:latin typeface="+mn-lt"/>
                          <a:ea typeface="+mn-ea"/>
                          <a:cs typeface="+mn-cs"/>
                          <a:sym typeface="BentonSansF"/>
                        </a:defRPr>
                      </a:pPr>
                      <a:endParaRPr sz="700"/>
                    </a:p>
                  </a:txBody>
                  <a:tcPr marL="25400" marR="25400" marT="25400" marB="25400" anchor="ctr" horzOverflow="overflow">
                    <a:noFill/>
                  </a:tcPr>
                </a:tc>
                <a:tc gridSpan="4">
                  <a:txBody>
                    <a:bodyPr/>
                    <a:lstStyle/>
                    <a:p>
                      <a:pPr marL="228600" algn="l" defTabSz="822960">
                        <a:lnSpc>
                          <a:spcPct val="110000"/>
                        </a:lnSpc>
                        <a:defRPr sz="1400" spc="56">
                          <a:solidFill>
                            <a:schemeClr val="accent1">
                              <a:hueOff val="-11708571"/>
                              <a:satOff val="-92105"/>
                              <a:lumOff val="44705"/>
                            </a:schemeClr>
                          </a:solidFill>
                          <a:latin typeface="+mn-lt"/>
                          <a:ea typeface="+mn-ea"/>
                          <a:cs typeface="+mn-cs"/>
                          <a:sym typeface="BentonSansF"/>
                        </a:defRPr>
                      </a:pPr>
                      <a:r>
                        <a:rPr sz="700" b="1"/>
                        <a:t>Lorem Ipsum</a:t>
                      </a:r>
                    </a:p>
                    <a:p>
                      <a:pPr marL="228600" algn="l" defTabSz="822960">
                        <a:lnSpc>
                          <a:spcPct val="110000"/>
                        </a:lnSpc>
                        <a:defRPr sz="1400" spc="56">
                          <a:solidFill>
                            <a:schemeClr val="accent1">
                              <a:hueOff val="-11708571"/>
                              <a:satOff val="-92105"/>
                              <a:lumOff val="44705"/>
                            </a:schemeClr>
                          </a:solidFill>
                          <a:latin typeface="+mn-lt"/>
                          <a:ea typeface="+mn-ea"/>
                          <a:cs typeface="+mn-cs"/>
                          <a:sym typeface="BentonSansF"/>
                        </a:defRPr>
                      </a:pPr>
                      <a:r>
                        <a:rPr sz="700"/>
                        <a:t>Description text dolor amet lorem </a:t>
                      </a:r>
                    </a:p>
                    <a:p>
                      <a:pPr marL="228600" algn="l" defTabSz="822960">
                        <a:lnSpc>
                          <a:spcPct val="110000"/>
                        </a:lnSpc>
                        <a:defRPr sz="1400" spc="56">
                          <a:solidFill>
                            <a:schemeClr val="accent1">
                              <a:hueOff val="-11708571"/>
                              <a:satOff val="-92105"/>
                              <a:lumOff val="44705"/>
                            </a:schemeClr>
                          </a:solidFill>
                          <a:latin typeface="+mn-lt"/>
                          <a:ea typeface="+mn-ea"/>
                          <a:cs typeface="+mn-cs"/>
                          <a:sym typeface="BentonSansF"/>
                        </a:defRPr>
                      </a:pPr>
                      <a:r>
                        <a:rPr sz="700"/>
                        <a:t>ipsum dolor lorem ipsum dolor</a:t>
                      </a:r>
                    </a:p>
                  </a:txBody>
                  <a:tcPr marL="25400" marR="25400" marT="25400" marB="25400" anchor="ctr" horzOverflow="overflow">
                    <a:solidFill>
                      <a:schemeClr val="accent1">
                        <a:satOff val="-10379"/>
                        <a:lumOff val="-16666"/>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l" defTabSz="822960">
                        <a:lnSpc>
                          <a:spcPct val="120000"/>
                        </a:lnSpc>
                        <a:defRPr sz="1400" spc="56">
                          <a:latin typeface="+mn-lt"/>
                          <a:ea typeface="+mn-ea"/>
                          <a:cs typeface="+mn-cs"/>
                          <a:sym typeface="BentonSansF"/>
                        </a:defRPr>
                      </a:pPr>
                      <a:endParaRPr sz="700"/>
                    </a:p>
                  </a:txBody>
                  <a:tcPr marL="25400" marR="25400" marT="25400" marB="25400" anchor="ctr" horzOverflow="overflow"/>
                </a:tc>
                <a:tc>
                  <a:txBody>
                    <a:bodyPr/>
                    <a:lstStyle/>
                    <a:p>
                      <a:pPr algn="l" defTabSz="822960">
                        <a:lnSpc>
                          <a:spcPct val="120000"/>
                        </a:lnSpc>
                        <a:defRPr sz="1400" spc="56">
                          <a:latin typeface="+mn-lt"/>
                          <a:ea typeface="+mn-ea"/>
                          <a:cs typeface="+mn-cs"/>
                          <a:sym typeface="BentonSansF"/>
                        </a:defRPr>
                      </a:pPr>
                      <a:endParaRPr sz="700"/>
                    </a:p>
                  </a:txBody>
                  <a:tcPr marL="25400" marR="25400" marT="25400" marB="25400" anchor="ctr" horzOverflow="overflow"/>
                </a:tc>
                <a:tc>
                  <a:txBody>
                    <a:bodyPr/>
                    <a:lstStyle/>
                    <a:p>
                      <a:pPr algn="l" defTabSz="822960">
                        <a:lnSpc>
                          <a:spcPct val="120000"/>
                        </a:lnSpc>
                        <a:defRPr sz="1400" spc="56">
                          <a:latin typeface="+mn-lt"/>
                          <a:ea typeface="+mn-ea"/>
                          <a:cs typeface="+mn-cs"/>
                          <a:sym typeface="BentonSansF"/>
                        </a:defRPr>
                      </a:pPr>
                      <a:endParaRPr sz="700"/>
                    </a:p>
                  </a:txBody>
                  <a:tcPr marL="25400" marR="25400" marT="25400" marB="25400" anchor="ctr" horzOverflow="overflow"/>
                </a:tc>
                <a:tc>
                  <a:txBody>
                    <a:bodyPr/>
                    <a:lstStyle/>
                    <a:p>
                      <a:pPr algn="l" defTabSz="822960">
                        <a:lnSpc>
                          <a:spcPct val="120000"/>
                        </a:lnSpc>
                        <a:defRPr sz="1400" spc="56">
                          <a:latin typeface="+mn-lt"/>
                          <a:ea typeface="+mn-ea"/>
                          <a:cs typeface="+mn-cs"/>
                          <a:sym typeface="BentonSansF"/>
                        </a:defRPr>
                      </a:pPr>
                      <a:endParaRPr sz="700"/>
                    </a:p>
                  </a:txBody>
                  <a:tcPr marL="25400" marR="25400" marT="25400" marB="25400" anchor="ctr" horzOverflow="overflow">
                    <a:noFill/>
                  </a:tcPr>
                </a:tc>
                <a:tc>
                  <a:txBody>
                    <a:bodyPr/>
                    <a:lstStyle/>
                    <a:p>
                      <a:pPr algn="l" defTabSz="822960">
                        <a:lnSpc>
                          <a:spcPct val="120000"/>
                        </a:lnSpc>
                        <a:defRPr sz="1400" spc="56">
                          <a:latin typeface="+mn-lt"/>
                          <a:ea typeface="+mn-ea"/>
                          <a:cs typeface="+mn-cs"/>
                          <a:sym typeface="BentonSansF"/>
                        </a:defRPr>
                      </a:pPr>
                      <a:endParaRPr sz="700"/>
                    </a:p>
                  </a:txBody>
                  <a:tcPr marL="25400" marR="25400" marT="25400" marB="25400" anchor="ctr" horzOverflow="overflow"/>
                </a:tc>
                <a:tc>
                  <a:txBody>
                    <a:bodyPr/>
                    <a:lstStyle/>
                    <a:p>
                      <a:pPr algn="l" defTabSz="822960">
                        <a:lnSpc>
                          <a:spcPct val="120000"/>
                        </a:lnSpc>
                        <a:defRPr sz="1400" spc="56">
                          <a:latin typeface="+mn-lt"/>
                          <a:ea typeface="+mn-ea"/>
                          <a:cs typeface="+mn-cs"/>
                          <a:sym typeface="BentonSansF"/>
                        </a:defRPr>
                      </a:pPr>
                      <a:endParaRPr sz="700"/>
                    </a:p>
                  </a:txBody>
                  <a:tcPr marL="25400" marR="25400" marT="25400" marB="25400" anchor="ctr" horzOverflow="overflow">
                    <a:lnR w="12700">
                      <a:solidFill>
                        <a:schemeClr val="accent1">
                          <a:hueOff val="-11708571"/>
                          <a:satOff val="-92105"/>
                          <a:lumOff val="44705"/>
                        </a:schemeClr>
                      </a:solidFill>
                      <a:miter lim="400000"/>
                    </a:lnR>
                  </a:tcPr>
                </a:tc>
                <a:extLst>
                  <a:ext uri="{0D108BD9-81ED-4DB2-BD59-A6C34878D82A}">
                    <a16:rowId xmlns:a16="http://schemas.microsoft.com/office/drawing/2014/main" xmlns="" val="10004"/>
                  </a:ext>
                </a:extLst>
              </a:tr>
              <a:tr h="732009">
                <a:tc>
                  <a:txBody>
                    <a:bodyPr/>
                    <a:lstStyle/>
                    <a:p>
                      <a:pPr algn="l" defTabSz="822960">
                        <a:lnSpc>
                          <a:spcPct val="120000"/>
                        </a:lnSpc>
                        <a:defRPr sz="1400" spc="56">
                          <a:latin typeface="+mn-lt"/>
                          <a:ea typeface="+mn-ea"/>
                          <a:cs typeface="+mn-cs"/>
                          <a:sym typeface="BentonSansF"/>
                        </a:defRPr>
                      </a:pPr>
                      <a:endParaRPr sz="700"/>
                    </a:p>
                  </a:txBody>
                  <a:tcPr marL="25400" marR="25400" marT="25400" marB="25400" anchor="ctr" horzOverflow="overflow">
                    <a:lnL w="0">
                      <a:miter lim="400000"/>
                    </a:lnL>
                  </a:tcPr>
                </a:tc>
                <a:tc>
                  <a:txBody>
                    <a:bodyPr/>
                    <a:lstStyle/>
                    <a:p>
                      <a:pPr algn="l" defTabSz="822960">
                        <a:lnSpc>
                          <a:spcPct val="120000"/>
                        </a:lnSpc>
                        <a:defRPr sz="1400" spc="56">
                          <a:latin typeface="+mn-lt"/>
                          <a:ea typeface="+mn-ea"/>
                          <a:cs typeface="+mn-cs"/>
                          <a:sym typeface="BentonSansF"/>
                        </a:defRPr>
                      </a:pPr>
                      <a:endParaRPr sz="700"/>
                    </a:p>
                  </a:txBody>
                  <a:tcPr marL="25400" marR="25400" marT="25400" marB="25400" anchor="ctr" horzOverflow="overflow"/>
                </a:tc>
                <a:tc>
                  <a:txBody>
                    <a:bodyPr/>
                    <a:lstStyle/>
                    <a:p>
                      <a:pPr algn="l" defTabSz="822960">
                        <a:lnSpc>
                          <a:spcPct val="120000"/>
                        </a:lnSpc>
                        <a:defRPr sz="1400" spc="56">
                          <a:latin typeface="+mn-lt"/>
                          <a:ea typeface="+mn-ea"/>
                          <a:cs typeface="+mn-cs"/>
                          <a:sym typeface="BentonSansF"/>
                        </a:defRPr>
                      </a:pPr>
                      <a:endParaRPr sz="700"/>
                    </a:p>
                  </a:txBody>
                  <a:tcPr marL="25400" marR="25400" marT="25400" marB="25400" anchor="ctr" horzOverflow="overflow">
                    <a:noFill/>
                  </a:tcPr>
                </a:tc>
                <a:tc>
                  <a:txBody>
                    <a:bodyPr/>
                    <a:lstStyle/>
                    <a:p>
                      <a:pPr algn="l" defTabSz="822960">
                        <a:lnSpc>
                          <a:spcPct val="120000"/>
                        </a:lnSpc>
                        <a:defRPr sz="1400" spc="56">
                          <a:latin typeface="+mn-lt"/>
                          <a:ea typeface="+mn-ea"/>
                          <a:cs typeface="+mn-cs"/>
                          <a:sym typeface="BentonSansF"/>
                        </a:defRPr>
                      </a:pPr>
                      <a:endParaRPr sz="700"/>
                    </a:p>
                  </a:txBody>
                  <a:tcPr marL="25400" marR="25400" marT="25400" marB="25400" anchor="ctr" horzOverflow="overflow"/>
                </a:tc>
                <a:tc>
                  <a:txBody>
                    <a:bodyPr/>
                    <a:lstStyle/>
                    <a:p>
                      <a:pPr algn="l" defTabSz="822960">
                        <a:lnSpc>
                          <a:spcPct val="120000"/>
                        </a:lnSpc>
                        <a:defRPr sz="1400" spc="56">
                          <a:latin typeface="+mn-lt"/>
                          <a:ea typeface="+mn-ea"/>
                          <a:cs typeface="+mn-cs"/>
                          <a:sym typeface="BentonSansF"/>
                        </a:defRPr>
                      </a:pPr>
                      <a:endParaRPr sz="700"/>
                    </a:p>
                  </a:txBody>
                  <a:tcPr marL="25400" marR="25400" marT="25400" marB="25400" anchor="ctr" horzOverflow="overflow"/>
                </a:tc>
                <a:tc>
                  <a:txBody>
                    <a:bodyPr/>
                    <a:lstStyle/>
                    <a:p>
                      <a:pPr algn="l" defTabSz="822960">
                        <a:lnSpc>
                          <a:spcPct val="120000"/>
                        </a:lnSpc>
                        <a:defRPr sz="1400" spc="56">
                          <a:latin typeface="+mn-lt"/>
                          <a:ea typeface="+mn-ea"/>
                          <a:cs typeface="+mn-cs"/>
                          <a:sym typeface="BentonSansF"/>
                        </a:defRPr>
                      </a:pPr>
                      <a:endParaRPr sz="700"/>
                    </a:p>
                  </a:txBody>
                  <a:tcPr marL="25400" marR="25400" marT="25400" marB="25400" anchor="ctr" horzOverflow="overflow">
                    <a:noFill/>
                  </a:tcPr>
                </a:tc>
                <a:tc gridSpan="4">
                  <a:txBody>
                    <a:bodyPr/>
                    <a:lstStyle/>
                    <a:p>
                      <a:pPr marL="228600" algn="l" defTabSz="822960">
                        <a:lnSpc>
                          <a:spcPct val="110000"/>
                        </a:lnSpc>
                        <a:defRPr sz="1400" spc="56">
                          <a:solidFill>
                            <a:schemeClr val="accent1">
                              <a:hueOff val="-11708571"/>
                              <a:satOff val="-92105"/>
                              <a:lumOff val="44705"/>
                            </a:schemeClr>
                          </a:solidFill>
                          <a:latin typeface="+mn-lt"/>
                          <a:ea typeface="+mn-ea"/>
                          <a:cs typeface="+mn-cs"/>
                          <a:sym typeface="BentonSansF"/>
                        </a:defRPr>
                      </a:pPr>
                      <a:r>
                        <a:rPr sz="700" b="1"/>
                        <a:t>Lorem Ipsum</a:t>
                      </a:r>
                    </a:p>
                    <a:p>
                      <a:pPr marL="228600" algn="l" defTabSz="822960">
                        <a:lnSpc>
                          <a:spcPct val="110000"/>
                        </a:lnSpc>
                        <a:defRPr sz="1400" spc="56">
                          <a:solidFill>
                            <a:schemeClr val="accent1">
                              <a:hueOff val="-11708571"/>
                              <a:satOff val="-92105"/>
                              <a:lumOff val="44705"/>
                            </a:schemeClr>
                          </a:solidFill>
                          <a:latin typeface="+mn-lt"/>
                          <a:ea typeface="+mn-ea"/>
                          <a:cs typeface="+mn-cs"/>
                          <a:sym typeface="BentonSansF"/>
                        </a:defRPr>
                      </a:pPr>
                      <a:r>
                        <a:rPr sz="700"/>
                        <a:t>Description text dolor amet lorem </a:t>
                      </a:r>
                    </a:p>
                    <a:p>
                      <a:pPr marL="228600" algn="l" defTabSz="822960">
                        <a:lnSpc>
                          <a:spcPct val="110000"/>
                        </a:lnSpc>
                        <a:defRPr sz="1400" spc="56">
                          <a:solidFill>
                            <a:schemeClr val="accent1">
                              <a:hueOff val="-11708571"/>
                              <a:satOff val="-92105"/>
                              <a:lumOff val="44705"/>
                            </a:schemeClr>
                          </a:solidFill>
                          <a:latin typeface="+mn-lt"/>
                          <a:ea typeface="+mn-ea"/>
                          <a:cs typeface="+mn-cs"/>
                          <a:sym typeface="BentonSansF"/>
                        </a:defRPr>
                      </a:pPr>
                      <a:r>
                        <a:rPr sz="700"/>
                        <a:t>ipsum dolor lorem ipsum dolor</a:t>
                      </a:r>
                    </a:p>
                  </a:txBody>
                  <a:tcPr marL="25400" marR="25400" marT="25400" marB="25400" anchor="ctr" horzOverflow="overflow">
                    <a:solidFill>
                      <a:schemeClr val="accent2">
                        <a:satOff val="-5228"/>
                        <a:lumOff val="-9999"/>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l" defTabSz="822960">
                        <a:lnSpc>
                          <a:spcPct val="120000"/>
                        </a:lnSpc>
                        <a:defRPr sz="1400" spc="56">
                          <a:latin typeface="+mn-lt"/>
                          <a:ea typeface="+mn-ea"/>
                          <a:cs typeface="+mn-cs"/>
                          <a:sym typeface="BentonSansF"/>
                        </a:defRPr>
                      </a:pPr>
                      <a:endParaRPr sz="700"/>
                    </a:p>
                  </a:txBody>
                  <a:tcPr marL="25400" marR="25400" marT="25400" marB="25400" anchor="ctr" horzOverflow="overflow">
                    <a:noFill/>
                  </a:tcPr>
                </a:tc>
                <a:tc>
                  <a:txBody>
                    <a:bodyPr/>
                    <a:lstStyle/>
                    <a:p>
                      <a:pPr algn="l" defTabSz="822960">
                        <a:lnSpc>
                          <a:spcPct val="120000"/>
                        </a:lnSpc>
                        <a:defRPr sz="1400" spc="56">
                          <a:latin typeface="+mn-lt"/>
                          <a:ea typeface="+mn-ea"/>
                          <a:cs typeface="+mn-cs"/>
                          <a:sym typeface="BentonSansF"/>
                        </a:defRPr>
                      </a:pPr>
                      <a:endParaRPr sz="700"/>
                    </a:p>
                  </a:txBody>
                  <a:tcPr marL="25400" marR="25400" marT="25400" marB="25400" anchor="ctr" horzOverflow="overflow"/>
                </a:tc>
                <a:tc>
                  <a:txBody>
                    <a:bodyPr/>
                    <a:lstStyle/>
                    <a:p>
                      <a:pPr algn="l" defTabSz="822960">
                        <a:lnSpc>
                          <a:spcPct val="120000"/>
                        </a:lnSpc>
                        <a:defRPr sz="1400" spc="56">
                          <a:latin typeface="+mn-lt"/>
                          <a:ea typeface="+mn-ea"/>
                          <a:cs typeface="+mn-cs"/>
                          <a:sym typeface="BentonSansF"/>
                        </a:defRPr>
                      </a:pPr>
                      <a:endParaRPr sz="700"/>
                    </a:p>
                  </a:txBody>
                  <a:tcPr marL="25400" marR="25400" marT="25400" marB="25400" anchor="ctr" horzOverflow="overflow">
                    <a:lnR w="12700">
                      <a:solidFill>
                        <a:schemeClr val="accent1">
                          <a:hueOff val="-11708571"/>
                          <a:satOff val="-92105"/>
                          <a:lumOff val="44705"/>
                        </a:schemeClr>
                      </a:solidFill>
                      <a:miter lim="400000"/>
                    </a:lnR>
                  </a:tcPr>
                </a:tc>
                <a:extLst>
                  <a:ext uri="{0D108BD9-81ED-4DB2-BD59-A6C34878D82A}">
                    <a16:rowId xmlns:a16="http://schemas.microsoft.com/office/drawing/2014/main" xmlns="" val="10005"/>
                  </a:ext>
                </a:extLst>
              </a:tr>
              <a:tr h="732009">
                <a:tc>
                  <a:txBody>
                    <a:bodyPr/>
                    <a:lstStyle/>
                    <a:p>
                      <a:pPr algn="l" defTabSz="822960">
                        <a:lnSpc>
                          <a:spcPct val="120000"/>
                        </a:lnSpc>
                        <a:defRPr sz="1400" spc="56">
                          <a:latin typeface="+mn-lt"/>
                          <a:ea typeface="+mn-ea"/>
                          <a:cs typeface="+mn-cs"/>
                          <a:sym typeface="BentonSansF"/>
                        </a:defRPr>
                      </a:pPr>
                      <a:endParaRPr sz="700"/>
                    </a:p>
                  </a:txBody>
                  <a:tcPr marL="25400" marR="25400" marT="25400" marB="25400" anchor="ctr" horzOverflow="overflow">
                    <a:lnL w="0">
                      <a:miter lim="400000"/>
                    </a:lnL>
                  </a:tcPr>
                </a:tc>
                <a:tc>
                  <a:txBody>
                    <a:bodyPr/>
                    <a:lstStyle/>
                    <a:p>
                      <a:pPr algn="l" defTabSz="822960">
                        <a:lnSpc>
                          <a:spcPct val="120000"/>
                        </a:lnSpc>
                        <a:defRPr sz="1400" spc="56">
                          <a:latin typeface="+mn-lt"/>
                          <a:ea typeface="+mn-ea"/>
                          <a:cs typeface="+mn-cs"/>
                          <a:sym typeface="BentonSansF"/>
                        </a:defRPr>
                      </a:pPr>
                      <a:endParaRPr sz="700"/>
                    </a:p>
                  </a:txBody>
                  <a:tcPr marL="25400" marR="25400" marT="25400" marB="25400" anchor="ctr" horzOverflow="overflow"/>
                </a:tc>
                <a:tc>
                  <a:txBody>
                    <a:bodyPr/>
                    <a:lstStyle/>
                    <a:p>
                      <a:pPr algn="l" defTabSz="822960">
                        <a:lnSpc>
                          <a:spcPct val="120000"/>
                        </a:lnSpc>
                        <a:defRPr sz="1400" spc="56">
                          <a:latin typeface="+mn-lt"/>
                          <a:ea typeface="+mn-ea"/>
                          <a:cs typeface="+mn-cs"/>
                          <a:sym typeface="BentonSansF"/>
                        </a:defRPr>
                      </a:pPr>
                      <a:endParaRPr sz="700"/>
                    </a:p>
                  </a:txBody>
                  <a:tcPr marL="25400" marR="25400" marT="25400" marB="25400" anchor="ctr" horzOverflow="overflow">
                    <a:noFill/>
                  </a:tcPr>
                </a:tc>
                <a:tc>
                  <a:txBody>
                    <a:bodyPr/>
                    <a:lstStyle/>
                    <a:p>
                      <a:pPr algn="l" defTabSz="822960">
                        <a:lnSpc>
                          <a:spcPct val="120000"/>
                        </a:lnSpc>
                        <a:defRPr sz="1400" spc="56">
                          <a:latin typeface="+mn-lt"/>
                          <a:ea typeface="+mn-ea"/>
                          <a:cs typeface="+mn-cs"/>
                          <a:sym typeface="BentonSansF"/>
                        </a:defRPr>
                      </a:pPr>
                      <a:endParaRPr sz="700"/>
                    </a:p>
                  </a:txBody>
                  <a:tcPr marL="25400" marR="25400" marT="25400" marB="25400" anchor="ctr" horzOverflow="overflow"/>
                </a:tc>
                <a:tc>
                  <a:txBody>
                    <a:bodyPr/>
                    <a:lstStyle/>
                    <a:p>
                      <a:pPr algn="l" defTabSz="822960">
                        <a:lnSpc>
                          <a:spcPct val="120000"/>
                        </a:lnSpc>
                        <a:defRPr sz="1400" spc="56">
                          <a:latin typeface="+mn-lt"/>
                          <a:ea typeface="+mn-ea"/>
                          <a:cs typeface="+mn-cs"/>
                          <a:sym typeface="BentonSansF"/>
                        </a:defRPr>
                      </a:pPr>
                      <a:endParaRPr sz="700"/>
                    </a:p>
                  </a:txBody>
                  <a:tcPr marL="25400" marR="25400" marT="25400" marB="25400" anchor="ctr" horzOverflow="overflow"/>
                </a:tc>
                <a:tc>
                  <a:txBody>
                    <a:bodyPr/>
                    <a:lstStyle/>
                    <a:p>
                      <a:pPr algn="l" defTabSz="822960">
                        <a:lnSpc>
                          <a:spcPct val="120000"/>
                        </a:lnSpc>
                        <a:defRPr sz="1400" spc="56">
                          <a:latin typeface="+mn-lt"/>
                          <a:ea typeface="+mn-ea"/>
                          <a:cs typeface="+mn-cs"/>
                          <a:sym typeface="BentonSansF"/>
                        </a:defRPr>
                      </a:pPr>
                      <a:endParaRPr sz="700"/>
                    </a:p>
                  </a:txBody>
                  <a:tcPr marL="25400" marR="25400" marT="25400" marB="25400" anchor="ctr" horzOverflow="overflow">
                    <a:noFill/>
                  </a:tcPr>
                </a:tc>
                <a:tc>
                  <a:txBody>
                    <a:bodyPr/>
                    <a:lstStyle/>
                    <a:p>
                      <a:pPr algn="l" defTabSz="822960">
                        <a:lnSpc>
                          <a:spcPct val="120000"/>
                        </a:lnSpc>
                        <a:defRPr sz="1400" spc="56">
                          <a:latin typeface="+mn-lt"/>
                          <a:ea typeface="+mn-ea"/>
                          <a:cs typeface="+mn-cs"/>
                          <a:sym typeface="BentonSansF"/>
                        </a:defRPr>
                      </a:pPr>
                      <a:endParaRPr sz="700"/>
                    </a:p>
                  </a:txBody>
                  <a:tcPr marL="25400" marR="25400" marT="25400" marB="25400" anchor="ctr" horzOverflow="overflow"/>
                </a:tc>
                <a:tc>
                  <a:txBody>
                    <a:bodyPr/>
                    <a:lstStyle/>
                    <a:p>
                      <a:pPr algn="l" defTabSz="822960">
                        <a:lnSpc>
                          <a:spcPct val="120000"/>
                        </a:lnSpc>
                        <a:defRPr sz="1400" spc="56">
                          <a:latin typeface="+mn-lt"/>
                          <a:ea typeface="+mn-ea"/>
                          <a:cs typeface="+mn-cs"/>
                          <a:sym typeface="BentonSansF"/>
                        </a:defRPr>
                      </a:pPr>
                      <a:endParaRPr sz="700"/>
                    </a:p>
                  </a:txBody>
                  <a:tcPr marL="25400" marR="25400" marT="25400" marB="25400" anchor="ctr" horzOverflow="overflow"/>
                </a:tc>
                <a:tc>
                  <a:txBody>
                    <a:bodyPr/>
                    <a:lstStyle/>
                    <a:p>
                      <a:pPr algn="l" defTabSz="822960">
                        <a:lnSpc>
                          <a:spcPct val="120000"/>
                        </a:lnSpc>
                        <a:defRPr sz="1400" spc="56">
                          <a:latin typeface="+mn-lt"/>
                          <a:ea typeface="+mn-ea"/>
                          <a:cs typeface="+mn-cs"/>
                          <a:sym typeface="BentonSansF"/>
                        </a:defRPr>
                      </a:pPr>
                      <a:endParaRPr sz="700"/>
                    </a:p>
                  </a:txBody>
                  <a:tcPr marL="25400" marR="25400" marT="25400" marB="25400" anchor="ctr" horzOverflow="overflow"/>
                </a:tc>
                <a:tc>
                  <a:txBody>
                    <a:bodyPr/>
                    <a:lstStyle/>
                    <a:p>
                      <a:pPr algn="l" defTabSz="822960">
                        <a:lnSpc>
                          <a:spcPct val="120000"/>
                        </a:lnSpc>
                        <a:defRPr sz="1400" spc="56">
                          <a:latin typeface="+mn-lt"/>
                          <a:ea typeface="+mn-ea"/>
                          <a:cs typeface="+mn-cs"/>
                          <a:sym typeface="BentonSansF"/>
                        </a:defRPr>
                      </a:pPr>
                      <a:endParaRPr sz="700"/>
                    </a:p>
                  </a:txBody>
                  <a:tcPr marL="25400" marR="25400" marT="25400" marB="25400" anchor="ctr" horzOverflow="overflow"/>
                </a:tc>
                <a:tc>
                  <a:txBody>
                    <a:bodyPr/>
                    <a:lstStyle/>
                    <a:p>
                      <a:pPr algn="l" defTabSz="822960">
                        <a:lnSpc>
                          <a:spcPct val="120000"/>
                        </a:lnSpc>
                        <a:defRPr sz="1400" spc="56">
                          <a:latin typeface="+mn-lt"/>
                          <a:ea typeface="+mn-ea"/>
                          <a:cs typeface="+mn-cs"/>
                          <a:sym typeface="BentonSansF"/>
                        </a:defRPr>
                      </a:pPr>
                      <a:endParaRPr sz="700"/>
                    </a:p>
                  </a:txBody>
                  <a:tcPr marL="25400" marR="25400" marT="25400" marB="25400" anchor="ctr" horzOverflow="overflow">
                    <a:noFill/>
                  </a:tcPr>
                </a:tc>
                <a:tc gridSpan="2">
                  <a:txBody>
                    <a:bodyPr/>
                    <a:lstStyle/>
                    <a:p>
                      <a:pPr marL="228600" algn="l" defTabSz="822960">
                        <a:lnSpc>
                          <a:spcPct val="110000"/>
                        </a:lnSpc>
                        <a:defRPr sz="1400" spc="56">
                          <a:solidFill>
                            <a:schemeClr val="accent1">
                              <a:hueOff val="-11708571"/>
                              <a:satOff val="-92105"/>
                              <a:lumOff val="44705"/>
                            </a:schemeClr>
                          </a:solidFill>
                          <a:latin typeface="+mn-lt"/>
                          <a:ea typeface="+mn-ea"/>
                          <a:cs typeface="+mn-cs"/>
                          <a:sym typeface="BentonSansF"/>
                        </a:defRPr>
                      </a:pPr>
                      <a:r>
                        <a:rPr sz="700" b="1"/>
                        <a:t>Lorem Ipsum</a:t>
                      </a:r>
                    </a:p>
                    <a:p>
                      <a:pPr marL="228600" algn="l" defTabSz="822960">
                        <a:lnSpc>
                          <a:spcPct val="110000"/>
                        </a:lnSpc>
                        <a:defRPr sz="1400" spc="56">
                          <a:solidFill>
                            <a:schemeClr val="accent1">
                              <a:hueOff val="-11708571"/>
                              <a:satOff val="-92105"/>
                              <a:lumOff val="44705"/>
                            </a:schemeClr>
                          </a:solidFill>
                          <a:latin typeface="+mn-lt"/>
                          <a:ea typeface="+mn-ea"/>
                          <a:cs typeface="+mn-cs"/>
                          <a:sym typeface="BentonSansF"/>
                        </a:defRPr>
                      </a:pPr>
                      <a:r>
                        <a:rPr sz="700"/>
                        <a:t>Description text dolor amet lorem </a:t>
                      </a:r>
                    </a:p>
                    <a:p>
                      <a:pPr marL="228600" algn="l" defTabSz="822960">
                        <a:lnSpc>
                          <a:spcPct val="110000"/>
                        </a:lnSpc>
                        <a:defRPr sz="1400" spc="56">
                          <a:solidFill>
                            <a:schemeClr val="accent1">
                              <a:hueOff val="-11708571"/>
                              <a:satOff val="-92105"/>
                              <a:lumOff val="44705"/>
                            </a:schemeClr>
                          </a:solidFill>
                          <a:latin typeface="+mn-lt"/>
                          <a:ea typeface="+mn-ea"/>
                          <a:cs typeface="+mn-cs"/>
                          <a:sym typeface="BentonSansF"/>
                        </a:defRPr>
                      </a:pPr>
                      <a:r>
                        <a:rPr sz="700"/>
                        <a:t>ipsum dolor lorem ipsum dolor</a:t>
                      </a:r>
                    </a:p>
                  </a:txBody>
                  <a:tcPr marL="25400" marR="25400" marT="25400" marB="25400" anchor="ctr" horzOverflow="overflow">
                    <a:lnR w="12700">
                      <a:solidFill>
                        <a:schemeClr val="accent1">
                          <a:hueOff val="-11708571"/>
                          <a:satOff val="-92105"/>
                          <a:lumOff val="44705"/>
                        </a:schemeClr>
                      </a:solidFill>
                      <a:miter lim="400000"/>
                    </a:lnR>
                    <a:solidFill>
                      <a:schemeClr val="accent3">
                        <a:lumOff val="-10392"/>
                      </a:schemeClr>
                    </a:solidFill>
                  </a:tcPr>
                </a:tc>
                <a:tc hMerge="1">
                  <a:txBody>
                    <a:bodyPr/>
                    <a:lstStyle/>
                    <a:p>
                      <a:endParaRPr lang="en-US"/>
                    </a:p>
                  </a:txBody>
                  <a:tcPr/>
                </a:tc>
                <a:extLst>
                  <a:ext uri="{0D108BD9-81ED-4DB2-BD59-A6C34878D82A}">
                    <a16:rowId xmlns:a16="http://schemas.microsoft.com/office/drawing/2014/main" xmlns="" val="10006"/>
                  </a:ext>
                </a:extLst>
              </a:tr>
            </a:tbl>
          </a:graphicData>
        </a:graphic>
      </p:graphicFrame>
      <p:sp>
        <p:nvSpPr>
          <p:cNvPr id="1445" name="primary footer"/>
          <p:cNvSpPr>
            <a:spLocks noGrp="1"/>
          </p:cNvSpPr>
          <p:nvPr>
            <p:ph type="body" sz="quarter" idx="13"/>
          </p:nvPr>
        </p:nvSpPr>
        <p:spPr>
          <a:xfrm>
            <a:off x="10002627" y="6548755"/>
            <a:ext cx="798617" cy="92333"/>
          </a:xfrm>
          <a:prstGeom prst="rect">
            <a:avLst/>
          </a:prstGeom>
        </p:spPr>
        <p:txBody>
          <a:bodyPr wrap="none" lIns="0" tIns="0" rIns="0" bIns="0" anchor="t">
            <a:spAutoFit/>
          </a:bodyPr>
          <a:lstStyle>
            <a:lvl1pPr marL="0" indent="0" defTabSz="457200">
              <a:spcBef>
                <a:spcPts val="0"/>
              </a:spcBef>
              <a:buSzTx/>
              <a:buNone/>
              <a:defRPr sz="600" cap="all" spc="60">
                <a:solidFill>
                  <a:srgbClr val="A6AAA9"/>
                </a:solidFill>
                <a:uFill>
                  <a:solidFill>
                    <a:srgbClr val="919191"/>
                  </a:solidFill>
                </a:uFill>
                <a:latin typeface="BentonSansF Medium"/>
                <a:ea typeface="BentonSansF Medium"/>
                <a:cs typeface="BentonSansF Medium"/>
                <a:sym typeface="BentonSansF Medium"/>
              </a:defRPr>
            </a:lvl1pPr>
          </a:lstStyle>
          <a:p>
            <a:pPr defTabSz="914400"/>
            <a:r>
              <a:t>primary footer</a:t>
            </a:r>
          </a:p>
        </p:txBody>
      </p:sp>
      <p:sp>
        <p:nvSpPr>
          <p:cNvPr id="1446" name="secondary footer"/>
          <p:cNvSpPr>
            <a:spLocks noGrp="1"/>
          </p:cNvSpPr>
          <p:nvPr>
            <p:ph type="body" sz="quarter" idx="14"/>
          </p:nvPr>
        </p:nvSpPr>
        <p:spPr>
          <a:xfrm>
            <a:off x="8701617" y="6548755"/>
            <a:ext cx="951864" cy="92333"/>
          </a:xfrm>
          <a:prstGeom prst="rect">
            <a:avLst/>
          </a:prstGeom>
        </p:spPr>
        <p:txBody>
          <a:bodyPr wrap="none" lIns="0" tIns="0" rIns="0" bIns="0" anchor="t">
            <a:spAutoFit/>
          </a:bodyPr>
          <a:lstStyle>
            <a:lvl1pPr marL="0" indent="0" defTabSz="457200">
              <a:spcBef>
                <a:spcPts val="0"/>
              </a:spcBef>
              <a:buSzTx/>
              <a:buNone/>
              <a:defRPr sz="600" cap="all" spc="60">
                <a:solidFill>
                  <a:srgbClr val="A6AAA9"/>
                </a:solidFill>
                <a:uFill>
                  <a:solidFill>
                    <a:srgbClr val="919191"/>
                  </a:solidFill>
                </a:uFill>
                <a:latin typeface="BentonSansF Medium"/>
                <a:ea typeface="BentonSansF Medium"/>
                <a:cs typeface="BentonSansF Medium"/>
                <a:sym typeface="BentonSansF Medium"/>
              </a:defRPr>
            </a:lvl1pPr>
          </a:lstStyle>
          <a:p>
            <a:pPr defTabSz="914400"/>
            <a:r>
              <a:t>secondary footer</a:t>
            </a:r>
          </a:p>
        </p:txBody>
      </p:sp>
      <p:sp>
        <p:nvSpPr>
          <p:cNvPr id="1447" name="Text"/>
          <p:cNvSpPr txBox="1">
            <a:spLocks noGrp="1"/>
          </p:cNvSpPr>
          <p:nvPr>
            <p:ph type="body" sz="quarter" idx="15"/>
          </p:nvPr>
        </p:nvSpPr>
        <p:spPr>
          <a:xfrm>
            <a:off x="11630698" y="6548755"/>
            <a:ext cx="94578" cy="92333"/>
          </a:xfrm>
          <a:prstGeom prst="rect">
            <a:avLst/>
          </a:prstGeom>
        </p:spPr>
        <p:txBody>
          <a:bodyPr wrap="none" lIns="0" tIns="0" rIns="0" bIns="0" anchor="t">
            <a:spAutoFit/>
          </a:bodyPr>
          <a:lstStyle>
            <a:lvl1pPr marL="0" indent="0" algn="r">
              <a:spcBef>
                <a:spcPts val="0"/>
              </a:spcBef>
              <a:buSzTx/>
              <a:buNone/>
              <a:defRPr sz="600" cap="all">
                <a:solidFill>
                  <a:srgbClr val="A6AAA9"/>
                </a:solidFill>
                <a:latin typeface="BentonSansF Medium"/>
                <a:ea typeface="BentonSansF Medium"/>
                <a:cs typeface="BentonSansF Medium"/>
                <a:sym typeface="BentonSansF Medium"/>
              </a:defRPr>
            </a:lvl1pPr>
          </a:lstStyle>
          <a:p>
            <a:fld id="{86CB4B4D-7CA3-9044-876B-883B54F8677D}" type="slidenum">
              <a:t>‹#›</a:t>
            </a:fld>
            <a:endParaRPr/>
          </a:p>
        </p:txBody>
      </p:sp>
      <p:sp>
        <p:nvSpPr>
          <p:cNvPr id="1448" name="SECTION"/>
          <p:cNvSpPr>
            <a:spLocks noGrp="1"/>
          </p:cNvSpPr>
          <p:nvPr>
            <p:ph type="body" sz="quarter" idx="16"/>
          </p:nvPr>
        </p:nvSpPr>
        <p:spPr>
          <a:xfrm>
            <a:off x="884402" y="662082"/>
            <a:ext cx="3250388" cy="153888"/>
          </a:xfrm>
          <a:prstGeom prst="rect">
            <a:avLst/>
          </a:prstGeom>
        </p:spPr>
        <p:txBody>
          <a:bodyPr lIns="0" tIns="0" rIns="0" bIns="0" anchor="t">
            <a:spAutoFit/>
          </a:bodyPr>
          <a:lstStyle>
            <a:lvl1pPr marL="0" indent="0" defTabSz="411480">
              <a:spcBef>
                <a:spcPts val="0"/>
              </a:spcBef>
              <a:buSzTx/>
              <a:buNone/>
              <a:defRPr sz="1000" cap="all" spc="100">
                <a:latin typeface="BentonSansF Medium"/>
                <a:ea typeface="BentonSansF Medium"/>
                <a:cs typeface="BentonSansF Medium"/>
                <a:sym typeface="BentonSansF Medium"/>
              </a:defRPr>
            </a:lvl1pPr>
          </a:lstStyle>
          <a:p>
            <a:r>
              <a:t>SECTION</a:t>
            </a:r>
          </a:p>
        </p:txBody>
      </p:sp>
      <p:sp>
        <p:nvSpPr>
          <p:cNvPr id="1449" name="Square"/>
          <p:cNvSpPr>
            <a:spLocks noGrp="1"/>
          </p:cNvSpPr>
          <p:nvPr>
            <p:ph type="body" sz="quarter" idx="17"/>
          </p:nvPr>
        </p:nvSpPr>
        <p:spPr>
          <a:xfrm rot="2700000">
            <a:off x="7111045" y="5872173"/>
            <a:ext cx="74084" cy="75373"/>
          </a:xfrm>
          <a:prstGeom prst="rect">
            <a:avLst/>
          </a:prstGeom>
          <a:solidFill>
            <a:schemeClr val="accent2"/>
          </a:solidFill>
          <a:ln>
            <a:solidFill>
              <a:schemeClr val="accent1">
                <a:hueOff val="-11708571"/>
                <a:satOff val="-92105"/>
                <a:lumOff val="44705"/>
              </a:schemeClr>
            </a:solidFill>
          </a:ln>
        </p:spPr>
        <p:txBody>
          <a:bodyPr lIns="53578" tIns="53578" rIns="53578" bIns="53578">
            <a:noAutofit/>
          </a:bodyPr>
          <a:lstStyle>
            <a:lvl1pPr marL="0" indent="0" algn="ctr" defTabSz="457200">
              <a:lnSpc>
                <a:spcPct val="80000"/>
              </a:lnSpc>
              <a:spcBef>
                <a:spcPts val="0"/>
              </a:spcBef>
              <a:buSzTx/>
              <a:buNone/>
              <a:defRPr sz="1800" cap="all" spc="180">
                <a:uFill>
                  <a:solidFill>
                    <a:schemeClr val="accent1">
                      <a:hueOff val="-11708571"/>
                      <a:satOff val="-92105"/>
                      <a:lumOff val="44705"/>
                    </a:schemeClr>
                  </a:solidFill>
                </a:uFill>
                <a:latin typeface="BentonSansF Medium"/>
                <a:sym typeface="BentonSansF Medium"/>
              </a:defRPr>
            </a:lvl1pPr>
          </a:lstStyle>
          <a:p>
            <a:pPr marL="0" indent="0" algn="ctr" defTabSz="914400">
              <a:lnSpc>
                <a:spcPct val="80000"/>
              </a:lnSpc>
              <a:spcBef>
                <a:spcPts val="0"/>
              </a:spcBef>
              <a:buSzTx/>
              <a:buNone/>
              <a:defRPr sz="1800" cap="all" spc="180">
                <a:uFill>
                  <a:solidFill>
                    <a:schemeClr val="accent1">
                      <a:hueOff val="-11708571"/>
                      <a:satOff val="-92105"/>
                      <a:lumOff val="44705"/>
                    </a:schemeClr>
                  </a:solidFill>
                </a:uFill>
                <a:latin typeface="BentonSansF Medium"/>
                <a:ea typeface="BentonSansF Medium"/>
                <a:cs typeface="BentonSansF Medium"/>
                <a:sym typeface="BentonSansF Medium"/>
              </a:defRPr>
            </a:pPr>
            <a:endParaRPr/>
          </a:p>
        </p:txBody>
      </p:sp>
      <p:sp>
        <p:nvSpPr>
          <p:cNvPr id="1450" name="Square"/>
          <p:cNvSpPr>
            <a:spLocks noGrp="1"/>
          </p:cNvSpPr>
          <p:nvPr>
            <p:ph type="body" sz="quarter" idx="18"/>
          </p:nvPr>
        </p:nvSpPr>
        <p:spPr>
          <a:xfrm rot="2700000">
            <a:off x="2934723" y="5872173"/>
            <a:ext cx="74084" cy="75373"/>
          </a:xfrm>
          <a:prstGeom prst="rect">
            <a:avLst/>
          </a:prstGeom>
          <a:solidFill>
            <a:schemeClr val="accent1">
              <a:satOff val="-10379"/>
              <a:lumOff val="-16666"/>
            </a:schemeClr>
          </a:solidFill>
          <a:ln>
            <a:solidFill>
              <a:schemeClr val="accent1">
                <a:hueOff val="-11708571"/>
                <a:satOff val="-92105"/>
                <a:lumOff val="44705"/>
              </a:schemeClr>
            </a:solidFill>
          </a:ln>
        </p:spPr>
        <p:txBody>
          <a:bodyPr lIns="53578" tIns="53578" rIns="53578" bIns="53578">
            <a:noAutofit/>
          </a:bodyPr>
          <a:lstStyle>
            <a:lvl1pPr marL="0" indent="0" algn="ctr" defTabSz="457200">
              <a:lnSpc>
                <a:spcPct val="80000"/>
              </a:lnSpc>
              <a:spcBef>
                <a:spcPts val="0"/>
              </a:spcBef>
              <a:buClr>
                <a:srgbClr val="000000"/>
              </a:buClr>
              <a:buSzTx/>
              <a:buNone/>
              <a:defRPr sz="1800" cap="all" spc="180">
                <a:uFill>
                  <a:solidFill>
                    <a:schemeClr val="accent1">
                      <a:hueOff val="-11708571"/>
                      <a:satOff val="-92105"/>
                      <a:lumOff val="44705"/>
                    </a:schemeClr>
                  </a:solidFill>
                </a:uFill>
                <a:latin typeface="BentonSansF Medium"/>
                <a:sym typeface="BentonSansF Medium"/>
              </a:defRPr>
            </a:lvl1pPr>
          </a:lstStyle>
          <a:p>
            <a:pPr marL="0" indent="0" algn="ctr" defTabSz="914400">
              <a:lnSpc>
                <a:spcPct val="80000"/>
              </a:lnSpc>
              <a:spcBef>
                <a:spcPts val="0"/>
              </a:spcBef>
              <a:buClr>
                <a:srgbClr val="000000"/>
              </a:buClr>
              <a:buSzTx/>
              <a:buNone/>
              <a:defRPr sz="1800" cap="all" spc="180">
                <a:uFill>
                  <a:solidFill>
                    <a:schemeClr val="accent1">
                      <a:hueOff val="-11708571"/>
                      <a:satOff val="-92105"/>
                      <a:lumOff val="44705"/>
                    </a:schemeClr>
                  </a:solidFill>
                </a:uFill>
                <a:latin typeface="BentonSansF Medium"/>
                <a:ea typeface="BentonSansF Medium"/>
                <a:cs typeface="BentonSansF Medium"/>
                <a:sym typeface="BentonSansF Medium"/>
              </a:defRPr>
            </a:pPr>
            <a:endParaRPr/>
          </a:p>
        </p:txBody>
      </p:sp>
      <p:sp>
        <p:nvSpPr>
          <p:cNvPr id="1451" name="Square"/>
          <p:cNvSpPr>
            <a:spLocks noGrp="1"/>
          </p:cNvSpPr>
          <p:nvPr>
            <p:ph type="body" sz="quarter" idx="19"/>
          </p:nvPr>
        </p:nvSpPr>
        <p:spPr>
          <a:xfrm rot="2700000">
            <a:off x="5040694" y="5878523"/>
            <a:ext cx="74084" cy="75373"/>
          </a:xfrm>
          <a:prstGeom prst="rect">
            <a:avLst/>
          </a:prstGeom>
          <a:solidFill>
            <a:schemeClr val="accent2">
              <a:satOff val="-5228"/>
              <a:lumOff val="-9999"/>
            </a:schemeClr>
          </a:solidFill>
          <a:ln>
            <a:solidFill>
              <a:schemeClr val="accent1">
                <a:hueOff val="-11708571"/>
                <a:satOff val="-92105"/>
                <a:lumOff val="44705"/>
              </a:schemeClr>
            </a:solidFill>
          </a:ln>
        </p:spPr>
        <p:txBody>
          <a:bodyPr lIns="53578" tIns="53578" rIns="53578" bIns="53578">
            <a:noAutofit/>
          </a:bodyPr>
          <a:lstStyle>
            <a:lvl1pPr marL="0" indent="0" algn="ctr" defTabSz="457200">
              <a:lnSpc>
                <a:spcPct val="80000"/>
              </a:lnSpc>
              <a:spcBef>
                <a:spcPts val="0"/>
              </a:spcBef>
              <a:buClr>
                <a:srgbClr val="000000"/>
              </a:buClr>
              <a:buSzTx/>
              <a:buNone/>
              <a:defRPr sz="1800" cap="all" spc="180">
                <a:uFill>
                  <a:solidFill>
                    <a:schemeClr val="accent1">
                      <a:hueOff val="-11708571"/>
                      <a:satOff val="-92105"/>
                      <a:lumOff val="44705"/>
                    </a:schemeClr>
                  </a:solidFill>
                </a:uFill>
                <a:latin typeface="BentonSansF Medium"/>
                <a:sym typeface="BentonSansF Medium"/>
              </a:defRPr>
            </a:lvl1pPr>
          </a:lstStyle>
          <a:p>
            <a:pPr marL="0" indent="0" algn="ctr" defTabSz="914400">
              <a:lnSpc>
                <a:spcPct val="80000"/>
              </a:lnSpc>
              <a:spcBef>
                <a:spcPts val="0"/>
              </a:spcBef>
              <a:buClr>
                <a:srgbClr val="000000"/>
              </a:buClr>
              <a:buSzTx/>
              <a:buNone/>
              <a:defRPr sz="1800" cap="all" spc="180">
                <a:uFill>
                  <a:solidFill>
                    <a:schemeClr val="accent1">
                      <a:hueOff val="-11708571"/>
                      <a:satOff val="-92105"/>
                      <a:lumOff val="44705"/>
                    </a:schemeClr>
                  </a:solidFill>
                </a:uFill>
                <a:latin typeface="BentonSansF Medium"/>
                <a:ea typeface="BentonSansF Medium"/>
                <a:cs typeface="BentonSansF Medium"/>
                <a:sym typeface="BentonSansF Medium"/>
              </a:defRPr>
            </a:pPr>
            <a:endParaRPr/>
          </a:p>
        </p:txBody>
      </p:sp>
      <p:sp>
        <p:nvSpPr>
          <p:cNvPr id="1452" name="Square"/>
          <p:cNvSpPr>
            <a:spLocks noGrp="1"/>
          </p:cNvSpPr>
          <p:nvPr>
            <p:ph type="body" sz="quarter" idx="20"/>
          </p:nvPr>
        </p:nvSpPr>
        <p:spPr>
          <a:xfrm rot="2700000">
            <a:off x="9181397" y="5872173"/>
            <a:ext cx="74084" cy="75373"/>
          </a:xfrm>
          <a:prstGeom prst="rect">
            <a:avLst/>
          </a:prstGeom>
          <a:solidFill>
            <a:schemeClr val="accent3">
              <a:lumOff val="-10392"/>
            </a:schemeClr>
          </a:solidFill>
          <a:ln>
            <a:solidFill>
              <a:schemeClr val="accent1">
                <a:hueOff val="-11708571"/>
                <a:satOff val="-92105"/>
                <a:lumOff val="44705"/>
              </a:schemeClr>
            </a:solidFill>
          </a:ln>
        </p:spPr>
        <p:txBody>
          <a:bodyPr lIns="53578" tIns="53578" rIns="53578" bIns="53578">
            <a:noAutofit/>
          </a:bodyPr>
          <a:lstStyle>
            <a:lvl1pPr marL="0" indent="0" algn="ctr" defTabSz="457200">
              <a:lnSpc>
                <a:spcPct val="80000"/>
              </a:lnSpc>
              <a:spcBef>
                <a:spcPts val="0"/>
              </a:spcBef>
              <a:buClr>
                <a:srgbClr val="000000"/>
              </a:buClr>
              <a:buSzTx/>
              <a:buNone/>
              <a:defRPr sz="1800" cap="all" spc="180">
                <a:uFill>
                  <a:solidFill>
                    <a:schemeClr val="accent1">
                      <a:hueOff val="-11708571"/>
                      <a:satOff val="-92105"/>
                      <a:lumOff val="44705"/>
                    </a:schemeClr>
                  </a:solidFill>
                </a:uFill>
                <a:latin typeface="BentonSansF Medium"/>
                <a:sym typeface="BentonSansF Medium"/>
              </a:defRPr>
            </a:lvl1pPr>
          </a:lstStyle>
          <a:p>
            <a:pPr marL="0" indent="0" algn="ctr" defTabSz="914400">
              <a:lnSpc>
                <a:spcPct val="80000"/>
              </a:lnSpc>
              <a:spcBef>
                <a:spcPts val="0"/>
              </a:spcBef>
              <a:buClr>
                <a:srgbClr val="000000"/>
              </a:buClr>
              <a:buSzTx/>
              <a:buNone/>
              <a:defRPr sz="1800" cap="all" spc="180">
                <a:uFill>
                  <a:solidFill>
                    <a:schemeClr val="accent1">
                      <a:hueOff val="-11708571"/>
                      <a:satOff val="-92105"/>
                      <a:lumOff val="44705"/>
                    </a:schemeClr>
                  </a:solidFill>
                </a:uFill>
                <a:latin typeface="BentonSansF Medium"/>
                <a:ea typeface="BentonSansF Medium"/>
                <a:cs typeface="BentonSansF Medium"/>
                <a:sym typeface="BentonSansF Medium"/>
              </a:defRPr>
            </a:pPr>
            <a:endParaRPr/>
          </a:p>
        </p:txBody>
      </p:sp>
      <p:sp>
        <p:nvSpPr>
          <p:cNvPr id="1453" name="Square"/>
          <p:cNvSpPr>
            <a:spLocks noGrp="1"/>
          </p:cNvSpPr>
          <p:nvPr>
            <p:ph type="body" sz="quarter" idx="21"/>
          </p:nvPr>
        </p:nvSpPr>
        <p:spPr>
          <a:xfrm rot="2700000">
            <a:off x="11262736" y="5872173"/>
            <a:ext cx="74084" cy="75373"/>
          </a:xfrm>
          <a:prstGeom prst="rect">
            <a:avLst/>
          </a:prstGeom>
          <a:solidFill>
            <a:schemeClr val="accent3"/>
          </a:solidFill>
          <a:ln>
            <a:solidFill>
              <a:schemeClr val="accent1">
                <a:hueOff val="-11708571"/>
                <a:satOff val="-92105"/>
                <a:lumOff val="44705"/>
              </a:schemeClr>
            </a:solidFill>
          </a:ln>
        </p:spPr>
        <p:txBody>
          <a:bodyPr lIns="53578" tIns="53578" rIns="53578" bIns="53578">
            <a:noAutofit/>
          </a:bodyPr>
          <a:lstStyle>
            <a:lvl1pPr marL="0" indent="0" algn="ctr" defTabSz="457200">
              <a:lnSpc>
                <a:spcPct val="80000"/>
              </a:lnSpc>
              <a:spcBef>
                <a:spcPts val="0"/>
              </a:spcBef>
              <a:buSzTx/>
              <a:buNone/>
              <a:defRPr sz="1800" cap="all" spc="180">
                <a:uFill>
                  <a:solidFill>
                    <a:schemeClr val="accent1">
                      <a:hueOff val="-11708571"/>
                      <a:satOff val="-92105"/>
                      <a:lumOff val="44705"/>
                    </a:schemeClr>
                  </a:solidFill>
                </a:uFill>
                <a:latin typeface="BentonSansF Medium"/>
                <a:sym typeface="BentonSansF Medium"/>
              </a:defRPr>
            </a:lvl1pPr>
          </a:lstStyle>
          <a:p>
            <a:pPr marL="0" indent="0" algn="ctr" defTabSz="914400">
              <a:lnSpc>
                <a:spcPct val="80000"/>
              </a:lnSpc>
              <a:spcBef>
                <a:spcPts val="0"/>
              </a:spcBef>
              <a:buSzTx/>
              <a:buNone/>
              <a:defRPr sz="1800" cap="all" spc="180">
                <a:uFill>
                  <a:solidFill>
                    <a:schemeClr val="accent1">
                      <a:hueOff val="-11708571"/>
                      <a:satOff val="-92105"/>
                      <a:lumOff val="44705"/>
                    </a:schemeClr>
                  </a:solidFill>
                </a:uFill>
                <a:latin typeface="BentonSansF Medium"/>
                <a:ea typeface="BentonSansF Medium"/>
                <a:cs typeface="BentonSansF Medium"/>
                <a:sym typeface="BentonSansF Medium"/>
              </a:defRPr>
            </a:pPr>
            <a:endParaRPr/>
          </a:p>
        </p:txBody>
      </p:sp>
      <p:sp>
        <p:nvSpPr>
          <p:cNvPr id="1454" name="Square"/>
          <p:cNvSpPr>
            <a:spLocks noGrp="1"/>
          </p:cNvSpPr>
          <p:nvPr>
            <p:ph type="body" sz="quarter" idx="22"/>
          </p:nvPr>
        </p:nvSpPr>
        <p:spPr>
          <a:xfrm rot="2700000">
            <a:off x="848766" y="5878523"/>
            <a:ext cx="74084" cy="75373"/>
          </a:xfrm>
          <a:prstGeom prst="rect">
            <a:avLst/>
          </a:prstGeom>
          <a:solidFill>
            <a:schemeClr val="accent6">
              <a:satOff val="7814"/>
              <a:lumOff val="-13137"/>
            </a:schemeClr>
          </a:solidFill>
          <a:ln>
            <a:solidFill>
              <a:schemeClr val="accent1">
                <a:hueOff val="-11708571"/>
                <a:satOff val="-92105"/>
                <a:lumOff val="44705"/>
              </a:schemeClr>
            </a:solidFill>
          </a:ln>
        </p:spPr>
        <p:txBody>
          <a:bodyPr lIns="53578" tIns="53578" rIns="53578" bIns="53578">
            <a:noAutofit/>
          </a:bodyPr>
          <a:lstStyle>
            <a:lvl1pPr marL="0" indent="0" algn="ctr" defTabSz="457200">
              <a:lnSpc>
                <a:spcPct val="80000"/>
              </a:lnSpc>
              <a:spcBef>
                <a:spcPts val="0"/>
              </a:spcBef>
              <a:buSzTx/>
              <a:buNone/>
              <a:defRPr sz="1800" cap="all" spc="180">
                <a:uFill>
                  <a:solidFill>
                    <a:schemeClr val="accent1">
                      <a:hueOff val="-11708571"/>
                      <a:satOff val="-92105"/>
                      <a:lumOff val="44705"/>
                    </a:schemeClr>
                  </a:solidFill>
                </a:uFill>
                <a:latin typeface="BentonSansF Medium"/>
                <a:sym typeface="BentonSansF Medium"/>
              </a:defRPr>
            </a:lvl1pPr>
          </a:lstStyle>
          <a:p>
            <a:pPr marL="0" indent="0" algn="ctr" defTabSz="914400">
              <a:lnSpc>
                <a:spcPct val="80000"/>
              </a:lnSpc>
              <a:spcBef>
                <a:spcPts val="0"/>
              </a:spcBef>
              <a:buSzTx/>
              <a:buNone/>
              <a:defRPr sz="1800" cap="all" spc="180">
                <a:uFill>
                  <a:solidFill>
                    <a:schemeClr val="accent1">
                      <a:hueOff val="-11708571"/>
                      <a:satOff val="-92105"/>
                      <a:lumOff val="44705"/>
                    </a:schemeClr>
                  </a:solidFill>
                </a:uFill>
                <a:latin typeface="BentonSansF Medium"/>
                <a:ea typeface="BentonSansF Medium"/>
                <a:cs typeface="BentonSansF Medium"/>
                <a:sym typeface="BentonSansF Medium"/>
              </a:defRPr>
            </a:pPr>
            <a:endParaRPr/>
          </a:p>
        </p:txBody>
      </p:sp>
      <p:sp>
        <p:nvSpPr>
          <p:cNvPr id="1455" name="lorem ipsum"/>
          <p:cNvSpPr>
            <a:spLocks noGrp="1"/>
          </p:cNvSpPr>
          <p:nvPr>
            <p:ph type="body" sz="quarter" idx="23"/>
          </p:nvPr>
        </p:nvSpPr>
        <p:spPr>
          <a:xfrm>
            <a:off x="6759198" y="5968018"/>
            <a:ext cx="777777" cy="242631"/>
          </a:xfrm>
          <a:prstGeom prst="rect">
            <a:avLst/>
          </a:prstGeom>
        </p:spPr>
        <p:txBody>
          <a:bodyPr wrap="none">
            <a:spAutoFit/>
          </a:bodyPr>
          <a:lstStyle>
            <a:lvl1pPr marL="0" indent="0" algn="ctr" defTabSz="647700">
              <a:lnSpc>
                <a:spcPct val="140000"/>
              </a:lnSpc>
              <a:spcBef>
                <a:spcPts val="0"/>
              </a:spcBef>
              <a:buClr>
                <a:srgbClr val="51C400"/>
              </a:buClr>
              <a:buSzTx/>
              <a:buNone/>
              <a:defRPr sz="650" cap="all" spc="65">
                <a:uFill>
                  <a:solidFill>
                    <a:srgbClr val="0063AD"/>
                  </a:solidFill>
                </a:uFill>
                <a:latin typeface="BentonSansF Medium"/>
                <a:ea typeface="BentonSansF Medium"/>
                <a:cs typeface="BentonSansF Medium"/>
                <a:sym typeface="BentonSansF Medium"/>
              </a:defRPr>
            </a:lvl1pPr>
          </a:lstStyle>
          <a:p>
            <a:r>
              <a:t>lorem ipsum</a:t>
            </a:r>
          </a:p>
        </p:txBody>
      </p:sp>
      <p:sp>
        <p:nvSpPr>
          <p:cNvPr id="1456" name="lorem ipsum"/>
          <p:cNvSpPr>
            <a:spLocks noGrp="1"/>
          </p:cNvSpPr>
          <p:nvPr>
            <p:ph type="body" sz="quarter" idx="24"/>
          </p:nvPr>
        </p:nvSpPr>
        <p:spPr>
          <a:xfrm>
            <a:off x="2582876" y="5968018"/>
            <a:ext cx="777777" cy="242631"/>
          </a:xfrm>
          <a:prstGeom prst="rect">
            <a:avLst/>
          </a:prstGeom>
        </p:spPr>
        <p:txBody>
          <a:bodyPr wrap="none">
            <a:spAutoFit/>
          </a:bodyPr>
          <a:lstStyle>
            <a:lvl1pPr marL="0" indent="0" algn="ctr" defTabSz="647700">
              <a:lnSpc>
                <a:spcPct val="140000"/>
              </a:lnSpc>
              <a:spcBef>
                <a:spcPts val="0"/>
              </a:spcBef>
              <a:buClr>
                <a:srgbClr val="51C400"/>
              </a:buClr>
              <a:buSzTx/>
              <a:buNone/>
              <a:defRPr sz="650" cap="all" spc="65">
                <a:uFill>
                  <a:solidFill>
                    <a:srgbClr val="0063AD"/>
                  </a:solidFill>
                </a:uFill>
                <a:latin typeface="BentonSansF Medium"/>
                <a:ea typeface="BentonSansF Medium"/>
                <a:cs typeface="BentonSansF Medium"/>
                <a:sym typeface="BentonSansF Medium"/>
              </a:defRPr>
            </a:lvl1pPr>
          </a:lstStyle>
          <a:p>
            <a:r>
              <a:t>lorem ipsum</a:t>
            </a:r>
          </a:p>
        </p:txBody>
      </p:sp>
      <p:sp>
        <p:nvSpPr>
          <p:cNvPr id="1457" name="lorem ipsum"/>
          <p:cNvSpPr>
            <a:spLocks noGrp="1"/>
          </p:cNvSpPr>
          <p:nvPr>
            <p:ph type="body" sz="quarter" idx="25"/>
          </p:nvPr>
        </p:nvSpPr>
        <p:spPr>
          <a:xfrm>
            <a:off x="4688847" y="5968018"/>
            <a:ext cx="777777" cy="242631"/>
          </a:xfrm>
          <a:prstGeom prst="rect">
            <a:avLst/>
          </a:prstGeom>
        </p:spPr>
        <p:txBody>
          <a:bodyPr wrap="none">
            <a:spAutoFit/>
          </a:bodyPr>
          <a:lstStyle>
            <a:lvl1pPr marL="0" indent="0" algn="ctr" defTabSz="647700">
              <a:lnSpc>
                <a:spcPct val="140000"/>
              </a:lnSpc>
              <a:spcBef>
                <a:spcPts val="0"/>
              </a:spcBef>
              <a:buClr>
                <a:srgbClr val="51C400"/>
              </a:buClr>
              <a:buSzTx/>
              <a:buNone/>
              <a:defRPr sz="650" cap="all" spc="65">
                <a:uFill>
                  <a:solidFill>
                    <a:srgbClr val="0063AD"/>
                  </a:solidFill>
                </a:uFill>
                <a:latin typeface="BentonSansF Medium"/>
                <a:ea typeface="BentonSansF Medium"/>
                <a:cs typeface="BentonSansF Medium"/>
                <a:sym typeface="BentonSansF Medium"/>
              </a:defRPr>
            </a:lvl1pPr>
          </a:lstStyle>
          <a:p>
            <a:r>
              <a:t>lorem ipsum</a:t>
            </a:r>
          </a:p>
        </p:txBody>
      </p:sp>
      <p:sp>
        <p:nvSpPr>
          <p:cNvPr id="1458" name="lorem ipsum"/>
          <p:cNvSpPr>
            <a:spLocks noGrp="1"/>
          </p:cNvSpPr>
          <p:nvPr>
            <p:ph type="body" sz="quarter" idx="26"/>
          </p:nvPr>
        </p:nvSpPr>
        <p:spPr>
          <a:xfrm>
            <a:off x="8829550" y="5968018"/>
            <a:ext cx="777777" cy="242631"/>
          </a:xfrm>
          <a:prstGeom prst="rect">
            <a:avLst/>
          </a:prstGeom>
        </p:spPr>
        <p:txBody>
          <a:bodyPr wrap="none">
            <a:spAutoFit/>
          </a:bodyPr>
          <a:lstStyle>
            <a:lvl1pPr marL="0" indent="0" algn="ctr" defTabSz="647700">
              <a:lnSpc>
                <a:spcPct val="140000"/>
              </a:lnSpc>
              <a:spcBef>
                <a:spcPts val="0"/>
              </a:spcBef>
              <a:buClr>
                <a:srgbClr val="51C400"/>
              </a:buClr>
              <a:buSzTx/>
              <a:buNone/>
              <a:defRPr sz="650" cap="all" spc="65">
                <a:uFill>
                  <a:solidFill>
                    <a:srgbClr val="0063AD"/>
                  </a:solidFill>
                </a:uFill>
                <a:latin typeface="BentonSansF Medium"/>
                <a:ea typeface="BentonSansF Medium"/>
                <a:cs typeface="BentonSansF Medium"/>
                <a:sym typeface="BentonSansF Medium"/>
              </a:defRPr>
            </a:lvl1pPr>
          </a:lstStyle>
          <a:p>
            <a:r>
              <a:t>lorem ipsum</a:t>
            </a:r>
          </a:p>
        </p:txBody>
      </p:sp>
      <p:sp>
        <p:nvSpPr>
          <p:cNvPr id="1459" name="lorem ipsum"/>
          <p:cNvSpPr>
            <a:spLocks noGrp="1"/>
          </p:cNvSpPr>
          <p:nvPr>
            <p:ph type="body" sz="quarter" idx="27"/>
          </p:nvPr>
        </p:nvSpPr>
        <p:spPr>
          <a:xfrm>
            <a:off x="10910889" y="5968018"/>
            <a:ext cx="777777" cy="242631"/>
          </a:xfrm>
          <a:prstGeom prst="rect">
            <a:avLst/>
          </a:prstGeom>
        </p:spPr>
        <p:txBody>
          <a:bodyPr wrap="none">
            <a:spAutoFit/>
          </a:bodyPr>
          <a:lstStyle>
            <a:lvl1pPr marL="0" indent="0" algn="ctr" defTabSz="647700">
              <a:lnSpc>
                <a:spcPct val="140000"/>
              </a:lnSpc>
              <a:spcBef>
                <a:spcPts val="0"/>
              </a:spcBef>
              <a:buClr>
                <a:srgbClr val="51C400"/>
              </a:buClr>
              <a:buSzTx/>
              <a:buNone/>
              <a:defRPr sz="650" cap="all" spc="65">
                <a:uFill>
                  <a:solidFill>
                    <a:srgbClr val="0063AD"/>
                  </a:solidFill>
                </a:uFill>
                <a:latin typeface="BentonSansF Medium"/>
                <a:ea typeface="BentonSansF Medium"/>
                <a:cs typeface="BentonSansF Medium"/>
                <a:sym typeface="BentonSansF Medium"/>
              </a:defRPr>
            </a:lvl1pPr>
          </a:lstStyle>
          <a:p>
            <a:r>
              <a:t>lorem ipsum</a:t>
            </a:r>
          </a:p>
        </p:txBody>
      </p:sp>
      <p:sp>
        <p:nvSpPr>
          <p:cNvPr id="1460" name="lorem ipsum"/>
          <p:cNvSpPr>
            <a:spLocks noGrp="1"/>
          </p:cNvSpPr>
          <p:nvPr>
            <p:ph type="body" sz="quarter" idx="28"/>
          </p:nvPr>
        </p:nvSpPr>
        <p:spPr>
          <a:xfrm>
            <a:off x="496918" y="5968018"/>
            <a:ext cx="777777" cy="242631"/>
          </a:xfrm>
          <a:prstGeom prst="rect">
            <a:avLst/>
          </a:prstGeom>
        </p:spPr>
        <p:txBody>
          <a:bodyPr wrap="none">
            <a:spAutoFit/>
          </a:bodyPr>
          <a:lstStyle>
            <a:lvl1pPr marL="0" indent="0" algn="ctr" defTabSz="647700">
              <a:lnSpc>
                <a:spcPct val="140000"/>
              </a:lnSpc>
              <a:spcBef>
                <a:spcPts val="0"/>
              </a:spcBef>
              <a:buClr>
                <a:srgbClr val="51C400"/>
              </a:buClr>
              <a:buSzTx/>
              <a:buNone/>
              <a:defRPr sz="650" cap="all" spc="65">
                <a:uFill>
                  <a:solidFill>
                    <a:srgbClr val="0063AD"/>
                  </a:solidFill>
                </a:uFill>
                <a:latin typeface="BentonSansF Medium"/>
                <a:ea typeface="BentonSansF Medium"/>
                <a:cs typeface="BentonSansF Medium"/>
                <a:sym typeface="BentonSansF Medium"/>
              </a:defRPr>
            </a:lvl1pPr>
          </a:lstStyle>
          <a:p>
            <a:r>
              <a:t>lorem ipsum</a:t>
            </a:r>
          </a:p>
        </p:txBody>
      </p:sp>
      <p:sp>
        <p:nvSpPr>
          <p:cNvPr id="1461" name="Slide Number"/>
          <p:cNvSpPr txBox="1">
            <a:spLocks noGrp="1"/>
          </p:cNvSpPr>
          <p:nvPr>
            <p:ph type="sldNum" sz="quarter" idx="2"/>
          </p:nvPr>
        </p:nvSpPr>
        <p:spPr>
          <a:xfrm>
            <a:off x="8736225" y="6180921"/>
            <a:ext cx="279881" cy="350861"/>
          </a:xfrm>
          <a:prstGeom prst="rect">
            <a:avLst/>
          </a:prstGeom>
        </p:spPr>
        <p:txBody>
          <a:bodyPr lIns="45718" tIns="45718" rIns="45718" bIns="45718" anchor="ctr"/>
          <a:lstStyle>
            <a:lvl1pPr algn="l" defTabSz="411480">
              <a:lnSpc>
                <a:spcPct val="140000"/>
              </a:lnSpc>
              <a:defRPr sz="1200">
                <a:solidFill>
                  <a:srgbClr val="000000"/>
                </a:solidFill>
                <a:latin typeface="+mn-lt"/>
                <a:ea typeface="+mn-ea"/>
                <a:cs typeface="+mn-cs"/>
                <a:sym typeface="BentonSansF"/>
              </a:defRPr>
            </a:lvl1pPr>
          </a:lstStyle>
          <a:p>
            <a:fld id="{86CB4B4D-7CA3-9044-876B-883B54F8677D}" type="slidenum">
              <a:rPr/>
              <a:pPr/>
              <a:t>‹#›</a:t>
            </a:fld>
            <a:endParaRPr/>
          </a:p>
        </p:txBody>
      </p:sp>
    </p:spTree>
    <p:extLst>
      <p:ext uri="{BB962C8B-B14F-4D97-AF65-F5344CB8AC3E}">
        <p14:creationId xmlns:p14="http://schemas.microsoft.com/office/powerpoint/2010/main" val="3126227314"/>
      </p:ext>
    </p:extLst>
  </p:cSld>
  <p:clrMapOvr>
    <a:masterClrMapping/>
  </p:clrMapOvr>
  <p:transition spd="med"/>
</p:sldLayout>
</file>

<file path=ppt/slideLayouts/slideLayout122.xml><?xml version="1.0" encoding="utf-8"?>
<p:sldLayout xmlns:a="http://schemas.openxmlformats.org/drawingml/2006/main" xmlns:r="http://schemas.openxmlformats.org/officeDocument/2006/relationships" xmlns:p="http://schemas.openxmlformats.org/presentationml/2006/main" type="tx">
  <p:cSld name="Reference: Basic project timeline v.2">
    <p:spTree>
      <p:nvGrpSpPr>
        <p:cNvPr id="1" name=""/>
        <p:cNvGrpSpPr/>
        <p:nvPr/>
      </p:nvGrpSpPr>
      <p:grpSpPr>
        <a:xfrm>
          <a:off x="0" y="0"/>
          <a:ext cx="0" cy="0"/>
          <a:chOff x="0" y="0"/>
          <a:chExt cx="0" cy="0"/>
        </a:xfrm>
      </p:grpSpPr>
      <p:pic>
        <p:nvPicPr>
          <p:cNvPr id="1468" name="image4.png" descr="image4.png"/>
          <p:cNvPicPr>
            <a:picLocks noChangeAspect="1"/>
          </p:cNvPicPr>
          <p:nvPr/>
        </p:nvPicPr>
        <p:blipFill>
          <a:blip r:embed="rId2"/>
          <a:stretch>
            <a:fillRect/>
          </a:stretch>
        </p:blipFill>
        <p:spPr>
          <a:xfrm>
            <a:off x="442384" y="6414569"/>
            <a:ext cx="443423" cy="443432"/>
          </a:xfrm>
          <a:prstGeom prst="rect">
            <a:avLst/>
          </a:prstGeom>
          <a:ln w="12700">
            <a:miter lim="400000"/>
          </a:ln>
        </p:spPr>
      </p:pic>
      <p:sp>
        <p:nvSpPr>
          <p:cNvPr id="1469" name="primary footer"/>
          <p:cNvSpPr>
            <a:spLocks noGrp="1"/>
          </p:cNvSpPr>
          <p:nvPr>
            <p:ph type="body" sz="quarter" idx="13"/>
          </p:nvPr>
        </p:nvSpPr>
        <p:spPr>
          <a:xfrm>
            <a:off x="10002627" y="6548755"/>
            <a:ext cx="798617" cy="92333"/>
          </a:xfrm>
          <a:prstGeom prst="rect">
            <a:avLst/>
          </a:prstGeom>
        </p:spPr>
        <p:txBody>
          <a:bodyPr wrap="none" lIns="0" tIns="0" rIns="0" bIns="0" anchor="t">
            <a:spAutoFit/>
          </a:bodyPr>
          <a:lstStyle>
            <a:lvl1pPr marL="0" indent="0" defTabSz="457200">
              <a:spcBef>
                <a:spcPts val="0"/>
              </a:spcBef>
              <a:buSzTx/>
              <a:buNone/>
              <a:defRPr sz="600" cap="all" spc="60">
                <a:solidFill>
                  <a:srgbClr val="A6AAA9"/>
                </a:solidFill>
                <a:uFill>
                  <a:solidFill>
                    <a:srgbClr val="919191"/>
                  </a:solidFill>
                </a:uFill>
                <a:latin typeface="BentonSansF Medium"/>
                <a:ea typeface="BentonSansF Medium"/>
                <a:cs typeface="BentonSansF Medium"/>
                <a:sym typeface="BentonSansF Medium"/>
              </a:defRPr>
            </a:lvl1pPr>
          </a:lstStyle>
          <a:p>
            <a:pPr defTabSz="914400"/>
            <a:r>
              <a:t>primary footer</a:t>
            </a:r>
          </a:p>
        </p:txBody>
      </p:sp>
      <p:sp>
        <p:nvSpPr>
          <p:cNvPr id="1470" name="secondary footer"/>
          <p:cNvSpPr>
            <a:spLocks noGrp="1"/>
          </p:cNvSpPr>
          <p:nvPr>
            <p:ph type="body" sz="quarter" idx="14"/>
          </p:nvPr>
        </p:nvSpPr>
        <p:spPr>
          <a:xfrm>
            <a:off x="8701617" y="6548755"/>
            <a:ext cx="951864" cy="92333"/>
          </a:xfrm>
          <a:prstGeom prst="rect">
            <a:avLst/>
          </a:prstGeom>
        </p:spPr>
        <p:txBody>
          <a:bodyPr wrap="none" lIns="0" tIns="0" rIns="0" bIns="0" anchor="t">
            <a:spAutoFit/>
          </a:bodyPr>
          <a:lstStyle>
            <a:lvl1pPr marL="0" indent="0" defTabSz="457200">
              <a:spcBef>
                <a:spcPts val="0"/>
              </a:spcBef>
              <a:buSzTx/>
              <a:buNone/>
              <a:defRPr sz="600" cap="all" spc="60">
                <a:solidFill>
                  <a:srgbClr val="A6AAA9"/>
                </a:solidFill>
                <a:uFill>
                  <a:solidFill>
                    <a:srgbClr val="919191"/>
                  </a:solidFill>
                </a:uFill>
                <a:latin typeface="BentonSansF Medium"/>
                <a:ea typeface="BentonSansF Medium"/>
                <a:cs typeface="BentonSansF Medium"/>
                <a:sym typeface="BentonSansF Medium"/>
              </a:defRPr>
            </a:lvl1pPr>
          </a:lstStyle>
          <a:p>
            <a:pPr defTabSz="914400"/>
            <a:r>
              <a:t>secondary footer</a:t>
            </a:r>
          </a:p>
        </p:txBody>
      </p:sp>
      <p:sp>
        <p:nvSpPr>
          <p:cNvPr id="1471" name="Text"/>
          <p:cNvSpPr txBox="1">
            <a:spLocks noGrp="1"/>
          </p:cNvSpPr>
          <p:nvPr>
            <p:ph type="body" sz="quarter" idx="15"/>
          </p:nvPr>
        </p:nvSpPr>
        <p:spPr>
          <a:xfrm>
            <a:off x="11630698" y="6548755"/>
            <a:ext cx="94578" cy="92333"/>
          </a:xfrm>
          <a:prstGeom prst="rect">
            <a:avLst/>
          </a:prstGeom>
        </p:spPr>
        <p:txBody>
          <a:bodyPr wrap="none" lIns="0" tIns="0" rIns="0" bIns="0" anchor="t">
            <a:spAutoFit/>
          </a:bodyPr>
          <a:lstStyle>
            <a:lvl1pPr marL="0" indent="0" algn="r">
              <a:spcBef>
                <a:spcPts val="0"/>
              </a:spcBef>
              <a:buSzTx/>
              <a:buNone/>
              <a:defRPr sz="600" cap="all">
                <a:solidFill>
                  <a:srgbClr val="A6AAA9"/>
                </a:solidFill>
                <a:latin typeface="BentonSansF Medium"/>
                <a:ea typeface="BentonSansF Medium"/>
                <a:cs typeface="BentonSansF Medium"/>
                <a:sym typeface="BentonSansF Medium"/>
              </a:defRPr>
            </a:lvl1pPr>
          </a:lstStyle>
          <a:p>
            <a:fld id="{86CB4B4D-7CA3-9044-876B-883B54F8677D}" type="slidenum">
              <a:t>‹#›</a:t>
            </a:fld>
            <a:endParaRPr/>
          </a:p>
        </p:txBody>
      </p:sp>
      <p:sp>
        <p:nvSpPr>
          <p:cNvPr id="1472" name="SECTION"/>
          <p:cNvSpPr>
            <a:spLocks noGrp="1"/>
          </p:cNvSpPr>
          <p:nvPr>
            <p:ph type="body" sz="quarter" idx="16"/>
          </p:nvPr>
        </p:nvSpPr>
        <p:spPr>
          <a:xfrm>
            <a:off x="884402" y="662082"/>
            <a:ext cx="3250388" cy="153888"/>
          </a:xfrm>
          <a:prstGeom prst="rect">
            <a:avLst/>
          </a:prstGeom>
        </p:spPr>
        <p:txBody>
          <a:bodyPr lIns="0" tIns="0" rIns="0" bIns="0" anchor="t">
            <a:spAutoFit/>
          </a:bodyPr>
          <a:lstStyle>
            <a:lvl1pPr marL="0" indent="0" defTabSz="411480">
              <a:spcBef>
                <a:spcPts val="0"/>
              </a:spcBef>
              <a:buSzTx/>
              <a:buNone/>
              <a:defRPr sz="1000" cap="all" spc="100">
                <a:latin typeface="BentonSansF Medium"/>
                <a:ea typeface="BentonSansF Medium"/>
                <a:cs typeface="BentonSansF Medium"/>
                <a:sym typeface="BentonSansF Medium"/>
              </a:defRPr>
            </a:lvl1pPr>
          </a:lstStyle>
          <a:p>
            <a:r>
              <a:t>SECTION</a:t>
            </a:r>
          </a:p>
        </p:txBody>
      </p:sp>
      <p:sp>
        <p:nvSpPr>
          <p:cNvPr id="1473" name="Square"/>
          <p:cNvSpPr>
            <a:spLocks noGrp="1"/>
          </p:cNvSpPr>
          <p:nvPr>
            <p:ph type="body" sz="quarter" idx="17"/>
          </p:nvPr>
        </p:nvSpPr>
        <p:spPr>
          <a:xfrm rot="2700000">
            <a:off x="7111045" y="5872173"/>
            <a:ext cx="74084" cy="75373"/>
          </a:xfrm>
          <a:prstGeom prst="rect">
            <a:avLst/>
          </a:prstGeom>
          <a:solidFill>
            <a:srgbClr val="000000"/>
          </a:solidFill>
          <a:ln>
            <a:solidFill>
              <a:schemeClr val="accent1">
                <a:hueOff val="-11708571"/>
                <a:satOff val="-92105"/>
                <a:lumOff val="44705"/>
              </a:schemeClr>
            </a:solidFill>
          </a:ln>
        </p:spPr>
        <p:txBody>
          <a:bodyPr lIns="53578" tIns="53578" rIns="53578" bIns="53578">
            <a:noAutofit/>
          </a:bodyPr>
          <a:lstStyle>
            <a:lvl1pPr marL="0" indent="0" algn="ctr" defTabSz="457200">
              <a:lnSpc>
                <a:spcPct val="80000"/>
              </a:lnSpc>
              <a:spcBef>
                <a:spcPts val="0"/>
              </a:spcBef>
              <a:buSzTx/>
              <a:buNone/>
              <a:defRPr sz="1800" cap="all" spc="180">
                <a:uFill>
                  <a:solidFill>
                    <a:schemeClr val="accent1">
                      <a:hueOff val="-11708571"/>
                      <a:satOff val="-92105"/>
                      <a:lumOff val="44705"/>
                    </a:schemeClr>
                  </a:solidFill>
                </a:uFill>
                <a:latin typeface="BentonSansF Medium"/>
                <a:sym typeface="BentonSansF Medium"/>
              </a:defRPr>
            </a:lvl1pPr>
          </a:lstStyle>
          <a:p>
            <a:pPr marL="0" indent="0" algn="ctr" defTabSz="914400">
              <a:lnSpc>
                <a:spcPct val="80000"/>
              </a:lnSpc>
              <a:spcBef>
                <a:spcPts val="0"/>
              </a:spcBef>
              <a:buSzTx/>
              <a:buNone/>
              <a:defRPr sz="1800" cap="all" spc="180">
                <a:uFill>
                  <a:solidFill>
                    <a:schemeClr val="accent1">
                      <a:hueOff val="-11708571"/>
                      <a:satOff val="-92105"/>
                      <a:lumOff val="44705"/>
                    </a:schemeClr>
                  </a:solidFill>
                </a:uFill>
                <a:latin typeface="BentonSansF Medium"/>
                <a:ea typeface="BentonSansF Medium"/>
                <a:cs typeface="BentonSansF Medium"/>
                <a:sym typeface="BentonSansF Medium"/>
              </a:defRPr>
            </a:pPr>
            <a:endParaRPr/>
          </a:p>
        </p:txBody>
      </p:sp>
      <p:sp>
        <p:nvSpPr>
          <p:cNvPr id="1474" name="lorem ipsum"/>
          <p:cNvSpPr>
            <a:spLocks noGrp="1"/>
          </p:cNvSpPr>
          <p:nvPr>
            <p:ph type="body" sz="quarter" idx="18"/>
          </p:nvPr>
        </p:nvSpPr>
        <p:spPr>
          <a:xfrm>
            <a:off x="6759198" y="5968018"/>
            <a:ext cx="777777" cy="242631"/>
          </a:xfrm>
          <a:prstGeom prst="rect">
            <a:avLst/>
          </a:prstGeom>
        </p:spPr>
        <p:txBody>
          <a:bodyPr wrap="none">
            <a:spAutoFit/>
          </a:bodyPr>
          <a:lstStyle>
            <a:lvl1pPr marL="0" indent="0" algn="ctr" defTabSz="647700">
              <a:lnSpc>
                <a:spcPct val="140000"/>
              </a:lnSpc>
              <a:spcBef>
                <a:spcPts val="0"/>
              </a:spcBef>
              <a:buClr>
                <a:srgbClr val="51C400"/>
              </a:buClr>
              <a:buSzTx/>
              <a:buNone/>
              <a:defRPr sz="650" cap="all" spc="65">
                <a:uFill>
                  <a:solidFill>
                    <a:srgbClr val="0063AD"/>
                  </a:solidFill>
                </a:uFill>
                <a:latin typeface="BentonSansF Medium"/>
                <a:ea typeface="BentonSansF Medium"/>
                <a:cs typeface="BentonSansF Medium"/>
                <a:sym typeface="BentonSansF Medium"/>
              </a:defRPr>
            </a:lvl1pPr>
          </a:lstStyle>
          <a:p>
            <a:r>
              <a:t>lorem ipsum</a:t>
            </a:r>
          </a:p>
        </p:txBody>
      </p:sp>
      <p:sp>
        <p:nvSpPr>
          <p:cNvPr id="1475" name="Square"/>
          <p:cNvSpPr>
            <a:spLocks noGrp="1"/>
          </p:cNvSpPr>
          <p:nvPr>
            <p:ph type="body" sz="quarter" idx="19"/>
          </p:nvPr>
        </p:nvSpPr>
        <p:spPr>
          <a:xfrm rot="2700000">
            <a:off x="2934723" y="5872173"/>
            <a:ext cx="74084" cy="75373"/>
          </a:xfrm>
          <a:prstGeom prst="rect">
            <a:avLst/>
          </a:prstGeom>
          <a:solidFill>
            <a:srgbClr val="000000"/>
          </a:solidFill>
          <a:ln>
            <a:solidFill>
              <a:schemeClr val="accent1">
                <a:hueOff val="-11708571"/>
                <a:satOff val="-92105"/>
                <a:lumOff val="44705"/>
              </a:schemeClr>
            </a:solidFill>
          </a:ln>
        </p:spPr>
        <p:txBody>
          <a:bodyPr lIns="53578" tIns="53578" rIns="53578" bIns="53578">
            <a:noAutofit/>
          </a:bodyPr>
          <a:lstStyle>
            <a:lvl1pPr marL="0" indent="0" algn="ctr" defTabSz="457200">
              <a:lnSpc>
                <a:spcPct val="80000"/>
              </a:lnSpc>
              <a:spcBef>
                <a:spcPts val="0"/>
              </a:spcBef>
              <a:buClr>
                <a:srgbClr val="000000"/>
              </a:buClr>
              <a:buSzTx/>
              <a:buNone/>
              <a:defRPr sz="1800" cap="all" spc="180">
                <a:uFill>
                  <a:solidFill>
                    <a:schemeClr val="accent1">
                      <a:hueOff val="-11708571"/>
                      <a:satOff val="-92105"/>
                      <a:lumOff val="44705"/>
                    </a:schemeClr>
                  </a:solidFill>
                </a:uFill>
                <a:latin typeface="BentonSansF Medium"/>
                <a:sym typeface="BentonSansF Medium"/>
              </a:defRPr>
            </a:lvl1pPr>
          </a:lstStyle>
          <a:p>
            <a:pPr marL="0" indent="0" algn="ctr" defTabSz="914400">
              <a:lnSpc>
                <a:spcPct val="80000"/>
              </a:lnSpc>
              <a:spcBef>
                <a:spcPts val="0"/>
              </a:spcBef>
              <a:buClr>
                <a:srgbClr val="000000"/>
              </a:buClr>
              <a:buSzTx/>
              <a:buNone/>
              <a:defRPr sz="1800" cap="all" spc="180">
                <a:uFill>
                  <a:solidFill>
                    <a:schemeClr val="accent1">
                      <a:hueOff val="-11708571"/>
                      <a:satOff val="-92105"/>
                      <a:lumOff val="44705"/>
                    </a:schemeClr>
                  </a:solidFill>
                </a:uFill>
                <a:latin typeface="BentonSansF Medium"/>
                <a:ea typeface="BentonSansF Medium"/>
                <a:cs typeface="BentonSansF Medium"/>
                <a:sym typeface="BentonSansF Medium"/>
              </a:defRPr>
            </a:pPr>
            <a:endParaRPr/>
          </a:p>
        </p:txBody>
      </p:sp>
      <p:sp>
        <p:nvSpPr>
          <p:cNvPr id="1476" name="lorem ipsum"/>
          <p:cNvSpPr>
            <a:spLocks noGrp="1"/>
          </p:cNvSpPr>
          <p:nvPr>
            <p:ph type="body" sz="quarter" idx="20"/>
          </p:nvPr>
        </p:nvSpPr>
        <p:spPr>
          <a:xfrm>
            <a:off x="2582876" y="5968018"/>
            <a:ext cx="777777" cy="242631"/>
          </a:xfrm>
          <a:prstGeom prst="rect">
            <a:avLst/>
          </a:prstGeom>
        </p:spPr>
        <p:txBody>
          <a:bodyPr wrap="none">
            <a:spAutoFit/>
          </a:bodyPr>
          <a:lstStyle>
            <a:lvl1pPr marL="0" indent="0" algn="ctr" defTabSz="647700">
              <a:lnSpc>
                <a:spcPct val="140000"/>
              </a:lnSpc>
              <a:spcBef>
                <a:spcPts val="0"/>
              </a:spcBef>
              <a:buClr>
                <a:srgbClr val="51C400"/>
              </a:buClr>
              <a:buSzTx/>
              <a:buNone/>
              <a:defRPr sz="650" cap="all" spc="65">
                <a:uFill>
                  <a:solidFill>
                    <a:srgbClr val="0063AD"/>
                  </a:solidFill>
                </a:uFill>
                <a:latin typeface="BentonSansF Medium"/>
                <a:ea typeface="BentonSansF Medium"/>
                <a:cs typeface="BentonSansF Medium"/>
                <a:sym typeface="BentonSansF Medium"/>
              </a:defRPr>
            </a:lvl1pPr>
          </a:lstStyle>
          <a:p>
            <a:r>
              <a:t>lorem ipsum</a:t>
            </a:r>
          </a:p>
        </p:txBody>
      </p:sp>
      <p:sp>
        <p:nvSpPr>
          <p:cNvPr id="1477" name="Square"/>
          <p:cNvSpPr>
            <a:spLocks noGrp="1"/>
          </p:cNvSpPr>
          <p:nvPr>
            <p:ph type="body" sz="quarter" idx="21"/>
          </p:nvPr>
        </p:nvSpPr>
        <p:spPr>
          <a:xfrm rot="2700000">
            <a:off x="5040694" y="5878523"/>
            <a:ext cx="74084" cy="75373"/>
          </a:xfrm>
          <a:prstGeom prst="rect">
            <a:avLst/>
          </a:prstGeom>
          <a:solidFill>
            <a:srgbClr val="000000"/>
          </a:solidFill>
          <a:ln>
            <a:solidFill>
              <a:schemeClr val="accent1">
                <a:hueOff val="-11708571"/>
                <a:satOff val="-92105"/>
                <a:lumOff val="44705"/>
              </a:schemeClr>
            </a:solidFill>
          </a:ln>
        </p:spPr>
        <p:txBody>
          <a:bodyPr lIns="53578" tIns="53578" rIns="53578" bIns="53578">
            <a:noAutofit/>
          </a:bodyPr>
          <a:lstStyle>
            <a:lvl1pPr marL="0" indent="0" algn="ctr" defTabSz="457200">
              <a:lnSpc>
                <a:spcPct val="80000"/>
              </a:lnSpc>
              <a:spcBef>
                <a:spcPts val="0"/>
              </a:spcBef>
              <a:buClr>
                <a:srgbClr val="000000"/>
              </a:buClr>
              <a:buSzTx/>
              <a:buNone/>
              <a:defRPr sz="1800" cap="all" spc="180">
                <a:uFill>
                  <a:solidFill>
                    <a:schemeClr val="accent1">
                      <a:hueOff val="-11708571"/>
                      <a:satOff val="-92105"/>
                      <a:lumOff val="44705"/>
                    </a:schemeClr>
                  </a:solidFill>
                </a:uFill>
                <a:latin typeface="BentonSansF Medium"/>
                <a:sym typeface="BentonSansF Medium"/>
              </a:defRPr>
            </a:lvl1pPr>
          </a:lstStyle>
          <a:p>
            <a:pPr marL="0" indent="0" algn="ctr" defTabSz="914400">
              <a:lnSpc>
                <a:spcPct val="80000"/>
              </a:lnSpc>
              <a:spcBef>
                <a:spcPts val="0"/>
              </a:spcBef>
              <a:buClr>
                <a:srgbClr val="000000"/>
              </a:buClr>
              <a:buSzTx/>
              <a:buNone/>
              <a:defRPr sz="1800" cap="all" spc="180">
                <a:uFill>
                  <a:solidFill>
                    <a:schemeClr val="accent1">
                      <a:hueOff val="-11708571"/>
                      <a:satOff val="-92105"/>
                      <a:lumOff val="44705"/>
                    </a:schemeClr>
                  </a:solidFill>
                </a:uFill>
                <a:latin typeface="BentonSansF Medium"/>
                <a:ea typeface="BentonSansF Medium"/>
                <a:cs typeface="BentonSansF Medium"/>
                <a:sym typeface="BentonSansF Medium"/>
              </a:defRPr>
            </a:pPr>
            <a:endParaRPr/>
          </a:p>
        </p:txBody>
      </p:sp>
      <p:sp>
        <p:nvSpPr>
          <p:cNvPr id="1478" name="lorem ipsum"/>
          <p:cNvSpPr>
            <a:spLocks noGrp="1"/>
          </p:cNvSpPr>
          <p:nvPr>
            <p:ph type="body" sz="quarter" idx="22"/>
          </p:nvPr>
        </p:nvSpPr>
        <p:spPr>
          <a:xfrm>
            <a:off x="4688847" y="5968018"/>
            <a:ext cx="777777" cy="242631"/>
          </a:xfrm>
          <a:prstGeom prst="rect">
            <a:avLst/>
          </a:prstGeom>
        </p:spPr>
        <p:txBody>
          <a:bodyPr wrap="none">
            <a:spAutoFit/>
          </a:bodyPr>
          <a:lstStyle>
            <a:lvl1pPr marL="0" indent="0" algn="ctr" defTabSz="647700">
              <a:lnSpc>
                <a:spcPct val="140000"/>
              </a:lnSpc>
              <a:spcBef>
                <a:spcPts val="0"/>
              </a:spcBef>
              <a:buClr>
                <a:srgbClr val="51C400"/>
              </a:buClr>
              <a:buSzTx/>
              <a:buNone/>
              <a:defRPr sz="650" cap="all" spc="65">
                <a:uFill>
                  <a:solidFill>
                    <a:srgbClr val="0063AD"/>
                  </a:solidFill>
                </a:uFill>
                <a:latin typeface="BentonSansF Medium"/>
                <a:ea typeface="BentonSansF Medium"/>
                <a:cs typeface="BentonSansF Medium"/>
                <a:sym typeface="BentonSansF Medium"/>
              </a:defRPr>
            </a:lvl1pPr>
          </a:lstStyle>
          <a:p>
            <a:r>
              <a:t>lorem ipsum</a:t>
            </a:r>
          </a:p>
        </p:txBody>
      </p:sp>
      <p:sp>
        <p:nvSpPr>
          <p:cNvPr id="1479" name="Square"/>
          <p:cNvSpPr>
            <a:spLocks noGrp="1"/>
          </p:cNvSpPr>
          <p:nvPr>
            <p:ph type="body" sz="quarter" idx="23"/>
          </p:nvPr>
        </p:nvSpPr>
        <p:spPr>
          <a:xfrm rot="2700000">
            <a:off x="9181397" y="5872173"/>
            <a:ext cx="74084" cy="75373"/>
          </a:xfrm>
          <a:prstGeom prst="rect">
            <a:avLst/>
          </a:prstGeom>
          <a:solidFill>
            <a:srgbClr val="000000"/>
          </a:solidFill>
          <a:ln>
            <a:solidFill>
              <a:schemeClr val="accent1">
                <a:hueOff val="-11708571"/>
                <a:satOff val="-92105"/>
                <a:lumOff val="44705"/>
              </a:schemeClr>
            </a:solidFill>
          </a:ln>
        </p:spPr>
        <p:txBody>
          <a:bodyPr lIns="53578" tIns="53578" rIns="53578" bIns="53578">
            <a:noAutofit/>
          </a:bodyPr>
          <a:lstStyle>
            <a:lvl1pPr marL="0" indent="0" algn="ctr" defTabSz="457200">
              <a:lnSpc>
                <a:spcPct val="80000"/>
              </a:lnSpc>
              <a:spcBef>
                <a:spcPts val="0"/>
              </a:spcBef>
              <a:buClr>
                <a:srgbClr val="000000"/>
              </a:buClr>
              <a:buSzTx/>
              <a:buNone/>
              <a:defRPr sz="1800" cap="all" spc="180">
                <a:uFill>
                  <a:solidFill>
                    <a:schemeClr val="accent1">
                      <a:hueOff val="-11708571"/>
                      <a:satOff val="-92105"/>
                      <a:lumOff val="44705"/>
                    </a:schemeClr>
                  </a:solidFill>
                </a:uFill>
                <a:latin typeface="BentonSansF Medium"/>
                <a:sym typeface="BentonSansF Medium"/>
              </a:defRPr>
            </a:lvl1pPr>
          </a:lstStyle>
          <a:p>
            <a:pPr marL="0" indent="0" algn="ctr" defTabSz="914400">
              <a:lnSpc>
                <a:spcPct val="80000"/>
              </a:lnSpc>
              <a:spcBef>
                <a:spcPts val="0"/>
              </a:spcBef>
              <a:buClr>
                <a:srgbClr val="000000"/>
              </a:buClr>
              <a:buSzTx/>
              <a:buNone/>
              <a:defRPr sz="1800" cap="all" spc="180">
                <a:uFill>
                  <a:solidFill>
                    <a:schemeClr val="accent1">
                      <a:hueOff val="-11708571"/>
                      <a:satOff val="-92105"/>
                      <a:lumOff val="44705"/>
                    </a:schemeClr>
                  </a:solidFill>
                </a:uFill>
                <a:latin typeface="BentonSansF Medium"/>
                <a:ea typeface="BentonSansF Medium"/>
                <a:cs typeface="BentonSansF Medium"/>
                <a:sym typeface="BentonSansF Medium"/>
              </a:defRPr>
            </a:pPr>
            <a:endParaRPr/>
          </a:p>
        </p:txBody>
      </p:sp>
      <p:sp>
        <p:nvSpPr>
          <p:cNvPr id="1480" name="lorem ipsum"/>
          <p:cNvSpPr>
            <a:spLocks noGrp="1"/>
          </p:cNvSpPr>
          <p:nvPr>
            <p:ph type="body" sz="quarter" idx="24"/>
          </p:nvPr>
        </p:nvSpPr>
        <p:spPr>
          <a:xfrm>
            <a:off x="8829550" y="5968018"/>
            <a:ext cx="777777" cy="242631"/>
          </a:xfrm>
          <a:prstGeom prst="rect">
            <a:avLst/>
          </a:prstGeom>
        </p:spPr>
        <p:txBody>
          <a:bodyPr wrap="none">
            <a:spAutoFit/>
          </a:bodyPr>
          <a:lstStyle>
            <a:lvl1pPr marL="0" indent="0" algn="ctr" defTabSz="647700">
              <a:lnSpc>
                <a:spcPct val="140000"/>
              </a:lnSpc>
              <a:spcBef>
                <a:spcPts val="0"/>
              </a:spcBef>
              <a:buClr>
                <a:srgbClr val="51C400"/>
              </a:buClr>
              <a:buSzTx/>
              <a:buNone/>
              <a:defRPr sz="650" cap="all" spc="65">
                <a:uFill>
                  <a:solidFill>
                    <a:srgbClr val="0063AD"/>
                  </a:solidFill>
                </a:uFill>
                <a:latin typeface="BentonSansF Medium"/>
                <a:ea typeface="BentonSansF Medium"/>
                <a:cs typeface="BentonSansF Medium"/>
                <a:sym typeface="BentonSansF Medium"/>
              </a:defRPr>
            </a:lvl1pPr>
          </a:lstStyle>
          <a:p>
            <a:r>
              <a:t>lorem ipsum</a:t>
            </a:r>
          </a:p>
        </p:txBody>
      </p:sp>
      <p:sp>
        <p:nvSpPr>
          <p:cNvPr id="1481" name="Square"/>
          <p:cNvSpPr>
            <a:spLocks noGrp="1"/>
          </p:cNvSpPr>
          <p:nvPr>
            <p:ph type="body" sz="quarter" idx="25"/>
          </p:nvPr>
        </p:nvSpPr>
        <p:spPr>
          <a:xfrm rot="2700000">
            <a:off x="11262736" y="5872173"/>
            <a:ext cx="74084" cy="75373"/>
          </a:xfrm>
          <a:prstGeom prst="rect">
            <a:avLst/>
          </a:prstGeom>
          <a:solidFill>
            <a:srgbClr val="000000"/>
          </a:solidFill>
          <a:ln>
            <a:solidFill>
              <a:schemeClr val="accent1">
                <a:hueOff val="-11708571"/>
                <a:satOff val="-92105"/>
                <a:lumOff val="44705"/>
              </a:schemeClr>
            </a:solidFill>
          </a:ln>
        </p:spPr>
        <p:txBody>
          <a:bodyPr lIns="53578" tIns="53578" rIns="53578" bIns="53578">
            <a:noAutofit/>
          </a:bodyPr>
          <a:lstStyle>
            <a:lvl1pPr marL="0" indent="0" algn="ctr" defTabSz="457200">
              <a:lnSpc>
                <a:spcPct val="80000"/>
              </a:lnSpc>
              <a:spcBef>
                <a:spcPts val="0"/>
              </a:spcBef>
              <a:buSzTx/>
              <a:buNone/>
              <a:defRPr sz="1800" cap="all" spc="180">
                <a:uFill>
                  <a:solidFill>
                    <a:schemeClr val="accent1">
                      <a:hueOff val="-11708571"/>
                      <a:satOff val="-92105"/>
                      <a:lumOff val="44705"/>
                    </a:schemeClr>
                  </a:solidFill>
                </a:uFill>
                <a:latin typeface="BentonSansF Medium"/>
                <a:sym typeface="BentonSansF Medium"/>
              </a:defRPr>
            </a:lvl1pPr>
          </a:lstStyle>
          <a:p>
            <a:pPr marL="0" indent="0" algn="ctr" defTabSz="914400">
              <a:lnSpc>
                <a:spcPct val="80000"/>
              </a:lnSpc>
              <a:spcBef>
                <a:spcPts val="0"/>
              </a:spcBef>
              <a:buSzTx/>
              <a:buNone/>
              <a:defRPr sz="1800" cap="all" spc="180">
                <a:uFill>
                  <a:solidFill>
                    <a:schemeClr val="accent1">
                      <a:hueOff val="-11708571"/>
                      <a:satOff val="-92105"/>
                      <a:lumOff val="44705"/>
                    </a:schemeClr>
                  </a:solidFill>
                </a:uFill>
                <a:latin typeface="BentonSansF Medium"/>
                <a:ea typeface="BentonSansF Medium"/>
                <a:cs typeface="BentonSansF Medium"/>
                <a:sym typeface="BentonSansF Medium"/>
              </a:defRPr>
            </a:pPr>
            <a:endParaRPr/>
          </a:p>
        </p:txBody>
      </p:sp>
      <p:sp>
        <p:nvSpPr>
          <p:cNvPr id="1482" name="lorem ipsum"/>
          <p:cNvSpPr>
            <a:spLocks noGrp="1"/>
          </p:cNvSpPr>
          <p:nvPr>
            <p:ph type="body" sz="quarter" idx="26"/>
          </p:nvPr>
        </p:nvSpPr>
        <p:spPr>
          <a:xfrm>
            <a:off x="10910889" y="5968018"/>
            <a:ext cx="777777" cy="242631"/>
          </a:xfrm>
          <a:prstGeom prst="rect">
            <a:avLst/>
          </a:prstGeom>
        </p:spPr>
        <p:txBody>
          <a:bodyPr wrap="none">
            <a:spAutoFit/>
          </a:bodyPr>
          <a:lstStyle>
            <a:lvl1pPr marL="0" indent="0" algn="ctr" defTabSz="647700">
              <a:lnSpc>
                <a:spcPct val="140000"/>
              </a:lnSpc>
              <a:spcBef>
                <a:spcPts val="0"/>
              </a:spcBef>
              <a:buClr>
                <a:srgbClr val="51C400"/>
              </a:buClr>
              <a:buSzTx/>
              <a:buNone/>
              <a:defRPr sz="650" cap="all" spc="65">
                <a:uFill>
                  <a:solidFill>
                    <a:srgbClr val="0063AD"/>
                  </a:solidFill>
                </a:uFill>
                <a:latin typeface="BentonSansF Medium"/>
                <a:ea typeface="BentonSansF Medium"/>
                <a:cs typeface="BentonSansF Medium"/>
                <a:sym typeface="BentonSansF Medium"/>
              </a:defRPr>
            </a:lvl1pPr>
          </a:lstStyle>
          <a:p>
            <a:r>
              <a:t>lorem ipsum</a:t>
            </a:r>
          </a:p>
        </p:txBody>
      </p:sp>
      <p:sp>
        <p:nvSpPr>
          <p:cNvPr id="1483" name="Square"/>
          <p:cNvSpPr>
            <a:spLocks noGrp="1"/>
          </p:cNvSpPr>
          <p:nvPr>
            <p:ph type="body" sz="quarter" idx="27"/>
          </p:nvPr>
        </p:nvSpPr>
        <p:spPr>
          <a:xfrm rot="2700000">
            <a:off x="848766" y="5878523"/>
            <a:ext cx="74084" cy="75373"/>
          </a:xfrm>
          <a:prstGeom prst="rect">
            <a:avLst/>
          </a:prstGeom>
          <a:solidFill>
            <a:srgbClr val="000000"/>
          </a:solidFill>
          <a:ln>
            <a:solidFill>
              <a:schemeClr val="accent1">
                <a:hueOff val="-11708571"/>
                <a:satOff val="-92105"/>
                <a:lumOff val="44705"/>
              </a:schemeClr>
            </a:solidFill>
          </a:ln>
        </p:spPr>
        <p:txBody>
          <a:bodyPr lIns="53578" tIns="53578" rIns="53578" bIns="53578">
            <a:noAutofit/>
          </a:bodyPr>
          <a:lstStyle>
            <a:lvl1pPr marL="0" indent="0" algn="ctr" defTabSz="457200">
              <a:lnSpc>
                <a:spcPct val="80000"/>
              </a:lnSpc>
              <a:spcBef>
                <a:spcPts val="0"/>
              </a:spcBef>
              <a:buSzTx/>
              <a:buNone/>
              <a:defRPr sz="1800" cap="all" spc="180">
                <a:uFill>
                  <a:solidFill>
                    <a:schemeClr val="accent1">
                      <a:hueOff val="-11708571"/>
                      <a:satOff val="-92105"/>
                      <a:lumOff val="44705"/>
                    </a:schemeClr>
                  </a:solidFill>
                </a:uFill>
                <a:latin typeface="BentonSansF Medium"/>
                <a:sym typeface="BentonSansF Medium"/>
              </a:defRPr>
            </a:lvl1pPr>
          </a:lstStyle>
          <a:p>
            <a:pPr marL="0" indent="0" algn="ctr" defTabSz="914400">
              <a:lnSpc>
                <a:spcPct val="80000"/>
              </a:lnSpc>
              <a:spcBef>
                <a:spcPts val="0"/>
              </a:spcBef>
              <a:buSzTx/>
              <a:buNone/>
              <a:defRPr sz="1800" cap="all" spc="180">
                <a:uFill>
                  <a:solidFill>
                    <a:schemeClr val="accent1">
                      <a:hueOff val="-11708571"/>
                      <a:satOff val="-92105"/>
                      <a:lumOff val="44705"/>
                    </a:schemeClr>
                  </a:solidFill>
                </a:uFill>
                <a:latin typeface="BentonSansF Medium"/>
                <a:ea typeface="BentonSansF Medium"/>
                <a:cs typeface="BentonSansF Medium"/>
                <a:sym typeface="BentonSansF Medium"/>
              </a:defRPr>
            </a:pPr>
            <a:endParaRPr/>
          </a:p>
        </p:txBody>
      </p:sp>
      <p:sp>
        <p:nvSpPr>
          <p:cNvPr id="1484" name="lorem ipsum"/>
          <p:cNvSpPr>
            <a:spLocks noGrp="1"/>
          </p:cNvSpPr>
          <p:nvPr>
            <p:ph type="body" sz="quarter" idx="28"/>
          </p:nvPr>
        </p:nvSpPr>
        <p:spPr>
          <a:xfrm>
            <a:off x="496918" y="5968018"/>
            <a:ext cx="777777" cy="242631"/>
          </a:xfrm>
          <a:prstGeom prst="rect">
            <a:avLst/>
          </a:prstGeom>
        </p:spPr>
        <p:txBody>
          <a:bodyPr wrap="none">
            <a:spAutoFit/>
          </a:bodyPr>
          <a:lstStyle>
            <a:lvl1pPr marL="0" indent="0" algn="ctr" defTabSz="647700">
              <a:lnSpc>
                <a:spcPct val="140000"/>
              </a:lnSpc>
              <a:spcBef>
                <a:spcPts val="0"/>
              </a:spcBef>
              <a:buClr>
                <a:srgbClr val="51C400"/>
              </a:buClr>
              <a:buSzTx/>
              <a:buNone/>
              <a:defRPr sz="650" cap="all" spc="65">
                <a:uFill>
                  <a:solidFill>
                    <a:srgbClr val="0063AD"/>
                  </a:solidFill>
                </a:uFill>
                <a:latin typeface="BentonSansF Medium"/>
                <a:ea typeface="BentonSansF Medium"/>
                <a:cs typeface="BentonSansF Medium"/>
                <a:sym typeface="BentonSansF Medium"/>
              </a:defRPr>
            </a:lvl1pPr>
          </a:lstStyle>
          <a:p>
            <a:r>
              <a:t>lorem ipsum</a:t>
            </a:r>
          </a:p>
        </p:txBody>
      </p:sp>
      <p:graphicFrame>
        <p:nvGraphicFramePr>
          <p:cNvPr id="1485" name="Table"/>
          <p:cNvGraphicFramePr/>
          <p:nvPr/>
        </p:nvGraphicFramePr>
        <p:xfrm>
          <a:off x="898573" y="1363133"/>
          <a:ext cx="10401205" cy="5059711"/>
        </p:xfrm>
        <a:graphic>
          <a:graphicData uri="http://schemas.openxmlformats.org/drawingml/2006/table">
            <a:tbl>
              <a:tblPr/>
              <a:tblGrid>
                <a:gridCol w="1018918">
                  <a:extLst>
                    <a:ext uri="{9D8B030D-6E8A-4147-A177-3AD203B41FA5}">
                      <a16:colId xmlns:a16="http://schemas.microsoft.com/office/drawing/2014/main" xmlns="" val="20000"/>
                    </a:ext>
                  </a:extLst>
                </a:gridCol>
                <a:gridCol w="1018918">
                  <a:extLst>
                    <a:ext uri="{9D8B030D-6E8A-4147-A177-3AD203B41FA5}">
                      <a16:colId xmlns:a16="http://schemas.microsoft.com/office/drawing/2014/main" xmlns="" val="20001"/>
                    </a:ext>
                  </a:extLst>
                </a:gridCol>
                <a:gridCol w="76200">
                  <a:extLst>
                    <a:ext uri="{9D8B030D-6E8A-4147-A177-3AD203B41FA5}">
                      <a16:colId xmlns:a16="http://schemas.microsoft.com/office/drawing/2014/main" xmlns="" val="20002"/>
                    </a:ext>
                  </a:extLst>
                </a:gridCol>
                <a:gridCol w="1018918">
                  <a:extLst>
                    <a:ext uri="{9D8B030D-6E8A-4147-A177-3AD203B41FA5}">
                      <a16:colId xmlns:a16="http://schemas.microsoft.com/office/drawing/2014/main" xmlns="" val="20003"/>
                    </a:ext>
                  </a:extLst>
                </a:gridCol>
                <a:gridCol w="1018918">
                  <a:extLst>
                    <a:ext uri="{9D8B030D-6E8A-4147-A177-3AD203B41FA5}">
                      <a16:colId xmlns:a16="http://schemas.microsoft.com/office/drawing/2014/main" xmlns="" val="20004"/>
                    </a:ext>
                  </a:extLst>
                </a:gridCol>
                <a:gridCol w="76200">
                  <a:extLst>
                    <a:ext uri="{9D8B030D-6E8A-4147-A177-3AD203B41FA5}">
                      <a16:colId xmlns:a16="http://schemas.microsoft.com/office/drawing/2014/main" xmlns="" val="20005"/>
                    </a:ext>
                  </a:extLst>
                </a:gridCol>
                <a:gridCol w="1018918">
                  <a:extLst>
                    <a:ext uri="{9D8B030D-6E8A-4147-A177-3AD203B41FA5}">
                      <a16:colId xmlns:a16="http://schemas.microsoft.com/office/drawing/2014/main" xmlns="" val="20006"/>
                    </a:ext>
                  </a:extLst>
                </a:gridCol>
                <a:gridCol w="1018918">
                  <a:extLst>
                    <a:ext uri="{9D8B030D-6E8A-4147-A177-3AD203B41FA5}">
                      <a16:colId xmlns:a16="http://schemas.microsoft.com/office/drawing/2014/main" xmlns="" val="20007"/>
                    </a:ext>
                  </a:extLst>
                </a:gridCol>
                <a:gridCol w="1018918">
                  <a:extLst>
                    <a:ext uri="{9D8B030D-6E8A-4147-A177-3AD203B41FA5}">
                      <a16:colId xmlns:a16="http://schemas.microsoft.com/office/drawing/2014/main" xmlns="" val="20008"/>
                    </a:ext>
                  </a:extLst>
                </a:gridCol>
                <a:gridCol w="1018918">
                  <a:extLst>
                    <a:ext uri="{9D8B030D-6E8A-4147-A177-3AD203B41FA5}">
                      <a16:colId xmlns:a16="http://schemas.microsoft.com/office/drawing/2014/main" xmlns="" val="20009"/>
                    </a:ext>
                  </a:extLst>
                </a:gridCol>
                <a:gridCol w="76200">
                  <a:extLst>
                    <a:ext uri="{9D8B030D-6E8A-4147-A177-3AD203B41FA5}">
                      <a16:colId xmlns:a16="http://schemas.microsoft.com/office/drawing/2014/main" xmlns="" val="20010"/>
                    </a:ext>
                  </a:extLst>
                </a:gridCol>
                <a:gridCol w="1018918">
                  <a:extLst>
                    <a:ext uri="{9D8B030D-6E8A-4147-A177-3AD203B41FA5}">
                      <a16:colId xmlns:a16="http://schemas.microsoft.com/office/drawing/2014/main" xmlns="" val="20011"/>
                    </a:ext>
                  </a:extLst>
                </a:gridCol>
                <a:gridCol w="1018918">
                  <a:extLst>
                    <a:ext uri="{9D8B030D-6E8A-4147-A177-3AD203B41FA5}">
                      <a16:colId xmlns:a16="http://schemas.microsoft.com/office/drawing/2014/main" xmlns="" val="20012"/>
                    </a:ext>
                  </a:extLst>
                </a:gridCol>
              </a:tblGrid>
              <a:tr h="1096264">
                <a:tc gridSpan="2">
                  <a:txBody>
                    <a:bodyPr/>
                    <a:lstStyle/>
                    <a:p>
                      <a:pPr algn="ctr" defTabSz="822960">
                        <a:lnSpc>
                          <a:spcPct val="490000"/>
                        </a:lnSpc>
                        <a:defRPr sz="2800">
                          <a:solidFill>
                            <a:srgbClr val="424242"/>
                          </a:solidFill>
                          <a:latin typeface="Quarto Bold"/>
                          <a:ea typeface="Quarto Bold"/>
                          <a:cs typeface="Quarto Bold"/>
                          <a:sym typeface="Quarto Bold"/>
                        </a:defRPr>
                      </a:pPr>
                      <a:r>
                        <a:rPr sz="1400"/>
                        <a:t>Immersion	</a:t>
                      </a:r>
                    </a:p>
                  </a:txBody>
                  <a:tcPr marL="25400" marR="25400" marT="25400" marB="25400" anchor="b" horzOverflow="overflow">
                    <a:lnL w="3175">
                      <a:solidFill>
                        <a:schemeClr val="accent1">
                          <a:hueOff val="-11708571"/>
                          <a:satOff val="-92105"/>
                          <a:lumOff val="44705"/>
                        </a:schemeClr>
                      </a:solidFill>
                      <a:miter lim="400000"/>
                    </a:lnL>
                    <a:lnR w="0">
                      <a:miter lim="400000"/>
                    </a:lnR>
                    <a:lnT w="12700">
                      <a:solidFill>
                        <a:srgbClr val="000000"/>
                      </a:solidFill>
                    </a:lnT>
                    <a:lnB w="3175">
                      <a:solidFill>
                        <a:schemeClr val="accent1">
                          <a:hueOff val="-11708571"/>
                          <a:satOff val="-92105"/>
                          <a:lumOff val="44705"/>
                        </a:schemeClr>
                      </a:solidFill>
                      <a:miter lim="400000"/>
                    </a:lnB>
                    <a:noFill/>
                  </a:tcPr>
                </a:tc>
                <a:tc hMerge="1">
                  <a:txBody>
                    <a:bodyPr/>
                    <a:lstStyle/>
                    <a:p>
                      <a:endParaRPr lang="en-US"/>
                    </a:p>
                  </a:txBody>
                  <a:tcPr/>
                </a:tc>
                <a:tc>
                  <a:txBody>
                    <a:bodyPr/>
                    <a:lstStyle/>
                    <a:p>
                      <a:pPr algn="ctr" defTabSz="822960">
                        <a:lnSpc>
                          <a:spcPct val="490000"/>
                        </a:lnSpc>
                        <a:defRPr sz="2800">
                          <a:solidFill>
                            <a:srgbClr val="424242"/>
                          </a:solidFill>
                          <a:latin typeface="Quarto Bold"/>
                          <a:ea typeface="Quarto Bold"/>
                          <a:cs typeface="Quarto Bold"/>
                          <a:sym typeface="Quarto Bold"/>
                        </a:defRPr>
                      </a:pPr>
                      <a:endParaRPr sz="1400"/>
                    </a:p>
                  </a:txBody>
                  <a:tcPr marL="25400" marR="25400" marT="25400" marB="25400" anchor="b" horzOverflow="overflow">
                    <a:lnL w="0">
                      <a:miter lim="400000"/>
                    </a:lnL>
                    <a:lnR w="0">
                      <a:miter lim="400000"/>
                    </a:lnR>
                    <a:lnT w="0">
                      <a:miter lim="400000"/>
                    </a:lnT>
                    <a:lnB w="3175">
                      <a:solidFill>
                        <a:schemeClr val="accent1">
                          <a:hueOff val="-11708571"/>
                          <a:satOff val="-92105"/>
                          <a:lumOff val="44705"/>
                        </a:schemeClr>
                      </a:solidFill>
                      <a:miter lim="400000"/>
                    </a:lnB>
                    <a:noFill/>
                  </a:tcPr>
                </a:tc>
                <a:tc gridSpan="2">
                  <a:txBody>
                    <a:bodyPr/>
                    <a:lstStyle/>
                    <a:p>
                      <a:pPr algn="ctr" defTabSz="822960">
                        <a:lnSpc>
                          <a:spcPct val="490000"/>
                        </a:lnSpc>
                        <a:defRPr sz="2800">
                          <a:solidFill>
                            <a:srgbClr val="424242"/>
                          </a:solidFill>
                          <a:latin typeface="Quarto Bold"/>
                          <a:ea typeface="Quarto Bold"/>
                          <a:cs typeface="Quarto Bold"/>
                          <a:sym typeface="Quarto Bold"/>
                        </a:defRPr>
                      </a:pPr>
                      <a:r>
                        <a:rPr sz="1400"/>
                        <a:t>Discover</a:t>
                      </a:r>
                    </a:p>
                  </a:txBody>
                  <a:tcPr marL="25400" marR="25400" marT="25400" marB="25400" anchor="b" horzOverflow="overflow">
                    <a:lnL w="0">
                      <a:miter lim="400000"/>
                    </a:lnL>
                    <a:lnR w="0">
                      <a:miter lim="400000"/>
                    </a:lnR>
                    <a:lnT w="12700">
                      <a:solidFill>
                        <a:srgbClr val="000000"/>
                      </a:solidFill>
                    </a:lnT>
                    <a:lnB w="3175">
                      <a:solidFill>
                        <a:schemeClr val="accent1">
                          <a:hueOff val="-11708571"/>
                          <a:satOff val="-92105"/>
                          <a:lumOff val="44705"/>
                        </a:schemeClr>
                      </a:solidFill>
                      <a:miter lim="400000"/>
                    </a:lnB>
                    <a:noFill/>
                  </a:tcPr>
                </a:tc>
                <a:tc hMerge="1">
                  <a:txBody>
                    <a:bodyPr/>
                    <a:lstStyle/>
                    <a:p>
                      <a:endParaRPr lang="en-US"/>
                    </a:p>
                  </a:txBody>
                  <a:tcPr/>
                </a:tc>
                <a:tc>
                  <a:txBody>
                    <a:bodyPr/>
                    <a:lstStyle/>
                    <a:p>
                      <a:pPr algn="ctr" defTabSz="822960">
                        <a:lnSpc>
                          <a:spcPct val="490000"/>
                        </a:lnSpc>
                        <a:defRPr sz="2800">
                          <a:solidFill>
                            <a:srgbClr val="424242"/>
                          </a:solidFill>
                          <a:latin typeface="Quarto Bold"/>
                          <a:ea typeface="Quarto Bold"/>
                          <a:cs typeface="Quarto Bold"/>
                          <a:sym typeface="Quarto Bold"/>
                        </a:defRPr>
                      </a:pPr>
                      <a:endParaRPr sz="1400"/>
                    </a:p>
                  </a:txBody>
                  <a:tcPr marL="25400" marR="25400" marT="25400" marB="25400" anchor="b" horzOverflow="overflow">
                    <a:lnL w="0">
                      <a:miter lim="400000"/>
                    </a:lnL>
                    <a:lnR w="0">
                      <a:miter lim="400000"/>
                    </a:lnR>
                    <a:lnT w="0">
                      <a:miter lim="400000"/>
                    </a:lnT>
                    <a:lnB w="3175">
                      <a:solidFill>
                        <a:schemeClr val="accent1">
                          <a:hueOff val="-11708571"/>
                          <a:satOff val="-92105"/>
                          <a:lumOff val="44705"/>
                        </a:schemeClr>
                      </a:solidFill>
                      <a:miter lim="400000"/>
                    </a:lnB>
                    <a:noFill/>
                  </a:tcPr>
                </a:tc>
                <a:tc gridSpan="4">
                  <a:txBody>
                    <a:bodyPr/>
                    <a:lstStyle/>
                    <a:p>
                      <a:pPr algn="ctr" defTabSz="822960">
                        <a:lnSpc>
                          <a:spcPct val="490000"/>
                        </a:lnSpc>
                        <a:defRPr sz="2800">
                          <a:solidFill>
                            <a:srgbClr val="424242"/>
                          </a:solidFill>
                          <a:latin typeface="Quarto Bold"/>
                          <a:ea typeface="Quarto Bold"/>
                          <a:cs typeface="Quarto Bold"/>
                          <a:sym typeface="Quarto Bold"/>
                        </a:defRPr>
                      </a:pPr>
                      <a:r>
                        <a:rPr sz="1400"/>
                        <a:t>Design</a:t>
                      </a:r>
                    </a:p>
                  </a:txBody>
                  <a:tcPr marL="25400" marR="25400" marT="25400" marB="25400" anchor="b" horzOverflow="overflow">
                    <a:lnL w="0">
                      <a:miter lim="400000"/>
                    </a:lnL>
                    <a:lnR w="0">
                      <a:miter lim="400000"/>
                    </a:lnR>
                    <a:lnT w="12700">
                      <a:solidFill>
                        <a:srgbClr val="000000"/>
                      </a:solidFill>
                    </a:lnT>
                    <a:lnB w="3175">
                      <a:solidFill>
                        <a:schemeClr val="accent1">
                          <a:hueOff val="-11708571"/>
                          <a:satOff val="-92105"/>
                          <a:lumOff val="44705"/>
                        </a:schemeClr>
                      </a:solidFill>
                      <a:miter lim="400000"/>
                    </a:lnB>
                    <a:noFill/>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ctr" defTabSz="822960">
                        <a:lnSpc>
                          <a:spcPct val="490000"/>
                        </a:lnSpc>
                        <a:defRPr sz="2800">
                          <a:solidFill>
                            <a:srgbClr val="424242"/>
                          </a:solidFill>
                          <a:latin typeface="Quarto Bold"/>
                          <a:ea typeface="Quarto Bold"/>
                          <a:cs typeface="Quarto Bold"/>
                          <a:sym typeface="Quarto Bold"/>
                        </a:defRPr>
                      </a:pPr>
                      <a:endParaRPr sz="1400"/>
                    </a:p>
                  </a:txBody>
                  <a:tcPr marL="25400" marR="25400" marT="25400" marB="25400" anchor="b" horzOverflow="overflow">
                    <a:lnL w="0">
                      <a:miter lim="400000"/>
                    </a:lnL>
                    <a:lnR w="0">
                      <a:miter lim="400000"/>
                    </a:lnR>
                    <a:lnT w="0">
                      <a:miter lim="400000"/>
                    </a:lnT>
                    <a:lnB w="3175">
                      <a:solidFill>
                        <a:schemeClr val="accent1">
                          <a:hueOff val="-11708571"/>
                          <a:satOff val="-92105"/>
                          <a:lumOff val="44705"/>
                        </a:schemeClr>
                      </a:solidFill>
                      <a:miter lim="400000"/>
                    </a:lnB>
                    <a:noFill/>
                  </a:tcPr>
                </a:tc>
                <a:tc gridSpan="2">
                  <a:txBody>
                    <a:bodyPr/>
                    <a:lstStyle/>
                    <a:p>
                      <a:pPr algn="ctr" defTabSz="822960">
                        <a:lnSpc>
                          <a:spcPct val="490000"/>
                        </a:lnSpc>
                        <a:defRPr sz="2800">
                          <a:solidFill>
                            <a:srgbClr val="424242"/>
                          </a:solidFill>
                          <a:latin typeface="Quarto Bold"/>
                          <a:ea typeface="Quarto Bold"/>
                          <a:cs typeface="Quarto Bold"/>
                          <a:sym typeface="Quarto Bold"/>
                        </a:defRPr>
                      </a:pPr>
                      <a:r>
                        <a:rPr sz="1400"/>
                        <a:t>Deliver</a:t>
                      </a:r>
                    </a:p>
                  </a:txBody>
                  <a:tcPr marL="25400" marR="25400" marT="25400" marB="25400" anchor="b" horzOverflow="overflow">
                    <a:lnL w="0">
                      <a:miter lim="400000"/>
                    </a:lnL>
                    <a:lnR w="3175">
                      <a:solidFill>
                        <a:schemeClr val="accent1">
                          <a:hueOff val="-11708571"/>
                          <a:satOff val="-92105"/>
                          <a:lumOff val="44705"/>
                        </a:schemeClr>
                      </a:solidFill>
                      <a:miter lim="400000"/>
                    </a:lnR>
                    <a:lnT w="12700">
                      <a:solidFill>
                        <a:srgbClr val="000000"/>
                      </a:solidFill>
                    </a:lnT>
                    <a:lnB w="3175">
                      <a:solidFill>
                        <a:schemeClr val="accent1">
                          <a:hueOff val="-11708571"/>
                          <a:satOff val="-92105"/>
                          <a:lumOff val="44705"/>
                        </a:schemeClr>
                      </a:solidFill>
                      <a:miter lim="400000"/>
                    </a:lnB>
                    <a:noFill/>
                  </a:tcPr>
                </a:tc>
                <a:tc hMerge="1">
                  <a:txBody>
                    <a:bodyPr/>
                    <a:lstStyle/>
                    <a:p>
                      <a:endParaRPr lang="en-US"/>
                    </a:p>
                  </a:txBody>
                  <a:tcPr/>
                </a:tc>
                <a:extLst>
                  <a:ext uri="{0D108BD9-81ED-4DB2-BD59-A6C34878D82A}">
                    <a16:rowId xmlns:a16="http://schemas.microsoft.com/office/drawing/2014/main" xmlns="" val="10000"/>
                  </a:ext>
                </a:extLst>
              </a:tr>
              <a:tr h="216125">
                <a:tc>
                  <a:txBody>
                    <a:bodyPr/>
                    <a:lstStyle/>
                    <a:p>
                      <a:pPr algn="l" defTabSz="1244600">
                        <a:tabLst>
                          <a:tab pos="1765300" algn="l"/>
                        </a:tabLst>
                        <a:defRPr sz="1300" cap="all" spc="130">
                          <a:uFill>
                            <a:solidFill>
                              <a:schemeClr val="accent1">
                                <a:hueOff val="-11708571"/>
                                <a:satOff val="-92105"/>
                                <a:lumOff val="44705"/>
                              </a:schemeClr>
                            </a:solidFill>
                          </a:uFill>
                          <a:latin typeface="BentonSansF Medium"/>
                          <a:ea typeface="BentonSansF Medium"/>
                          <a:cs typeface="BentonSansF Medium"/>
                          <a:sym typeface="BentonSansF Medium"/>
                        </a:defRPr>
                      </a:pPr>
                      <a:endParaRPr sz="700"/>
                    </a:p>
                  </a:txBody>
                  <a:tcPr marL="25400" marR="25400" marT="25400" marB="25400" anchor="ctr" horzOverflow="overflow">
                    <a:lnL w="3175">
                      <a:solidFill>
                        <a:schemeClr val="accent1">
                          <a:hueOff val="-11708571"/>
                          <a:satOff val="-92105"/>
                          <a:lumOff val="44705"/>
                        </a:schemeClr>
                      </a:solidFill>
                      <a:miter lim="400000"/>
                    </a:lnL>
                    <a:lnR w="12700">
                      <a:solidFill>
                        <a:schemeClr val="accent1">
                          <a:hueOff val="-11708571"/>
                          <a:satOff val="-92105"/>
                          <a:lumOff val="44705"/>
                        </a:schemeClr>
                      </a:solidFill>
                    </a:lnR>
                    <a:lnT w="3175">
                      <a:solidFill>
                        <a:schemeClr val="accent1">
                          <a:hueOff val="-11708571"/>
                          <a:satOff val="-92105"/>
                          <a:lumOff val="44705"/>
                        </a:schemeClr>
                      </a:solidFill>
                      <a:miter lim="400000"/>
                    </a:lnT>
                    <a:lnB w="3175">
                      <a:solidFill>
                        <a:schemeClr val="accent1">
                          <a:hueOff val="-11708571"/>
                          <a:satOff val="-92105"/>
                          <a:lumOff val="44705"/>
                        </a:schemeClr>
                      </a:solidFill>
                      <a:miter lim="400000"/>
                    </a:lnB>
                    <a:noFill/>
                  </a:tcPr>
                </a:tc>
                <a:tc>
                  <a:txBody>
                    <a:bodyPr/>
                    <a:lstStyle/>
                    <a:p>
                      <a:pPr algn="l" defTabSz="1244600">
                        <a:tabLst>
                          <a:tab pos="1765300" algn="l"/>
                        </a:tabLst>
                        <a:defRPr sz="1300" cap="all" spc="130">
                          <a:uFill>
                            <a:solidFill>
                              <a:schemeClr val="accent1">
                                <a:hueOff val="-11708571"/>
                                <a:satOff val="-92105"/>
                                <a:lumOff val="44705"/>
                              </a:schemeClr>
                            </a:solidFill>
                          </a:uFill>
                          <a:latin typeface="BentonSansF Medium"/>
                          <a:ea typeface="BentonSansF Medium"/>
                          <a:cs typeface="BentonSansF Medium"/>
                          <a:sym typeface="BentonSansF Medium"/>
                        </a:defRPr>
                      </a:pPr>
                      <a:endParaRPr sz="700"/>
                    </a:p>
                  </a:txBody>
                  <a:tcPr marL="25400" marR="25400" marT="25400" marB="25400" anchor="ctr" horzOverflow="overflow">
                    <a:lnL w="12700">
                      <a:solidFill>
                        <a:schemeClr val="accent1">
                          <a:hueOff val="-11708571"/>
                          <a:satOff val="-92105"/>
                          <a:lumOff val="44705"/>
                        </a:schemeClr>
                      </a:solidFill>
                    </a:lnL>
                    <a:lnR w="0">
                      <a:miter lim="400000"/>
                    </a:lnR>
                    <a:lnT w="3175">
                      <a:solidFill>
                        <a:schemeClr val="accent1">
                          <a:hueOff val="-11708571"/>
                          <a:satOff val="-92105"/>
                          <a:lumOff val="44705"/>
                        </a:schemeClr>
                      </a:solidFill>
                      <a:miter lim="400000"/>
                    </a:lnT>
                    <a:lnB w="3175">
                      <a:solidFill>
                        <a:schemeClr val="accent1">
                          <a:hueOff val="-11708571"/>
                          <a:satOff val="-92105"/>
                          <a:lumOff val="44705"/>
                        </a:schemeClr>
                      </a:solidFill>
                      <a:miter lim="400000"/>
                    </a:lnB>
                    <a:noFill/>
                  </a:tcPr>
                </a:tc>
                <a:tc>
                  <a:txBody>
                    <a:bodyPr/>
                    <a:lstStyle/>
                    <a:p>
                      <a:pPr algn="l" defTabSz="1244600">
                        <a:tabLst>
                          <a:tab pos="1765300" algn="l"/>
                        </a:tabLst>
                        <a:defRPr sz="1300" cap="all" spc="130">
                          <a:uFill>
                            <a:solidFill>
                              <a:schemeClr val="accent1">
                                <a:hueOff val="-11708571"/>
                                <a:satOff val="-92105"/>
                                <a:lumOff val="44705"/>
                              </a:schemeClr>
                            </a:solidFill>
                          </a:uFill>
                          <a:latin typeface="BentonSansF Medium"/>
                          <a:ea typeface="BentonSansF Medium"/>
                          <a:cs typeface="BentonSansF Medium"/>
                          <a:sym typeface="BentonSansF Medium"/>
                        </a:defRPr>
                      </a:pPr>
                      <a:endParaRPr sz="700"/>
                    </a:p>
                  </a:txBody>
                  <a:tcPr marL="25400" marR="25400" marT="25400" marB="25400" anchor="ctr" horzOverflow="overflow">
                    <a:lnL w="0">
                      <a:miter lim="400000"/>
                    </a:lnL>
                    <a:lnR w="0">
                      <a:miter lim="400000"/>
                    </a:lnR>
                    <a:lnT w="3175">
                      <a:solidFill>
                        <a:schemeClr val="accent1">
                          <a:hueOff val="-11708571"/>
                          <a:satOff val="-92105"/>
                          <a:lumOff val="44705"/>
                        </a:schemeClr>
                      </a:solidFill>
                      <a:miter lim="400000"/>
                    </a:lnT>
                    <a:lnB w="3175">
                      <a:solidFill>
                        <a:schemeClr val="accent1">
                          <a:hueOff val="-11708571"/>
                          <a:satOff val="-92105"/>
                          <a:lumOff val="44705"/>
                        </a:schemeClr>
                      </a:solidFill>
                      <a:miter lim="400000"/>
                    </a:lnB>
                    <a:noFill/>
                  </a:tcPr>
                </a:tc>
                <a:tc>
                  <a:txBody>
                    <a:bodyPr/>
                    <a:lstStyle/>
                    <a:p>
                      <a:pPr algn="l" defTabSz="1244600">
                        <a:tabLst>
                          <a:tab pos="1765300" algn="l"/>
                        </a:tabLst>
                        <a:defRPr sz="1300" cap="all" spc="130">
                          <a:uFill>
                            <a:solidFill>
                              <a:schemeClr val="accent1">
                                <a:hueOff val="-11708571"/>
                                <a:satOff val="-92105"/>
                                <a:lumOff val="44705"/>
                              </a:schemeClr>
                            </a:solidFill>
                          </a:uFill>
                          <a:latin typeface="BentonSansF Medium"/>
                          <a:ea typeface="BentonSansF Medium"/>
                          <a:cs typeface="BentonSansF Medium"/>
                          <a:sym typeface="BentonSansF Medium"/>
                        </a:defRPr>
                      </a:pPr>
                      <a:endParaRPr sz="700"/>
                    </a:p>
                  </a:txBody>
                  <a:tcPr marL="25400" marR="25400" marT="25400" marB="25400" anchor="ctr" horzOverflow="overflow">
                    <a:lnL w="0">
                      <a:miter lim="400000"/>
                    </a:lnL>
                    <a:lnR w="12700">
                      <a:solidFill>
                        <a:schemeClr val="accent1">
                          <a:hueOff val="-11708571"/>
                          <a:satOff val="-92105"/>
                          <a:lumOff val="44705"/>
                        </a:schemeClr>
                      </a:solidFill>
                    </a:lnR>
                    <a:lnT w="3175">
                      <a:solidFill>
                        <a:schemeClr val="accent1">
                          <a:hueOff val="-11708571"/>
                          <a:satOff val="-92105"/>
                          <a:lumOff val="44705"/>
                        </a:schemeClr>
                      </a:solidFill>
                      <a:miter lim="400000"/>
                    </a:lnT>
                    <a:lnB w="3175">
                      <a:solidFill>
                        <a:schemeClr val="accent1">
                          <a:hueOff val="-11708571"/>
                          <a:satOff val="-92105"/>
                          <a:lumOff val="44705"/>
                        </a:schemeClr>
                      </a:solidFill>
                      <a:miter lim="400000"/>
                    </a:lnB>
                    <a:noFill/>
                  </a:tcPr>
                </a:tc>
                <a:tc>
                  <a:txBody>
                    <a:bodyPr/>
                    <a:lstStyle/>
                    <a:p>
                      <a:pPr algn="l" defTabSz="1244600">
                        <a:tabLst>
                          <a:tab pos="1765300" algn="l"/>
                        </a:tabLst>
                        <a:defRPr sz="1300" cap="all" spc="130">
                          <a:uFill>
                            <a:solidFill>
                              <a:schemeClr val="accent1">
                                <a:hueOff val="-11708571"/>
                                <a:satOff val="-92105"/>
                                <a:lumOff val="44705"/>
                              </a:schemeClr>
                            </a:solidFill>
                          </a:uFill>
                          <a:latin typeface="BentonSansF Medium"/>
                          <a:ea typeface="BentonSansF Medium"/>
                          <a:cs typeface="BentonSansF Medium"/>
                          <a:sym typeface="BentonSansF Medium"/>
                        </a:defRPr>
                      </a:pPr>
                      <a:endParaRPr sz="700"/>
                    </a:p>
                  </a:txBody>
                  <a:tcPr marL="25400" marR="25400" marT="25400" marB="25400" anchor="ctr" horzOverflow="overflow">
                    <a:lnL w="12700">
                      <a:solidFill>
                        <a:schemeClr val="accent1">
                          <a:hueOff val="-11708571"/>
                          <a:satOff val="-92105"/>
                          <a:lumOff val="44705"/>
                        </a:schemeClr>
                      </a:solidFill>
                    </a:lnL>
                    <a:lnR w="0">
                      <a:miter lim="400000"/>
                    </a:lnR>
                    <a:lnT w="3175">
                      <a:solidFill>
                        <a:schemeClr val="accent1">
                          <a:hueOff val="-11708571"/>
                          <a:satOff val="-92105"/>
                          <a:lumOff val="44705"/>
                        </a:schemeClr>
                      </a:solidFill>
                      <a:miter lim="400000"/>
                    </a:lnT>
                    <a:lnB w="3175">
                      <a:solidFill>
                        <a:schemeClr val="accent1">
                          <a:hueOff val="-11708571"/>
                          <a:satOff val="-92105"/>
                          <a:lumOff val="44705"/>
                        </a:schemeClr>
                      </a:solidFill>
                      <a:miter lim="400000"/>
                    </a:lnB>
                    <a:noFill/>
                  </a:tcPr>
                </a:tc>
                <a:tc>
                  <a:txBody>
                    <a:bodyPr/>
                    <a:lstStyle/>
                    <a:p>
                      <a:pPr algn="l" defTabSz="1244600">
                        <a:tabLst>
                          <a:tab pos="1765300" algn="l"/>
                        </a:tabLst>
                        <a:defRPr sz="1300" cap="all" spc="130">
                          <a:uFill>
                            <a:solidFill>
                              <a:schemeClr val="accent1">
                                <a:hueOff val="-11708571"/>
                                <a:satOff val="-92105"/>
                                <a:lumOff val="44705"/>
                              </a:schemeClr>
                            </a:solidFill>
                          </a:uFill>
                          <a:latin typeface="BentonSansF Medium"/>
                          <a:ea typeface="BentonSansF Medium"/>
                          <a:cs typeface="BentonSansF Medium"/>
                          <a:sym typeface="BentonSansF Medium"/>
                        </a:defRPr>
                      </a:pPr>
                      <a:endParaRPr sz="700"/>
                    </a:p>
                  </a:txBody>
                  <a:tcPr marL="25400" marR="25400" marT="25400" marB="25400" anchor="ctr" horzOverflow="overflow">
                    <a:lnL w="0">
                      <a:miter lim="400000"/>
                    </a:lnL>
                    <a:lnR w="0">
                      <a:miter lim="400000"/>
                    </a:lnR>
                    <a:lnT w="3175">
                      <a:solidFill>
                        <a:schemeClr val="accent1">
                          <a:hueOff val="-11708571"/>
                          <a:satOff val="-92105"/>
                          <a:lumOff val="44705"/>
                        </a:schemeClr>
                      </a:solidFill>
                      <a:miter lim="400000"/>
                    </a:lnT>
                    <a:lnB w="3175">
                      <a:solidFill>
                        <a:schemeClr val="accent1">
                          <a:hueOff val="-11708571"/>
                          <a:satOff val="-92105"/>
                          <a:lumOff val="44705"/>
                        </a:schemeClr>
                      </a:solidFill>
                      <a:miter lim="400000"/>
                    </a:lnB>
                    <a:noFill/>
                  </a:tcPr>
                </a:tc>
                <a:tc>
                  <a:txBody>
                    <a:bodyPr/>
                    <a:lstStyle/>
                    <a:p>
                      <a:pPr algn="l" defTabSz="1244600">
                        <a:tabLst>
                          <a:tab pos="1765300" algn="l"/>
                        </a:tabLst>
                        <a:defRPr sz="1300" cap="all" spc="130">
                          <a:uFill>
                            <a:solidFill>
                              <a:schemeClr val="accent1">
                                <a:hueOff val="-11708571"/>
                                <a:satOff val="-92105"/>
                                <a:lumOff val="44705"/>
                              </a:schemeClr>
                            </a:solidFill>
                          </a:uFill>
                          <a:latin typeface="BentonSansF Medium"/>
                          <a:ea typeface="BentonSansF Medium"/>
                          <a:cs typeface="BentonSansF Medium"/>
                          <a:sym typeface="BentonSansF Medium"/>
                        </a:defRPr>
                      </a:pPr>
                      <a:endParaRPr sz="700"/>
                    </a:p>
                  </a:txBody>
                  <a:tcPr marL="25400" marR="25400" marT="25400" marB="25400" anchor="ctr" horzOverflow="overflow">
                    <a:lnL w="0">
                      <a:miter lim="400000"/>
                    </a:lnL>
                    <a:lnR w="12700">
                      <a:solidFill>
                        <a:schemeClr val="accent1">
                          <a:hueOff val="-11708571"/>
                          <a:satOff val="-92105"/>
                          <a:lumOff val="44705"/>
                        </a:schemeClr>
                      </a:solidFill>
                    </a:lnR>
                    <a:lnT w="3175">
                      <a:solidFill>
                        <a:schemeClr val="accent1">
                          <a:hueOff val="-11708571"/>
                          <a:satOff val="-92105"/>
                          <a:lumOff val="44705"/>
                        </a:schemeClr>
                      </a:solidFill>
                      <a:miter lim="400000"/>
                    </a:lnT>
                    <a:lnB w="3175">
                      <a:solidFill>
                        <a:schemeClr val="accent1">
                          <a:hueOff val="-11708571"/>
                          <a:satOff val="-92105"/>
                          <a:lumOff val="44705"/>
                        </a:schemeClr>
                      </a:solidFill>
                      <a:miter lim="400000"/>
                    </a:lnB>
                    <a:noFill/>
                  </a:tcPr>
                </a:tc>
                <a:tc>
                  <a:txBody>
                    <a:bodyPr/>
                    <a:lstStyle/>
                    <a:p>
                      <a:pPr algn="l" defTabSz="1244600">
                        <a:tabLst>
                          <a:tab pos="1765300" algn="l"/>
                        </a:tabLst>
                        <a:defRPr sz="1300" cap="all" spc="130">
                          <a:uFill>
                            <a:solidFill>
                              <a:schemeClr val="accent1">
                                <a:hueOff val="-11708571"/>
                                <a:satOff val="-92105"/>
                                <a:lumOff val="44705"/>
                              </a:schemeClr>
                            </a:solidFill>
                          </a:uFill>
                          <a:latin typeface="BentonSansF Medium"/>
                          <a:ea typeface="BentonSansF Medium"/>
                          <a:cs typeface="BentonSansF Medium"/>
                          <a:sym typeface="BentonSansF Medium"/>
                        </a:defRPr>
                      </a:pPr>
                      <a:endParaRPr sz="700"/>
                    </a:p>
                  </a:txBody>
                  <a:tcPr marL="25400" marR="25400" marT="25400" marB="25400" anchor="ctr" horzOverflow="overflow">
                    <a:lnL w="12700">
                      <a:solidFill>
                        <a:schemeClr val="accent1">
                          <a:hueOff val="-11708571"/>
                          <a:satOff val="-92105"/>
                          <a:lumOff val="44705"/>
                        </a:schemeClr>
                      </a:solidFill>
                    </a:lnL>
                    <a:lnR w="12700">
                      <a:solidFill>
                        <a:schemeClr val="accent1">
                          <a:hueOff val="-11708571"/>
                          <a:satOff val="-92105"/>
                          <a:lumOff val="44705"/>
                        </a:schemeClr>
                      </a:solidFill>
                    </a:lnR>
                    <a:lnT w="12700">
                      <a:solidFill>
                        <a:schemeClr val="accent1">
                          <a:hueOff val="-11708571"/>
                          <a:satOff val="-92105"/>
                          <a:lumOff val="44705"/>
                        </a:schemeClr>
                      </a:solidFill>
                      <a:miter lim="400000"/>
                    </a:lnT>
                    <a:lnB w="3175">
                      <a:solidFill>
                        <a:schemeClr val="accent1">
                          <a:hueOff val="-11708571"/>
                          <a:satOff val="-92105"/>
                          <a:lumOff val="44705"/>
                        </a:schemeClr>
                      </a:solidFill>
                      <a:miter lim="400000"/>
                    </a:lnB>
                    <a:noFill/>
                  </a:tcPr>
                </a:tc>
                <a:tc>
                  <a:txBody>
                    <a:bodyPr/>
                    <a:lstStyle/>
                    <a:p>
                      <a:pPr algn="l" defTabSz="1244600">
                        <a:tabLst>
                          <a:tab pos="1765300" algn="l"/>
                        </a:tabLst>
                        <a:defRPr sz="1300" cap="all" spc="130">
                          <a:uFill>
                            <a:solidFill>
                              <a:schemeClr val="accent1">
                                <a:hueOff val="-11708571"/>
                                <a:satOff val="-92105"/>
                                <a:lumOff val="44705"/>
                              </a:schemeClr>
                            </a:solidFill>
                          </a:uFill>
                          <a:latin typeface="BentonSansF Medium"/>
                          <a:ea typeface="BentonSansF Medium"/>
                          <a:cs typeface="BentonSansF Medium"/>
                          <a:sym typeface="BentonSansF Medium"/>
                        </a:defRPr>
                      </a:pPr>
                      <a:endParaRPr sz="700"/>
                    </a:p>
                  </a:txBody>
                  <a:tcPr marL="25400" marR="25400" marT="25400" marB="25400" anchor="ctr" horzOverflow="overflow">
                    <a:lnL w="12700">
                      <a:solidFill>
                        <a:schemeClr val="accent1">
                          <a:hueOff val="-11708571"/>
                          <a:satOff val="-92105"/>
                          <a:lumOff val="44705"/>
                        </a:schemeClr>
                      </a:solidFill>
                    </a:lnL>
                    <a:lnR w="12700">
                      <a:solidFill>
                        <a:schemeClr val="accent1">
                          <a:hueOff val="-11708571"/>
                          <a:satOff val="-92105"/>
                          <a:lumOff val="44705"/>
                        </a:schemeClr>
                      </a:solidFill>
                    </a:lnR>
                    <a:lnT w="12700">
                      <a:solidFill>
                        <a:schemeClr val="accent1">
                          <a:hueOff val="-11708571"/>
                          <a:satOff val="-92105"/>
                          <a:lumOff val="44705"/>
                        </a:schemeClr>
                      </a:solidFill>
                      <a:miter lim="400000"/>
                    </a:lnT>
                    <a:lnB w="3175">
                      <a:solidFill>
                        <a:schemeClr val="accent1">
                          <a:hueOff val="-11708571"/>
                          <a:satOff val="-92105"/>
                          <a:lumOff val="44705"/>
                        </a:schemeClr>
                      </a:solidFill>
                      <a:miter lim="400000"/>
                    </a:lnB>
                    <a:noFill/>
                  </a:tcPr>
                </a:tc>
                <a:tc>
                  <a:txBody>
                    <a:bodyPr/>
                    <a:lstStyle/>
                    <a:p>
                      <a:pPr algn="l" defTabSz="1244600">
                        <a:tabLst>
                          <a:tab pos="1765300" algn="l"/>
                        </a:tabLst>
                        <a:defRPr sz="1300" cap="all" spc="130">
                          <a:uFill>
                            <a:solidFill>
                              <a:schemeClr val="accent1">
                                <a:hueOff val="-11708571"/>
                                <a:satOff val="-92105"/>
                                <a:lumOff val="44705"/>
                              </a:schemeClr>
                            </a:solidFill>
                          </a:uFill>
                          <a:latin typeface="BentonSansF Medium"/>
                          <a:ea typeface="BentonSansF Medium"/>
                          <a:cs typeface="BentonSansF Medium"/>
                          <a:sym typeface="BentonSansF Medium"/>
                        </a:defRPr>
                      </a:pPr>
                      <a:endParaRPr sz="700"/>
                    </a:p>
                  </a:txBody>
                  <a:tcPr marL="25400" marR="25400" marT="25400" marB="25400" anchor="ctr" horzOverflow="overflow">
                    <a:lnL w="12700">
                      <a:solidFill>
                        <a:schemeClr val="accent1">
                          <a:hueOff val="-11708571"/>
                          <a:satOff val="-92105"/>
                          <a:lumOff val="44705"/>
                        </a:schemeClr>
                      </a:solidFill>
                    </a:lnL>
                    <a:lnR w="0">
                      <a:miter lim="400000"/>
                    </a:lnR>
                    <a:lnT w="3175">
                      <a:solidFill>
                        <a:schemeClr val="accent1">
                          <a:hueOff val="-11708571"/>
                          <a:satOff val="-92105"/>
                          <a:lumOff val="44705"/>
                        </a:schemeClr>
                      </a:solidFill>
                      <a:miter lim="400000"/>
                    </a:lnT>
                    <a:lnB w="3175">
                      <a:solidFill>
                        <a:schemeClr val="accent1">
                          <a:hueOff val="-11708571"/>
                          <a:satOff val="-92105"/>
                          <a:lumOff val="44705"/>
                        </a:schemeClr>
                      </a:solidFill>
                      <a:miter lim="400000"/>
                    </a:lnB>
                    <a:noFill/>
                  </a:tcPr>
                </a:tc>
                <a:tc>
                  <a:txBody>
                    <a:bodyPr/>
                    <a:lstStyle/>
                    <a:p>
                      <a:pPr algn="l" defTabSz="1244600">
                        <a:tabLst>
                          <a:tab pos="1765300" algn="l"/>
                        </a:tabLst>
                        <a:defRPr sz="1300" cap="all" spc="130">
                          <a:uFill>
                            <a:solidFill>
                              <a:schemeClr val="accent1">
                                <a:hueOff val="-11708571"/>
                                <a:satOff val="-92105"/>
                                <a:lumOff val="44705"/>
                              </a:schemeClr>
                            </a:solidFill>
                          </a:uFill>
                          <a:latin typeface="BentonSansF Medium"/>
                          <a:ea typeface="BentonSansF Medium"/>
                          <a:cs typeface="BentonSansF Medium"/>
                          <a:sym typeface="BentonSansF Medium"/>
                        </a:defRPr>
                      </a:pPr>
                      <a:endParaRPr sz="700"/>
                    </a:p>
                  </a:txBody>
                  <a:tcPr marL="25400" marR="25400" marT="25400" marB="25400" anchor="ctr" horzOverflow="overflow">
                    <a:lnL w="0">
                      <a:miter lim="400000"/>
                    </a:lnL>
                    <a:lnR w="0">
                      <a:miter lim="400000"/>
                    </a:lnR>
                    <a:lnT w="3175">
                      <a:solidFill>
                        <a:schemeClr val="accent1">
                          <a:hueOff val="-11708571"/>
                          <a:satOff val="-92105"/>
                          <a:lumOff val="44705"/>
                        </a:schemeClr>
                      </a:solidFill>
                      <a:miter lim="400000"/>
                    </a:lnT>
                    <a:lnB w="3175">
                      <a:solidFill>
                        <a:schemeClr val="accent1">
                          <a:hueOff val="-11708571"/>
                          <a:satOff val="-92105"/>
                          <a:lumOff val="44705"/>
                        </a:schemeClr>
                      </a:solidFill>
                      <a:miter lim="400000"/>
                    </a:lnB>
                    <a:noFill/>
                  </a:tcPr>
                </a:tc>
                <a:tc>
                  <a:txBody>
                    <a:bodyPr/>
                    <a:lstStyle/>
                    <a:p>
                      <a:pPr algn="l" defTabSz="1244600">
                        <a:tabLst>
                          <a:tab pos="1765300" algn="l"/>
                        </a:tabLst>
                        <a:defRPr sz="1300" cap="all" spc="130">
                          <a:uFill>
                            <a:solidFill>
                              <a:schemeClr val="accent1">
                                <a:hueOff val="-11708571"/>
                                <a:satOff val="-92105"/>
                                <a:lumOff val="44705"/>
                              </a:schemeClr>
                            </a:solidFill>
                          </a:uFill>
                          <a:latin typeface="BentonSansF Medium"/>
                          <a:ea typeface="BentonSansF Medium"/>
                          <a:cs typeface="BentonSansF Medium"/>
                          <a:sym typeface="BentonSansF Medium"/>
                        </a:defRPr>
                      </a:pPr>
                      <a:endParaRPr sz="700"/>
                    </a:p>
                  </a:txBody>
                  <a:tcPr marL="25400" marR="25400" marT="25400" marB="25400" anchor="ctr" horzOverflow="overflow">
                    <a:lnL w="0">
                      <a:miter lim="400000"/>
                    </a:lnL>
                    <a:lnR w="12700">
                      <a:solidFill>
                        <a:schemeClr val="accent1">
                          <a:hueOff val="-11708571"/>
                          <a:satOff val="-92105"/>
                          <a:lumOff val="44705"/>
                        </a:schemeClr>
                      </a:solidFill>
                    </a:lnR>
                    <a:lnT w="3175">
                      <a:solidFill>
                        <a:schemeClr val="accent1">
                          <a:hueOff val="-11708571"/>
                          <a:satOff val="-92105"/>
                          <a:lumOff val="44705"/>
                        </a:schemeClr>
                      </a:solidFill>
                      <a:miter lim="400000"/>
                    </a:lnT>
                    <a:lnB w="3175">
                      <a:solidFill>
                        <a:schemeClr val="accent1">
                          <a:hueOff val="-11708571"/>
                          <a:satOff val="-92105"/>
                          <a:lumOff val="44705"/>
                        </a:schemeClr>
                      </a:solidFill>
                      <a:miter lim="400000"/>
                    </a:lnB>
                    <a:noFill/>
                  </a:tcPr>
                </a:tc>
                <a:tc>
                  <a:txBody>
                    <a:bodyPr/>
                    <a:lstStyle/>
                    <a:p>
                      <a:pPr algn="l" defTabSz="1244600">
                        <a:tabLst>
                          <a:tab pos="1765300" algn="l"/>
                        </a:tabLst>
                        <a:defRPr sz="1300" cap="all" spc="130">
                          <a:uFill>
                            <a:solidFill>
                              <a:schemeClr val="accent1">
                                <a:hueOff val="-11708571"/>
                                <a:satOff val="-92105"/>
                                <a:lumOff val="44705"/>
                              </a:schemeClr>
                            </a:solidFill>
                          </a:uFill>
                          <a:latin typeface="BentonSansF Medium"/>
                          <a:ea typeface="BentonSansF Medium"/>
                          <a:cs typeface="BentonSansF Medium"/>
                          <a:sym typeface="BentonSansF Medium"/>
                        </a:defRPr>
                      </a:pPr>
                      <a:endParaRPr sz="700"/>
                    </a:p>
                  </a:txBody>
                  <a:tcPr marL="25400" marR="25400" marT="25400" marB="25400" anchor="ctr" horzOverflow="overflow">
                    <a:lnL w="12700">
                      <a:solidFill>
                        <a:schemeClr val="accent1">
                          <a:hueOff val="-11708571"/>
                          <a:satOff val="-92105"/>
                          <a:lumOff val="44705"/>
                        </a:schemeClr>
                      </a:solidFill>
                    </a:lnL>
                    <a:lnR w="3175">
                      <a:solidFill>
                        <a:schemeClr val="accent1">
                          <a:hueOff val="-11708571"/>
                          <a:satOff val="-92105"/>
                          <a:lumOff val="44705"/>
                        </a:schemeClr>
                      </a:solidFill>
                      <a:miter lim="400000"/>
                    </a:lnR>
                    <a:lnT w="3175">
                      <a:solidFill>
                        <a:schemeClr val="accent1">
                          <a:hueOff val="-11708571"/>
                          <a:satOff val="-92105"/>
                          <a:lumOff val="44705"/>
                        </a:schemeClr>
                      </a:solidFill>
                      <a:miter lim="400000"/>
                    </a:lnT>
                    <a:lnB w="3175">
                      <a:solidFill>
                        <a:schemeClr val="accent1">
                          <a:hueOff val="-11708571"/>
                          <a:satOff val="-92105"/>
                          <a:lumOff val="44705"/>
                        </a:schemeClr>
                      </a:solidFill>
                      <a:miter lim="400000"/>
                    </a:lnB>
                    <a:noFill/>
                  </a:tcPr>
                </a:tc>
                <a:extLst>
                  <a:ext uri="{0D108BD9-81ED-4DB2-BD59-A6C34878D82A}">
                    <a16:rowId xmlns:a16="http://schemas.microsoft.com/office/drawing/2014/main" xmlns="" val="10001"/>
                  </a:ext>
                </a:extLst>
              </a:tr>
              <a:tr h="333403">
                <a:tc>
                  <a:txBody>
                    <a:bodyPr/>
                    <a:lstStyle/>
                    <a:p>
                      <a:pPr algn="l" defTabSz="1295400">
                        <a:lnSpc>
                          <a:spcPct val="140000"/>
                        </a:lnSpc>
                        <a:defRPr sz="1800"/>
                      </a:pPr>
                      <a:r>
                        <a:rPr sz="700" cap="all" spc="130">
                          <a:uFill>
                            <a:solidFill>
                              <a:srgbClr val="0063AD"/>
                            </a:solidFill>
                          </a:uFill>
                          <a:latin typeface="BentonSansF Medium"/>
                          <a:ea typeface="BentonSansF Medium"/>
                          <a:cs typeface="BentonSansF Medium"/>
                          <a:sym typeface="BentonSansF Medium"/>
                        </a:rPr>
                        <a:t>Week 01</a:t>
                      </a:r>
                    </a:p>
                  </a:txBody>
                  <a:tcPr marL="25400" marR="25400" marT="25400" marB="25400" anchor="ctr" horzOverflow="overflow">
                    <a:lnL w="3175">
                      <a:solidFill>
                        <a:schemeClr val="accent1">
                          <a:hueOff val="-11708571"/>
                          <a:satOff val="-92105"/>
                          <a:lumOff val="44705"/>
                        </a:schemeClr>
                      </a:solidFill>
                      <a:miter lim="400000"/>
                    </a:lnL>
                    <a:lnR w="12700">
                      <a:solidFill>
                        <a:schemeClr val="accent1">
                          <a:hueOff val="-11708571"/>
                          <a:satOff val="-92105"/>
                          <a:lumOff val="44705"/>
                        </a:schemeClr>
                      </a:solidFill>
                    </a:lnR>
                    <a:lnT w="3175">
                      <a:solidFill>
                        <a:schemeClr val="accent1">
                          <a:hueOff val="-11708571"/>
                          <a:satOff val="-92105"/>
                          <a:lumOff val="44705"/>
                        </a:schemeClr>
                      </a:solidFill>
                      <a:miter lim="400000"/>
                    </a:lnT>
                    <a:lnB w="0">
                      <a:miter lim="400000"/>
                    </a:lnB>
                    <a:noFill/>
                  </a:tcPr>
                </a:tc>
                <a:tc>
                  <a:txBody>
                    <a:bodyPr/>
                    <a:lstStyle/>
                    <a:p>
                      <a:pPr algn="l" defTabSz="1295400">
                        <a:lnSpc>
                          <a:spcPct val="140000"/>
                        </a:lnSpc>
                        <a:defRPr sz="1800"/>
                      </a:pPr>
                      <a:r>
                        <a:rPr sz="700" cap="all" spc="130">
                          <a:uFill>
                            <a:solidFill>
                              <a:srgbClr val="0063AD"/>
                            </a:solidFill>
                          </a:uFill>
                          <a:latin typeface="BentonSansF Medium"/>
                          <a:ea typeface="BentonSansF Medium"/>
                          <a:cs typeface="BentonSansF Medium"/>
                          <a:sym typeface="BentonSansF Medium"/>
                        </a:rPr>
                        <a:t>Week 02</a:t>
                      </a:r>
                    </a:p>
                  </a:txBody>
                  <a:tcPr marL="25400" marR="25400" marT="25400" marB="25400" anchor="ctr" horzOverflow="overflow">
                    <a:lnL w="12700">
                      <a:solidFill>
                        <a:schemeClr val="accent1">
                          <a:hueOff val="-11708571"/>
                          <a:satOff val="-92105"/>
                          <a:lumOff val="44705"/>
                        </a:schemeClr>
                      </a:solidFill>
                    </a:lnL>
                    <a:lnR w="0">
                      <a:miter lim="400000"/>
                    </a:lnR>
                    <a:lnT w="3175">
                      <a:solidFill>
                        <a:schemeClr val="accent1">
                          <a:hueOff val="-11708571"/>
                          <a:satOff val="-92105"/>
                          <a:lumOff val="44705"/>
                        </a:schemeClr>
                      </a:solidFill>
                      <a:miter lim="400000"/>
                    </a:lnT>
                    <a:lnB w="0">
                      <a:miter lim="400000"/>
                    </a:lnB>
                    <a:noFill/>
                  </a:tcPr>
                </a:tc>
                <a:tc>
                  <a:txBody>
                    <a:bodyPr/>
                    <a:lstStyle/>
                    <a:p>
                      <a:pPr algn="l" defTabSz="1295400">
                        <a:lnSpc>
                          <a:spcPct val="140000"/>
                        </a:lnSpc>
                        <a:defRPr sz="1300" cap="all" spc="130">
                          <a:uFill>
                            <a:solidFill>
                              <a:srgbClr val="0063AD"/>
                            </a:solidFill>
                          </a:uFill>
                          <a:latin typeface="BentonSansF Medium"/>
                          <a:ea typeface="BentonSansF Medium"/>
                          <a:cs typeface="BentonSansF Medium"/>
                          <a:sym typeface="BentonSansF Medium"/>
                        </a:defRPr>
                      </a:pPr>
                      <a:endParaRPr sz="700"/>
                    </a:p>
                  </a:txBody>
                  <a:tcPr marL="25400" marR="25400" marT="25400" marB="25400" anchor="ctr" horzOverflow="overflow">
                    <a:lnL w="0">
                      <a:miter lim="400000"/>
                    </a:lnL>
                    <a:lnR w="0">
                      <a:miter lim="400000"/>
                    </a:lnR>
                    <a:lnT w="3175">
                      <a:solidFill>
                        <a:schemeClr val="accent1">
                          <a:hueOff val="-11708571"/>
                          <a:satOff val="-92105"/>
                          <a:lumOff val="44705"/>
                        </a:schemeClr>
                      </a:solidFill>
                      <a:miter lim="400000"/>
                    </a:lnT>
                    <a:lnB w="0">
                      <a:miter lim="400000"/>
                    </a:lnB>
                    <a:noFill/>
                  </a:tcPr>
                </a:tc>
                <a:tc>
                  <a:txBody>
                    <a:bodyPr/>
                    <a:lstStyle/>
                    <a:p>
                      <a:pPr algn="l" defTabSz="1295400">
                        <a:lnSpc>
                          <a:spcPct val="140000"/>
                        </a:lnSpc>
                        <a:defRPr sz="1800"/>
                      </a:pPr>
                      <a:r>
                        <a:rPr sz="700" cap="all" spc="130">
                          <a:uFill>
                            <a:solidFill>
                              <a:srgbClr val="0063AD"/>
                            </a:solidFill>
                          </a:uFill>
                          <a:latin typeface="BentonSansF Medium"/>
                          <a:ea typeface="BentonSansF Medium"/>
                          <a:cs typeface="BentonSansF Medium"/>
                          <a:sym typeface="BentonSansF Medium"/>
                        </a:rPr>
                        <a:t>Week 03</a:t>
                      </a:r>
                    </a:p>
                  </a:txBody>
                  <a:tcPr marL="25400" marR="25400" marT="25400" marB="25400" anchor="ctr" horzOverflow="overflow">
                    <a:lnL w="0">
                      <a:miter lim="400000"/>
                    </a:lnL>
                    <a:lnR w="12700">
                      <a:solidFill>
                        <a:schemeClr val="accent1">
                          <a:hueOff val="-11708571"/>
                          <a:satOff val="-92105"/>
                          <a:lumOff val="44705"/>
                        </a:schemeClr>
                      </a:solidFill>
                    </a:lnR>
                    <a:lnT w="3175">
                      <a:solidFill>
                        <a:schemeClr val="accent1">
                          <a:hueOff val="-11708571"/>
                          <a:satOff val="-92105"/>
                          <a:lumOff val="44705"/>
                        </a:schemeClr>
                      </a:solidFill>
                      <a:miter lim="400000"/>
                    </a:lnT>
                    <a:lnB w="0">
                      <a:miter lim="400000"/>
                    </a:lnB>
                    <a:noFill/>
                  </a:tcPr>
                </a:tc>
                <a:tc>
                  <a:txBody>
                    <a:bodyPr/>
                    <a:lstStyle/>
                    <a:p>
                      <a:pPr algn="l" defTabSz="1295400">
                        <a:lnSpc>
                          <a:spcPct val="140000"/>
                        </a:lnSpc>
                        <a:defRPr sz="1800"/>
                      </a:pPr>
                      <a:r>
                        <a:rPr sz="700" cap="all" spc="130">
                          <a:uFill>
                            <a:solidFill>
                              <a:srgbClr val="0063AD"/>
                            </a:solidFill>
                          </a:uFill>
                          <a:latin typeface="BentonSansF Medium"/>
                          <a:ea typeface="BentonSansF Medium"/>
                          <a:cs typeface="BentonSansF Medium"/>
                          <a:sym typeface="BentonSansF Medium"/>
                        </a:rPr>
                        <a:t>Week 04</a:t>
                      </a:r>
                    </a:p>
                  </a:txBody>
                  <a:tcPr marL="25400" marR="25400" marT="25400" marB="25400" anchor="ctr" horzOverflow="overflow">
                    <a:lnL w="12700">
                      <a:solidFill>
                        <a:schemeClr val="accent1">
                          <a:hueOff val="-11708571"/>
                          <a:satOff val="-92105"/>
                          <a:lumOff val="44705"/>
                        </a:schemeClr>
                      </a:solidFill>
                    </a:lnL>
                    <a:lnR w="0">
                      <a:miter lim="400000"/>
                    </a:lnR>
                    <a:lnT w="3175">
                      <a:solidFill>
                        <a:schemeClr val="accent1">
                          <a:hueOff val="-11708571"/>
                          <a:satOff val="-92105"/>
                          <a:lumOff val="44705"/>
                        </a:schemeClr>
                      </a:solidFill>
                      <a:miter lim="400000"/>
                    </a:lnT>
                    <a:lnB w="0">
                      <a:miter lim="400000"/>
                    </a:lnB>
                    <a:noFill/>
                  </a:tcPr>
                </a:tc>
                <a:tc>
                  <a:txBody>
                    <a:bodyPr/>
                    <a:lstStyle/>
                    <a:p>
                      <a:pPr algn="l" defTabSz="1295400">
                        <a:lnSpc>
                          <a:spcPct val="140000"/>
                        </a:lnSpc>
                        <a:defRPr sz="1300" cap="all" spc="130">
                          <a:uFill>
                            <a:solidFill>
                              <a:srgbClr val="0063AD"/>
                            </a:solidFill>
                          </a:uFill>
                          <a:latin typeface="BentonSansF Medium"/>
                          <a:ea typeface="BentonSansF Medium"/>
                          <a:cs typeface="BentonSansF Medium"/>
                          <a:sym typeface="BentonSansF Medium"/>
                        </a:defRPr>
                      </a:pPr>
                      <a:endParaRPr sz="700"/>
                    </a:p>
                  </a:txBody>
                  <a:tcPr marL="25400" marR="25400" marT="25400" marB="25400" anchor="ctr" horzOverflow="overflow">
                    <a:lnL w="0">
                      <a:miter lim="400000"/>
                    </a:lnL>
                    <a:lnR w="0">
                      <a:miter lim="400000"/>
                    </a:lnR>
                    <a:lnT w="3175">
                      <a:solidFill>
                        <a:schemeClr val="accent1">
                          <a:hueOff val="-11708571"/>
                          <a:satOff val="-92105"/>
                          <a:lumOff val="44705"/>
                        </a:schemeClr>
                      </a:solidFill>
                      <a:miter lim="400000"/>
                    </a:lnT>
                    <a:lnB w="0">
                      <a:miter lim="400000"/>
                    </a:lnB>
                    <a:noFill/>
                  </a:tcPr>
                </a:tc>
                <a:tc>
                  <a:txBody>
                    <a:bodyPr/>
                    <a:lstStyle/>
                    <a:p>
                      <a:pPr algn="l" defTabSz="1295400">
                        <a:lnSpc>
                          <a:spcPct val="140000"/>
                        </a:lnSpc>
                        <a:defRPr sz="1800"/>
                      </a:pPr>
                      <a:r>
                        <a:rPr sz="700" cap="all" spc="130">
                          <a:uFill>
                            <a:solidFill>
                              <a:srgbClr val="0063AD"/>
                            </a:solidFill>
                          </a:uFill>
                          <a:latin typeface="BentonSansF Medium"/>
                          <a:ea typeface="BentonSansF Medium"/>
                          <a:cs typeface="BentonSansF Medium"/>
                          <a:sym typeface="BentonSansF Medium"/>
                        </a:rPr>
                        <a:t>Week 05</a:t>
                      </a:r>
                    </a:p>
                  </a:txBody>
                  <a:tcPr marL="25400" marR="25400" marT="25400" marB="25400" anchor="ctr" horzOverflow="overflow">
                    <a:lnL w="0">
                      <a:miter lim="400000"/>
                    </a:lnL>
                    <a:lnR w="12700">
                      <a:solidFill>
                        <a:schemeClr val="accent1">
                          <a:hueOff val="-11708571"/>
                          <a:satOff val="-92105"/>
                          <a:lumOff val="44705"/>
                        </a:schemeClr>
                      </a:solidFill>
                    </a:lnR>
                    <a:lnT w="3175">
                      <a:solidFill>
                        <a:schemeClr val="accent1">
                          <a:hueOff val="-11708571"/>
                          <a:satOff val="-92105"/>
                          <a:lumOff val="44705"/>
                        </a:schemeClr>
                      </a:solidFill>
                      <a:miter lim="400000"/>
                    </a:lnT>
                    <a:lnB w="0">
                      <a:miter lim="400000"/>
                    </a:lnB>
                    <a:noFill/>
                  </a:tcPr>
                </a:tc>
                <a:tc>
                  <a:txBody>
                    <a:bodyPr/>
                    <a:lstStyle/>
                    <a:p>
                      <a:pPr algn="l" defTabSz="1295400">
                        <a:lnSpc>
                          <a:spcPct val="140000"/>
                        </a:lnSpc>
                        <a:defRPr sz="1800"/>
                      </a:pPr>
                      <a:r>
                        <a:rPr sz="700" cap="all" spc="130">
                          <a:uFill>
                            <a:solidFill>
                              <a:srgbClr val="0063AD"/>
                            </a:solidFill>
                          </a:uFill>
                          <a:latin typeface="BentonSansF Medium"/>
                          <a:ea typeface="BentonSansF Medium"/>
                          <a:cs typeface="BentonSansF Medium"/>
                          <a:sym typeface="BentonSansF Medium"/>
                        </a:rPr>
                        <a:t>Week 06</a:t>
                      </a:r>
                    </a:p>
                  </a:txBody>
                  <a:tcPr marL="25400" marR="25400" marT="25400" marB="25400" anchor="ctr" horzOverflow="overflow">
                    <a:lnL w="12700">
                      <a:solidFill>
                        <a:schemeClr val="accent1">
                          <a:hueOff val="-11708571"/>
                          <a:satOff val="-92105"/>
                          <a:lumOff val="44705"/>
                        </a:schemeClr>
                      </a:solidFill>
                    </a:lnL>
                    <a:lnR w="12700">
                      <a:solidFill>
                        <a:schemeClr val="accent1">
                          <a:hueOff val="-11708571"/>
                          <a:satOff val="-92105"/>
                          <a:lumOff val="44705"/>
                        </a:schemeClr>
                      </a:solidFill>
                    </a:lnR>
                    <a:lnT w="3175">
                      <a:solidFill>
                        <a:schemeClr val="accent1">
                          <a:hueOff val="-11708571"/>
                          <a:satOff val="-92105"/>
                          <a:lumOff val="44705"/>
                        </a:schemeClr>
                      </a:solidFill>
                      <a:miter lim="400000"/>
                    </a:lnT>
                    <a:lnB w="0">
                      <a:miter lim="400000"/>
                    </a:lnB>
                    <a:noFill/>
                  </a:tcPr>
                </a:tc>
                <a:tc>
                  <a:txBody>
                    <a:bodyPr/>
                    <a:lstStyle/>
                    <a:p>
                      <a:pPr algn="l" defTabSz="1295400">
                        <a:lnSpc>
                          <a:spcPct val="140000"/>
                        </a:lnSpc>
                        <a:defRPr sz="1800"/>
                      </a:pPr>
                      <a:r>
                        <a:rPr sz="700" cap="all" spc="130">
                          <a:uFill>
                            <a:solidFill>
                              <a:srgbClr val="0063AD"/>
                            </a:solidFill>
                          </a:uFill>
                          <a:latin typeface="BentonSansF Medium"/>
                          <a:ea typeface="BentonSansF Medium"/>
                          <a:cs typeface="BentonSansF Medium"/>
                          <a:sym typeface="BentonSansF Medium"/>
                        </a:rPr>
                        <a:t>Week 07</a:t>
                      </a:r>
                    </a:p>
                  </a:txBody>
                  <a:tcPr marL="25400" marR="25400" marT="25400" marB="25400" anchor="ctr" horzOverflow="overflow">
                    <a:lnL w="12700">
                      <a:solidFill>
                        <a:schemeClr val="accent1">
                          <a:hueOff val="-11708571"/>
                          <a:satOff val="-92105"/>
                          <a:lumOff val="44705"/>
                        </a:schemeClr>
                      </a:solidFill>
                    </a:lnL>
                    <a:lnR w="12700">
                      <a:solidFill>
                        <a:schemeClr val="accent1">
                          <a:hueOff val="-11708571"/>
                          <a:satOff val="-92105"/>
                          <a:lumOff val="44705"/>
                        </a:schemeClr>
                      </a:solidFill>
                    </a:lnR>
                    <a:lnT w="3175">
                      <a:solidFill>
                        <a:schemeClr val="accent1">
                          <a:hueOff val="-11708571"/>
                          <a:satOff val="-92105"/>
                          <a:lumOff val="44705"/>
                        </a:schemeClr>
                      </a:solidFill>
                      <a:miter lim="400000"/>
                    </a:lnT>
                    <a:lnB w="0">
                      <a:miter lim="400000"/>
                    </a:lnB>
                    <a:noFill/>
                  </a:tcPr>
                </a:tc>
                <a:tc>
                  <a:txBody>
                    <a:bodyPr/>
                    <a:lstStyle/>
                    <a:p>
                      <a:pPr algn="l" defTabSz="1295400">
                        <a:lnSpc>
                          <a:spcPct val="140000"/>
                        </a:lnSpc>
                        <a:defRPr sz="1800"/>
                      </a:pPr>
                      <a:r>
                        <a:rPr sz="700" cap="all" spc="130">
                          <a:uFill>
                            <a:solidFill>
                              <a:srgbClr val="0063AD"/>
                            </a:solidFill>
                          </a:uFill>
                          <a:latin typeface="BentonSansF Medium"/>
                          <a:ea typeface="BentonSansF Medium"/>
                          <a:cs typeface="BentonSansF Medium"/>
                          <a:sym typeface="BentonSansF Medium"/>
                        </a:rPr>
                        <a:t>Week 08</a:t>
                      </a:r>
                    </a:p>
                  </a:txBody>
                  <a:tcPr marL="25400" marR="25400" marT="25400" marB="25400" anchor="ctr" horzOverflow="overflow">
                    <a:lnL w="12700">
                      <a:solidFill>
                        <a:schemeClr val="accent1">
                          <a:hueOff val="-11708571"/>
                          <a:satOff val="-92105"/>
                          <a:lumOff val="44705"/>
                        </a:schemeClr>
                      </a:solidFill>
                    </a:lnL>
                    <a:lnR w="0">
                      <a:miter lim="400000"/>
                    </a:lnR>
                    <a:lnT w="3175">
                      <a:solidFill>
                        <a:schemeClr val="accent1">
                          <a:hueOff val="-11708571"/>
                          <a:satOff val="-92105"/>
                          <a:lumOff val="44705"/>
                        </a:schemeClr>
                      </a:solidFill>
                      <a:miter lim="400000"/>
                    </a:lnT>
                    <a:lnB w="0">
                      <a:miter lim="400000"/>
                    </a:lnB>
                    <a:noFill/>
                  </a:tcPr>
                </a:tc>
                <a:tc>
                  <a:txBody>
                    <a:bodyPr/>
                    <a:lstStyle/>
                    <a:p>
                      <a:pPr algn="l" defTabSz="1295400">
                        <a:lnSpc>
                          <a:spcPct val="140000"/>
                        </a:lnSpc>
                        <a:defRPr sz="1300" cap="all" spc="130">
                          <a:uFill>
                            <a:solidFill>
                              <a:srgbClr val="0063AD"/>
                            </a:solidFill>
                          </a:uFill>
                          <a:latin typeface="BentonSansF Medium"/>
                          <a:ea typeface="BentonSansF Medium"/>
                          <a:cs typeface="BentonSansF Medium"/>
                          <a:sym typeface="BentonSansF Medium"/>
                        </a:defRPr>
                      </a:pPr>
                      <a:endParaRPr sz="700"/>
                    </a:p>
                  </a:txBody>
                  <a:tcPr marL="25400" marR="25400" marT="25400" marB="25400" anchor="ctr" horzOverflow="overflow">
                    <a:lnL w="0">
                      <a:miter lim="400000"/>
                    </a:lnL>
                    <a:lnR w="0">
                      <a:miter lim="400000"/>
                    </a:lnR>
                    <a:lnT w="3175">
                      <a:solidFill>
                        <a:schemeClr val="accent1">
                          <a:hueOff val="-11708571"/>
                          <a:satOff val="-92105"/>
                          <a:lumOff val="44705"/>
                        </a:schemeClr>
                      </a:solidFill>
                      <a:miter lim="400000"/>
                    </a:lnT>
                    <a:lnB w="0">
                      <a:miter lim="400000"/>
                    </a:lnB>
                    <a:noFill/>
                  </a:tcPr>
                </a:tc>
                <a:tc>
                  <a:txBody>
                    <a:bodyPr/>
                    <a:lstStyle/>
                    <a:p>
                      <a:pPr algn="l" defTabSz="1295400">
                        <a:lnSpc>
                          <a:spcPct val="140000"/>
                        </a:lnSpc>
                        <a:defRPr sz="1800"/>
                      </a:pPr>
                      <a:r>
                        <a:rPr sz="700" cap="all" spc="130">
                          <a:uFill>
                            <a:solidFill>
                              <a:srgbClr val="0063AD"/>
                            </a:solidFill>
                          </a:uFill>
                          <a:latin typeface="BentonSansF Medium"/>
                          <a:ea typeface="BentonSansF Medium"/>
                          <a:cs typeface="BentonSansF Medium"/>
                          <a:sym typeface="BentonSansF Medium"/>
                        </a:rPr>
                        <a:t>Week 09</a:t>
                      </a:r>
                    </a:p>
                  </a:txBody>
                  <a:tcPr marL="25400" marR="25400" marT="25400" marB="25400" anchor="ctr" horzOverflow="overflow">
                    <a:lnL w="0">
                      <a:miter lim="400000"/>
                    </a:lnL>
                    <a:lnR w="12700">
                      <a:solidFill>
                        <a:schemeClr val="accent1">
                          <a:hueOff val="-11708571"/>
                          <a:satOff val="-92105"/>
                          <a:lumOff val="44705"/>
                        </a:schemeClr>
                      </a:solidFill>
                    </a:lnR>
                    <a:lnT w="3175">
                      <a:solidFill>
                        <a:schemeClr val="accent1">
                          <a:hueOff val="-11708571"/>
                          <a:satOff val="-92105"/>
                          <a:lumOff val="44705"/>
                        </a:schemeClr>
                      </a:solidFill>
                      <a:miter lim="400000"/>
                    </a:lnT>
                    <a:lnB w="0">
                      <a:miter lim="400000"/>
                    </a:lnB>
                    <a:noFill/>
                  </a:tcPr>
                </a:tc>
                <a:tc>
                  <a:txBody>
                    <a:bodyPr/>
                    <a:lstStyle/>
                    <a:p>
                      <a:pPr algn="l" defTabSz="1295400">
                        <a:lnSpc>
                          <a:spcPct val="140000"/>
                        </a:lnSpc>
                        <a:defRPr sz="1800"/>
                      </a:pPr>
                      <a:r>
                        <a:rPr sz="700" cap="all" spc="130">
                          <a:uFill>
                            <a:solidFill>
                              <a:srgbClr val="0063AD"/>
                            </a:solidFill>
                          </a:uFill>
                          <a:latin typeface="BentonSansF Medium"/>
                          <a:ea typeface="BentonSansF Medium"/>
                          <a:cs typeface="BentonSansF Medium"/>
                          <a:sym typeface="BentonSansF Medium"/>
                        </a:rPr>
                        <a:t>Week 10</a:t>
                      </a:r>
                    </a:p>
                  </a:txBody>
                  <a:tcPr marL="25400" marR="25400" marT="25400" marB="25400" anchor="ctr" horzOverflow="overflow">
                    <a:lnL w="12700">
                      <a:solidFill>
                        <a:schemeClr val="accent1">
                          <a:hueOff val="-11708571"/>
                          <a:satOff val="-92105"/>
                          <a:lumOff val="44705"/>
                        </a:schemeClr>
                      </a:solidFill>
                    </a:lnL>
                    <a:lnR w="3175">
                      <a:solidFill>
                        <a:schemeClr val="accent1">
                          <a:hueOff val="-11708571"/>
                          <a:satOff val="-92105"/>
                          <a:lumOff val="44705"/>
                        </a:schemeClr>
                      </a:solidFill>
                      <a:miter lim="400000"/>
                    </a:lnR>
                    <a:lnT w="3175">
                      <a:solidFill>
                        <a:schemeClr val="accent1">
                          <a:hueOff val="-11708571"/>
                          <a:satOff val="-92105"/>
                          <a:lumOff val="44705"/>
                        </a:schemeClr>
                      </a:solidFill>
                      <a:miter lim="400000"/>
                    </a:lnT>
                    <a:lnB w="0">
                      <a:miter lim="400000"/>
                    </a:lnB>
                    <a:noFill/>
                  </a:tcPr>
                </a:tc>
                <a:extLst>
                  <a:ext uri="{0D108BD9-81ED-4DB2-BD59-A6C34878D82A}">
                    <a16:rowId xmlns:a16="http://schemas.microsoft.com/office/drawing/2014/main" xmlns="" val="10002"/>
                  </a:ext>
                </a:extLst>
              </a:tr>
              <a:tr h="499176">
                <a:tc>
                  <a:txBody>
                    <a:bodyPr/>
                    <a:lstStyle/>
                    <a:p>
                      <a:pPr algn="l" defTabSz="822960">
                        <a:lnSpc>
                          <a:spcPct val="120000"/>
                        </a:lnSpc>
                        <a:defRPr sz="1400" spc="56">
                          <a:sym typeface="BentonSansF"/>
                        </a:defRPr>
                      </a:pPr>
                      <a:endParaRPr sz="700"/>
                    </a:p>
                  </a:txBody>
                  <a:tcPr marL="25400" marR="25400" marT="25400" marB="25400" anchor="ctr" horzOverflow="overflow">
                    <a:lnL w="0">
                      <a:miter lim="400000"/>
                    </a:lnL>
                    <a:lnR w="25400">
                      <a:solidFill>
                        <a:schemeClr val="accent1">
                          <a:hueOff val="-11708571"/>
                          <a:satOff val="-92105"/>
                          <a:lumOff val="44705"/>
                        </a:schemeClr>
                      </a:solidFill>
                      <a:miter lim="400000"/>
                    </a:lnR>
                    <a:lnT w="0">
                      <a:miter lim="400000"/>
                    </a:lnT>
                    <a:lnB w="25400">
                      <a:solidFill>
                        <a:schemeClr val="accent1">
                          <a:hueOff val="-11708571"/>
                          <a:satOff val="-92105"/>
                          <a:lumOff val="44705"/>
                        </a:schemeClr>
                      </a:solidFill>
                      <a:miter lim="400000"/>
                    </a:lnB>
                    <a:solidFill>
                      <a:schemeClr val="accent2">
                        <a:hueOff val="-10800000"/>
                        <a:satOff val="-100000"/>
                        <a:lumOff val="54117"/>
                      </a:schemeClr>
                    </a:solidFill>
                  </a:tcPr>
                </a:tc>
                <a:tc>
                  <a:txBody>
                    <a:bodyPr/>
                    <a:lstStyle/>
                    <a:p>
                      <a:pPr algn="l" defTabSz="822960">
                        <a:lnSpc>
                          <a:spcPct val="120000"/>
                        </a:lnSpc>
                        <a:defRPr sz="1400" spc="56">
                          <a:sym typeface="BentonSansF"/>
                        </a:defRPr>
                      </a:pPr>
                      <a:endParaRPr sz="700"/>
                    </a:p>
                  </a:txBody>
                  <a:tcPr marL="0" marR="0" marT="0" marB="0" horzOverflow="overflow">
                    <a:lnL w="25400">
                      <a:solidFill>
                        <a:schemeClr val="accent1">
                          <a:hueOff val="-11708571"/>
                          <a:satOff val="-92105"/>
                          <a:lumOff val="44705"/>
                        </a:schemeClr>
                      </a:solidFill>
                      <a:miter lim="400000"/>
                    </a:lnL>
                    <a:lnR w="25400">
                      <a:solidFill>
                        <a:schemeClr val="accent1">
                          <a:hueOff val="-11708571"/>
                          <a:satOff val="-92105"/>
                          <a:lumOff val="44705"/>
                        </a:schemeClr>
                      </a:solidFill>
                      <a:miter lim="400000"/>
                    </a:lnR>
                    <a:lnT w="0">
                      <a:miter lim="400000"/>
                    </a:lnT>
                    <a:lnB w="25400">
                      <a:solidFill>
                        <a:schemeClr val="accent1">
                          <a:hueOff val="-11708571"/>
                          <a:satOff val="-92105"/>
                          <a:lumOff val="44705"/>
                        </a:schemeClr>
                      </a:solidFill>
                      <a:miter lim="400000"/>
                    </a:lnB>
                    <a:solidFill>
                      <a:schemeClr val="accent2">
                        <a:hueOff val="-10800000"/>
                        <a:satOff val="-100000"/>
                        <a:lumOff val="54117"/>
                      </a:schemeClr>
                    </a:solidFill>
                  </a:tcPr>
                </a:tc>
                <a:tc>
                  <a:txBody>
                    <a:bodyPr/>
                    <a:lstStyle/>
                    <a:p>
                      <a:pPr algn="l" defTabSz="822960">
                        <a:lnSpc>
                          <a:spcPct val="120000"/>
                        </a:lnSpc>
                        <a:defRPr sz="1400" spc="56">
                          <a:sym typeface="BentonSansF"/>
                        </a:defRPr>
                      </a:pPr>
                      <a:endParaRPr sz="700"/>
                    </a:p>
                  </a:txBody>
                  <a:tcPr marL="0" marR="0" marT="0" marB="0" horzOverflow="overflow">
                    <a:lnL w="25400">
                      <a:solidFill>
                        <a:schemeClr val="accent1">
                          <a:hueOff val="-11708571"/>
                          <a:satOff val="-92105"/>
                          <a:lumOff val="44705"/>
                        </a:schemeClr>
                      </a:solidFill>
                      <a:miter lim="400000"/>
                    </a:lnL>
                    <a:lnR w="25400">
                      <a:solidFill>
                        <a:schemeClr val="accent1">
                          <a:hueOff val="-11708571"/>
                          <a:satOff val="-92105"/>
                          <a:lumOff val="44705"/>
                        </a:schemeClr>
                      </a:solidFill>
                      <a:miter lim="400000"/>
                    </a:lnR>
                    <a:lnT w="0">
                      <a:miter lim="400000"/>
                    </a:lnT>
                    <a:lnB w="25400">
                      <a:solidFill>
                        <a:schemeClr val="accent1">
                          <a:hueOff val="-11708571"/>
                          <a:satOff val="-92105"/>
                          <a:lumOff val="44705"/>
                        </a:schemeClr>
                      </a:solidFill>
                      <a:miter lim="400000"/>
                    </a:lnB>
                  </a:tcPr>
                </a:tc>
                <a:tc>
                  <a:txBody>
                    <a:bodyPr/>
                    <a:lstStyle/>
                    <a:p>
                      <a:pPr algn="l" defTabSz="822960">
                        <a:lnSpc>
                          <a:spcPct val="120000"/>
                        </a:lnSpc>
                        <a:defRPr sz="1400" spc="56">
                          <a:sym typeface="BentonSansF"/>
                        </a:defRPr>
                      </a:pPr>
                      <a:endParaRPr sz="700"/>
                    </a:p>
                  </a:txBody>
                  <a:tcPr marL="0" marR="0" marT="0" marB="0" horzOverflow="overflow">
                    <a:lnL w="25400">
                      <a:solidFill>
                        <a:schemeClr val="accent1">
                          <a:hueOff val="-11708571"/>
                          <a:satOff val="-92105"/>
                          <a:lumOff val="44705"/>
                        </a:schemeClr>
                      </a:solidFill>
                      <a:miter lim="400000"/>
                    </a:lnL>
                    <a:lnR w="25400">
                      <a:solidFill>
                        <a:schemeClr val="accent1">
                          <a:hueOff val="-11708571"/>
                          <a:satOff val="-92105"/>
                          <a:lumOff val="44705"/>
                        </a:schemeClr>
                      </a:solidFill>
                      <a:miter lim="400000"/>
                    </a:lnR>
                    <a:lnT w="0">
                      <a:miter lim="400000"/>
                    </a:lnT>
                    <a:lnB w="25400">
                      <a:solidFill>
                        <a:schemeClr val="accent1">
                          <a:hueOff val="-11708571"/>
                          <a:satOff val="-92105"/>
                          <a:lumOff val="44705"/>
                        </a:schemeClr>
                      </a:solidFill>
                      <a:miter lim="400000"/>
                    </a:lnB>
                    <a:solidFill>
                      <a:schemeClr val="accent2">
                        <a:hueOff val="-10800000"/>
                        <a:satOff val="-100000"/>
                        <a:lumOff val="54117"/>
                      </a:schemeClr>
                    </a:solidFill>
                  </a:tcPr>
                </a:tc>
                <a:tc>
                  <a:txBody>
                    <a:bodyPr/>
                    <a:lstStyle/>
                    <a:p>
                      <a:pPr algn="l" defTabSz="822960">
                        <a:lnSpc>
                          <a:spcPct val="120000"/>
                        </a:lnSpc>
                        <a:defRPr sz="1400" spc="56">
                          <a:sym typeface="BentonSansF"/>
                        </a:defRPr>
                      </a:pPr>
                      <a:endParaRPr sz="700"/>
                    </a:p>
                  </a:txBody>
                  <a:tcPr marL="25400" marR="25400" marT="25400" marB="25400" anchor="ctr" horzOverflow="overflow">
                    <a:lnL w="25400">
                      <a:solidFill>
                        <a:schemeClr val="accent1">
                          <a:hueOff val="-11708571"/>
                          <a:satOff val="-92105"/>
                          <a:lumOff val="44705"/>
                        </a:schemeClr>
                      </a:solidFill>
                      <a:miter lim="400000"/>
                    </a:lnL>
                    <a:lnR w="25400">
                      <a:solidFill>
                        <a:schemeClr val="accent1">
                          <a:hueOff val="-11708571"/>
                          <a:satOff val="-92105"/>
                          <a:lumOff val="44705"/>
                        </a:schemeClr>
                      </a:solidFill>
                      <a:miter lim="400000"/>
                    </a:lnR>
                    <a:lnT w="0">
                      <a:miter lim="400000"/>
                    </a:lnT>
                    <a:lnB w="25400">
                      <a:solidFill>
                        <a:schemeClr val="accent1">
                          <a:hueOff val="-11708571"/>
                          <a:satOff val="-92105"/>
                          <a:lumOff val="44705"/>
                        </a:schemeClr>
                      </a:solidFill>
                      <a:miter lim="400000"/>
                    </a:lnB>
                    <a:solidFill>
                      <a:schemeClr val="accent2">
                        <a:hueOff val="-10800000"/>
                        <a:satOff val="-100000"/>
                        <a:lumOff val="54117"/>
                      </a:schemeClr>
                    </a:solidFill>
                  </a:tcPr>
                </a:tc>
                <a:tc>
                  <a:txBody>
                    <a:bodyPr/>
                    <a:lstStyle/>
                    <a:p>
                      <a:pPr algn="l" defTabSz="822960">
                        <a:lnSpc>
                          <a:spcPct val="120000"/>
                        </a:lnSpc>
                        <a:defRPr sz="1400" spc="56">
                          <a:sym typeface="BentonSansF"/>
                        </a:defRPr>
                      </a:pPr>
                      <a:endParaRPr sz="700"/>
                    </a:p>
                  </a:txBody>
                  <a:tcPr marL="25400" marR="25400" marT="25400" marB="25400" anchor="ctr" horzOverflow="overflow">
                    <a:lnL w="25400">
                      <a:solidFill>
                        <a:schemeClr val="accent1">
                          <a:hueOff val="-11708571"/>
                          <a:satOff val="-92105"/>
                          <a:lumOff val="44705"/>
                        </a:schemeClr>
                      </a:solidFill>
                      <a:miter lim="400000"/>
                    </a:lnL>
                    <a:lnR w="25400">
                      <a:solidFill>
                        <a:schemeClr val="accent1">
                          <a:hueOff val="-11708571"/>
                          <a:satOff val="-92105"/>
                          <a:lumOff val="44705"/>
                        </a:schemeClr>
                      </a:solidFill>
                      <a:miter lim="400000"/>
                    </a:lnR>
                    <a:lnT w="0">
                      <a:miter lim="400000"/>
                    </a:lnT>
                    <a:lnB w="25400">
                      <a:solidFill>
                        <a:schemeClr val="accent1">
                          <a:hueOff val="-11708571"/>
                          <a:satOff val="-92105"/>
                          <a:lumOff val="44705"/>
                        </a:schemeClr>
                      </a:solidFill>
                      <a:miter lim="400000"/>
                    </a:lnB>
                    <a:noFill/>
                  </a:tcPr>
                </a:tc>
                <a:tc>
                  <a:txBody>
                    <a:bodyPr/>
                    <a:lstStyle/>
                    <a:p>
                      <a:pPr algn="l" defTabSz="822960">
                        <a:lnSpc>
                          <a:spcPct val="120000"/>
                        </a:lnSpc>
                        <a:defRPr sz="1400" spc="56">
                          <a:sym typeface="BentonSansF"/>
                        </a:defRPr>
                      </a:pPr>
                      <a:endParaRPr sz="700"/>
                    </a:p>
                  </a:txBody>
                  <a:tcPr marL="25400" marR="25400" marT="25400" marB="25400" anchor="ctr" horzOverflow="overflow">
                    <a:lnL w="25400">
                      <a:solidFill>
                        <a:schemeClr val="accent1">
                          <a:hueOff val="-11708571"/>
                          <a:satOff val="-92105"/>
                          <a:lumOff val="44705"/>
                        </a:schemeClr>
                      </a:solidFill>
                      <a:miter lim="400000"/>
                    </a:lnL>
                    <a:lnR w="25400">
                      <a:solidFill>
                        <a:schemeClr val="accent1">
                          <a:hueOff val="-11708571"/>
                          <a:satOff val="-92105"/>
                          <a:lumOff val="44705"/>
                        </a:schemeClr>
                      </a:solidFill>
                      <a:miter lim="400000"/>
                    </a:lnR>
                    <a:lnT w="0">
                      <a:miter lim="400000"/>
                    </a:lnT>
                    <a:lnB w="25400">
                      <a:solidFill>
                        <a:schemeClr val="accent1">
                          <a:hueOff val="-11708571"/>
                          <a:satOff val="-92105"/>
                          <a:lumOff val="44705"/>
                        </a:schemeClr>
                      </a:solidFill>
                      <a:miter lim="400000"/>
                    </a:lnB>
                    <a:solidFill>
                      <a:schemeClr val="accent2">
                        <a:hueOff val="-10800000"/>
                        <a:satOff val="-100000"/>
                        <a:lumOff val="54117"/>
                      </a:schemeClr>
                    </a:solidFill>
                  </a:tcPr>
                </a:tc>
                <a:tc>
                  <a:txBody>
                    <a:bodyPr/>
                    <a:lstStyle/>
                    <a:p>
                      <a:pPr algn="l" defTabSz="822960">
                        <a:lnSpc>
                          <a:spcPct val="120000"/>
                        </a:lnSpc>
                        <a:defRPr sz="1400" spc="56">
                          <a:sym typeface="BentonSansF"/>
                        </a:defRPr>
                      </a:pPr>
                      <a:endParaRPr sz="700"/>
                    </a:p>
                  </a:txBody>
                  <a:tcPr marL="25400" marR="25400" marT="25400" marB="25400" anchor="ctr" horzOverflow="overflow">
                    <a:lnL w="25400">
                      <a:solidFill>
                        <a:schemeClr val="accent1">
                          <a:hueOff val="-11708571"/>
                          <a:satOff val="-92105"/>
                          <a:lumOff val="44705"/>
                        </a:schemeClr>
                      </a:solidFill>
                      <a:miter lim="400000"/>
                    </a:lnL>
                    <a:lnR w="25400">
                      <a:solidFill>
                        <a:schemeClr val="accent1">
                          <a:hueOff val="-11708571"/>
                          <a:satOff val="-92105"/>
                          <a:lumOff val="44705"/>
                        </a:schemeClr>
                      </a:solidFill>
                      <a:miter lim="400000"/>
                    </a:lnR>
                    <a:lnT w="0">
                      <a:miter lim="400000"/>
                    </a:lnT>
                    <a:lnB w="25400">
                      <a:solidFill>
                        <a:schemeClr val="accent1">
                          <a:hueOff val="-11708571"/>
                          <a:satOff val="-92105"/>
                          <a:lumOff val="44705"/>
                        </a:schemeClr>
                      </a:solidFill>
                      <a:miter lim="400000"/>
                    </a:lnB>
                    <a:solidFill>
                      <a:schemeClr val="accent2">
                        <a:hueOff val="-10800000"/>
                        <a:satOff val="-100000"/>
                        <a:lumOff val="54117"/>
                      </a:schemeClr>
                    </a:solidFill>
                  </a:tcPr>
                </a:tc>
                <a:tc>
                  <a:txBody>
                    <a:bodyPr/>
                    <a:lstStyle/>
                    <a:p>
                      <a:pPr algn="l" defTabSz="822960">
                        <a:lnSpc>
                          <a:spcPct val="120000"/>
                        </a:lnSpc>
                        <a:defRPr sz="1400" spc="56">
                          <a:sym typeface="BentonSansF"/>
                        </a:defRPr>
                      </a:pPr>
                      <a:endParaRPr sz="700"/>
                    </a:p>
                  </a:txBody>
                  <a:tcPr marL="25400" marR="25400" marT="25400" marB="25400" anchor="ctr" horzOverflow="overflow">
                    <a:lnL w="25400">
                      <a:solidFill>
                        <a:schemeClr val="accent1">
                          <a:hueOff val="-11708571"/>
                          <a:satOff val="-92105"/>
                          <a:lumOff val="44705"/>
                        </a:schemeClr>
                      </a:solidFill>
                      <a:miter lim="400000"/>
                    </a:lnL>
                    <a:lnR w="25400">
                      <a:solidFill>
                        <a:schemeClr val="accent1">
                          <a:hueOff val="-11708571"/>
                          <a:satOff val="-92105"/>
                          <a:lumOff val="44705"/>
                        </a:schemeClr>
                      </a:solidFill>
                      <a:miter lim="400000"/>
                    </a:lnR>
                    <a:lnT w="0">
                      <a:miter lim="400000"/>
                    </a:lnT>
                    <a:lnB w="25400">
                      <a:solidFill>
                        <a:schemeClr val="accent1">
                          <a:hueOff val="-11708571"/>
                          <a:satOff val="-92105"/>
                          <a:lumOff val="44705"/>
                        </a:schemeClr>
                      </a:solidFill>
                      <a:miter lim="400000"/>
                    </a:lnB>
                    <a:solidFill>
                      <a:schemeClr val="accent2">
                        <a:hueOff val="-10800000"/>
                        <a:satOff val="-100000"/>
                        <a:lumOff val="54117"/>
                      </a:schemeClr>
                    </a:solidFill>
                  </a:tcPr>
                </a:tc>
                <a:tc>
                  <a:txBody>
                    <a:bodyPr/>
                    <a:lstStyle/>
                    <a:p>
                      <a:pPr algn="l" defTabSz="822960">
                        <a:lnSpc>
                          <a:spcPct val="120000"/>
                        </a:lnSpc>
                        <a:defRPr sz="1400" spc="56">
                          <a:sym typeface="BentonSansF"/>
                        </a:defRPr>
                      </a:pPr>
                      <a:endParaRPr sz="700"/>
                    </a:p>
                  </a:txBody>
                  <a:tcPr marL="25400" marR="25400" marT="25400" marB="25400" anchor="ctr" horzOverflow="overflow">
                    <a:lnL w="25400">
                      <a:solidFill>
                        <a:schemeClr val="accent1">
                          <a:hueOff val="-11708571"/>
                          <a:satOff val="-92105"/>
                          <a:lumOff val="44705"/>
                        </a:schemeClr>
                      </a:solidFill>
                      <a:miter lim="400000"/>
                    </a:lnL>
                    <a:lnR w="25400">
                      <a:solidFill>
                        <a:schemeClr val="accent1">
                          <a:hueOff val="-11708571"/>
                          <a:satOff val="-92105"/>
                          <a:lumOff val="44705"/>
                        </a:schemeClr>
                      </a:solidFill>
                      <a:miter lim="400000"/>
                    </a:lnR>
                    <a:lnT w="0">
                      <a:miter lim="400000"/>
                    </a:lnT>
                    <a:lnB w="25400">
                      <a:solidFill>
                        <a:schemeClr val="accent1">
                          <a:hueOff val="-11708571"/>
                          <a:satOff val="-92105"/>
                          <a:lumOff val="44705"/>
                        </a:schemeClr>
                      </a:solidFill>
                      <a:miter lim="400000"/>
                    </a:lnB>
                    <a:solidFill>
                      <a:schemeClr val="accent2">
                        <a:hueOff val="-10800000"/>
                        <a:satOff val="-100000"/>
                        <a:lumOff val="54117"/>
                      </a:schemeClr>
                    </a:solidFill>
                  </a:tcPr>
                </a:tc>
                <a:tc>
                  <a:txBody>
                    <a:bodyPr/>
                    <a:lstStyle/>
                    <a:p>
                      <a:pPr algn="l" defTabSz="822960">
                        <a:lnSpc>
                          <a:spcPct val="120000"/>
                        </a:lnSpc>
                        <a:defRPr sz="1400" spc="56">
                          <a:sym typeface="BentonSansF"/>
                        </a:defRPr>
                      </a:pPr>
                      <a:endParaRPr sz="700"/>
                    </a:p>
                  </a:txBody>
                  <a:tcPr marL="25400" marR="25400" marT="25400" marB="25400" anchor="ctr" horzOverflow="overflow">
                    <a:lnL w="25400">
                      <a:solidFill>
                        <a:schemeClr val="accent1">
                          <a:hueOff val="-11708571"/>
                          <a:satOff val="-92105"/>
                          <a:lumOff val="44705"/>
                        </a:schemeClr>
                      </a:solidFill>
                      <a:miter lim="400000"/>
                    </a:lnL>
                    <a:lnR w="25400">
                      <a:solidFill>
                        <a:schemeClr val="accent1">
                          <a:hueOff val="-11708571"/>
                          <a:satOff val="-92105"/>
                          <a:lumOff val="44705"/>
                        </a:schemeClr>
                      </a:solidFill>
                      <a:miter lim="400000"/>
                    </a:lnR>
                    <a:lnT w="0">
                      <a:miter lim="400000"/>
                    </a:lnT>
                    <a:lnB w="25400">
                      <a:solidFill>
                        <a:schemeClr val="accent1">
                          <a:hueOff val="-11708571"/>
                          <a:satOff val="-92105"/>
                          <a:lumOff val="44705"/>
                        </a:schemeClr>
                      </a:solidFill>
                      <a:miter lim="400000"/>
                    </a:lnB>
                    <a:noFill/>
                  </a:tcPr>
                </a:tc>
                <a:tc>
                  <a:txBody>
                    <a:bodyPr/>
                    <a:lstStyle/>
                    <a:p>
                      <a:pPr algn="l" defTabSz="822960">
                        <a:lnSpc>
                          <a:spcPct val="120000"/>
                        </a:lnSpc>
                        <a:defRPr sz="1400" spc="56">
                          <a:sym typeface="BentonSansF"/>
                        </a:defRPr>
                      </a:pPr>
                      <a:endParaRPr sz="700"/>
                    </a:p>
                  </a:txBody>
                  <a:tcPr marL="25400" marR="25400" marT="25400" marB="25400" anchor="ctr" horzOverflow="overflow">
                    <a:lnL w="25400">
                      <a:solidFill>
                        <a:schemeClr val="accent1">
                          <a:hueOff val="-11708571"/>
                          <a:satOff val="-92105"/>
                          <a:lumOff val="44705"/>
                        </a:schemeClr>
                      </a:solidFill>
                      <a:miter lim="400000"/>
                    </a:lnL>
                    <a:lnR w="25400">
                      <a:solidFill>
                        <a:schemeClr val="accent1">
                          <a:hueOff val="-11708571"/>
                          <a:satOff val="-92105"/>
                          <a:lumOff val="44705"/>
                        </a:schemeClr>
                      </a:solidFill>
                      <a:miter lim="400000"/>
                    </a:lnR>
                    <a:lnT w="0">
                      <a:miter lim="400000"/>
                    </a:lnT>
                    <a:lnB w="25400">
                      <a:solidFill>
                        <a:schemeClr val="accent1">
                          <a:hueOff val="-11708571"/>
                          <a:satOff val="-92105"/>
                          <a:lumOff val="44705"/>
                        </a:schemeClr>
                      </a:solidFill>
                      <a:miter lim="400000"/>
                    </a:lnB>
                    <a:solidFill>
                      <a:schemeClr val="accent2">
                        <a:hueOff val="-10800000"/>
                        <a:satOff val="-100000"/>
                        <a:lumOff val="54117"/>
                      </a:schemeClr>
                    </a:solidFill>
                  </a:tcPr>
                </a:tc>
                <a:tc>
                  <a:txBody>
                    <a:bodyPr/>
                    <a:lstStyle/>
                    <a:p>
                      <a:pPr algn="l" defTabSz="822960">
                        <a:lnSpc>
                          <a:spcPct val="120000"/>
                        </a:lnSpc>
                        <a:defRPr sz="1400" spc="56">
                          <a:sym typeface="BentonSansF"/>
                        </a:defRPr>
                      </a:pPr>
                      <a:endParaRPr sz="700"/>
                    </a:p>
                  </a:txBody>
                  <a:tcPr marL="25400" marR="25400" marT="25400" marB="25400" anchor="ctr" horzOverflow="overflow">
                    <a:lnL w="25400">
                      <a:solidFill>
                        <a:schemeClr val="accent1">
                          <a:hueOff val="-11708571"/>
                          <a:satOff val="-92105"/>
                          <a:lumOff val="44705"/>
                        </a:schemeClr>
                      </a:solidFill>
                      <a:miter lim="400000"/>
                    </a:lnL>
                    <a:lnR w="12700">
                      <a:solidFill>
                        <a:schemeClr val="accent1">
                          <a:hueOff val="-11708571"/>
                          <a:satOff val="-92105"/>
                          <a:lumOff val="44705"/>
                        </a:schemeClr>
                      </a:solidFill>
                      <a:miter lim="400000"/>
                    </a:lnR>
                    <a:lnT w="0">
                      <a:miter lim="400000"/>
                    </a:lnT>
                    <a:lnB w="25400">
                      <a:solidFill>
                        <a:schemeClr val="accent1">
                          <a:hueOff val="-11708571"/>
                          <a:satOff val="-92105"/>
                          <a:lumOff val="44705"/>
                        </a:schemeClr>
                      </a:solidFill>
                      <a:miter lim="400000"/>
                    </a:lnB>
                    <a:solidFill>
                      <a:schemeClr val="accent2">
                        <a:hueOff val="-10800000"/>
                        <a:satOff val="-100000"/>
                        <a:lumOff val="54117"/>
                      </a:schemeClr>
                    </a:solidFill>
                  </a:tcPr>
                </a:tc>
                <a:extLst>
                  <a:ext uri="{0D108BD9-81ED-4DB2-BD59-A6C34878D82A}">
                    <a16:rowId xmlns:a16="http://schemas.microsoft.com/office/drawing/2014/main" xmlns="" val="10003"/>
                  </a:ext>
                </a:extLst>
              </a:tr>
              <a:tr h="499176">
                <a:tc>
                  <a:txBody>
                    <a:bodyPr/>
                    <a:lstStyle/>
                    <a:p>
                      <a:pPr algn="l" defTabSz="822960">
                        <a:lnSpc>
                          <a:spcPct val="120000"/>
                        </a:lnSpc>
                        <a:defRPr sz="1400" spc="56">
                          <a:sym typeface="BentonSansF"/>
                        </a:defRPr>
                      </a:pPr>
                      <a:endParaRPr sz="700"/>
                    </a:p>
                  </a:txBody>
                  <a:tcPr marL="25400" marR="25400" marT="25400" marB="25400" anchor="ctr" horzOverflow="overflow">
                    <a:lnL w="0">
                      <a:miter lim="400000"/>
                    </a:lnL>
                    <a:lnR w="25400">
                      <a:solidFill>
                        <a:schemeClr val="accent1">
                          <a:hueOff val="-11708571"/>
                          <a:satOff val="-92105"/>
                          <a:lumOff val="44705"/>
                        </a:schemeClr>
                      </a:solidFill>
                      <a:miter lim="400000"/>
                    </a:lnR>
                    <a:lnT w="25400">
                      <a:solidFill>
                        <a:schemeClr val="accent1">
                          <a:hueOff val="-11708571"/>
                          <a:satOff val="-92105"/>
                          <a:lumOff val="44705"/>
                        </a:schemeClr>
                      </a:solidFill>
                      <a:miter lim="400000"/>
                    </a:lnT>
                    <a:lnB w="25400">
                      <a:solidFill>
                        <a:schemeClr val="accent1">
                          <a:hueOff val="-11708571"/>
                          <a:satOff val="-92105"/>
                          <a:lumOff val="44705"/>
                        </a:schemeClr>
                      </a:solidFill>
                      <a:miter lim="400000"/>
                    </a:lnB>
                    <a:solidFill>
                      <a:schemeClr val="accent2">
                        <a:hueOff val="-10800000"/>
                        <a:satOff val="-100000"/>
                        <a:lumOff val="54117"/>
                      </a:schemeClr>
                    </a:solidFill>
                  </a:tcPr>
                </a:tc>
                <a:tc>
                  <a:txBody>
                    <a:bodyPr/>
                    <a:lstStyle/>
                    <a:p>
                      <a:pPr algn="l" defTabSz="822960">
                        <a:lnSpc>
                          <a:spcPct val="120000"/>
                        </a:lnSpc>
                        <a:defRPr sz="1400" spc="56">
                          <a:sym typeface="BentonSansF"/>
                        </a:defRPr>
                      </a:pPr>
                      <a:endParaRPr sz="700"/>
                    </a:p>
                  </a:txBody>
                  <a:tcPr marL="25400" marR="25400" marT="25400" marB="25400" anchor="ctr" horzOverflow="overflow">
                    <a:lnL w="25400">
                      <a:solidFill>
                        <a:schemeClr val="accent1">
                          <a:hueOff val="-11708571"/>
                          <a:satOff val="-92105"/>
                          <a:lumOff val="44705"/>
                        </a:schemeClr>
                      </a:solidFill>
                      <a:miter lim="400000"/>
                    </a:lnL>
                    <a:lnR w="25400">
                      <a:solidFill>
                        <a:schemeClr val="accent1">
                          <a:hueOff val="-11708571"/>
                          <a:satOff val="-92105"/>
                          <a:lumOff val="44705"/>
                        </a:schemeClr>
                      </a:solidFill>
                      <a:miter lim="400000"/>
                    </a:lnR>
                    <a:lnT w="25400">
                      <a:solidFill>
                        <a:schemeClr val="accent1">
                          <a:hueOff val="-11708571"/>
                          <a:satOff val="-92105"/>
                          <a:lumOff val="44705"/>
                        </a:schemeClr>
                      </a:solidFill>
                      <a:miter lim="400000"/>
                    </a:lnT>
                    <a:lnB w="25400">
                      <a:solidFill>
                        <a:schemeClr val="accent1">
                          <a:hueOff val="-11708571"/>
                          <a:satOff val="-92105"/>
                          <a:lumOff val="44705"/>
                        </a:schemeClr>
                      </a:solidFill>
                      <a:miter lim="400000"/>
                    </a:lnB>
                    <a:solidFill>
                      <a:schemeClr val="accent2">
                        <a:hueOff val="-10800000"/>
                        <a:satOff val="-100000"/>
                        <a:lumOff val="54117"/>
                      </a:schemeClr>
                    </a:solidFill>
                  </a:tcPr>
                </a:tc>
                <a:tc>
                  <a:txBody>
                    <a:bodyPr/>
                    <a:lstStyle/>
                    <a:p>
                      <a:pPr algn="l" defTabSz="822960">
                        <a:lnSpc>
                          <a:spcPct val="120000"/>
                        </a:lnSpc>
                        <a:defRPr sz="1400" spc="56">
                          <a:sym typeface="BentonSansF"/>
                        </a:defRPr>
                      </a:pPr>
                      <a:endParaRPr sz="700"/>
                    </a:p>
                  </a:txBody>
                  <a:tcPr marL="25400" marR="25400" marT="25400" marB="25400" anchor="ctr" horzOverflow="overflow">
                    <a:lnL w="25400">
                      <a:solidFill>
                        <a:schemeClr val="accent1">
                          <a:hueOff val="-11708571"/>
                          <a:satOff val="-92105"/>
                          <a:lumOff val="44705"/>
                        </a:schemeClr>
                      </a:solidFill>
                      <a:miter lim="400000"/>
                    </a:lnL>
                    <a:lnR w="25400">
                      <a:solidFill>
                        <a:schemeClr val="accent1">
                          <a:hueOff val="-11708571"/>
                          <a:satOff val="-92105"/>
                          <a:lumOff val="44705"/>
                        </a:schemeClr>
                      </a:solidFill>
                      <a:miter lim="400000"/>
                    </a:lnR>
                    <a:lnT w="25400">
                      <a:solidFill>
                        <a:schemeClr val="accent1">
                          <a:hueOff val="-11708571"/>
                          <a:satOff val="-92105"/>
                          <a:lumOff val="44705"/>
                        </a:schemeClr>
                      </a:solidFill>
                      <a:miter lim="400000"/>
                    </a:lnT>
                    <a:lnB w="25400">
                      <a:solidFill>
                        <a:schemeClr val="accent1">
                          <a:hueOff val="-11708571"/>
                          <a:satOff val="-92105"/>
                          <a:lumOff val="44705"/>
                        </a:schemeClr>
                      </a:solidFill>
                      <a:miter lim="400000"/>
                    </a:lnB>
                    <a:noFill/>
                  </a:tcPr>
                </a:tc>
                <a:tc>
                  <a:txBody>
                    <a:bodyPr/>
                    <a:lstStyle/>
                    <a:p>
                      <a:pPr algn="l" defTabSz="822960">
                        <a:lnSpc>
                          <a:spcPct val="120000"/>
                        </a:lnSpc>
                        <a:defRPr sz="1400" spc="56">
                          <a:sym typeface="BentonSansF"/>
                        </a:defRPr>
                      </a:pPr>
                      <a:endParaRPr sz="700"/>
                    </a:p>
                  </a:txBody>
                  <a:tcPr marL="25400" marR="25400" marT="25400" marB="25400" anchor="ctr" horzOverflow="overflow">
                    <a:lnL w="25400">
                      <a:solidFill>
                        <a:schemeClr val="accent1">
                          <a:hueOff val="-11708571"/>
                          <a:satOff val="-92105"/>
                          <a:lumOff val="44705"/>
                        </a:schemeClr>
                      </a:solidFill>
                      <a:miter lim="400000"/>
                    </a:lnL>
                    <a:lnR w="25400">
                      <a:solidFill>
                        <a:schemeClr val="accent1">
                          <a:hueOff val="-11708571"/>
                          <a:satOff val="-92105"/>
                          <a:lumOff val="44705"/>
                        </a:schemeClr>
                      </a:solidFill>
                      <a:miter lim="400000"/>
                    </a:lnR>
                    <a:lnT w="25400">
                      <a:solidFill>
                        <a:schemeClr val="accent1">
                          <a:hueOff val="-11708571"/>
                          <a:satOff val="-92105"/>
                          <a:lumOff val="44705"/>
                        </a:schemeClr>
                      </a:solidFill>
                      <a:miter lim="400000"/>
                    </a:lnT>
                    <a:lnB w="25400">
                      <a:solidFill>
                        <a:schemeClr val="accent1">
                          <a:hueOff val="-11708571"/>
                          <a:satOff val="-92105"/>
                          <a:lumOff val="44705"/>
                        </a:schemeClr>
                      </a:solidFill>
                      <a:miter lim="400000"/>
                    </a:lnB>
                    <a:solidFill>
                      <a:schemeClr val="accent2">
                        <a:hueOff val="-10800000"/>
                        <a:satOff val="-100000"/>
                        <a:lumOff val="54117"/>
                      </a:schemeClr>
                    </a:solidFill>
                  </a:tcPr>
                </a:tc>
                <a:tc>
                  <a:txBody>
                    <a:bodyPr/>
                    <a:lstStyle/>
                    <a:p>
                      <a:pPr algn="l" defTabSz="822960">
                        <a:lnSpc>
                          <a:spcPct val="120000"/>
                        </a:lnSpc>
                        <a:defRPr sz="1400" spc="56">
                          <a:sym typeface="BentonSansF"/>
                        </a:defRPr>
                      </a:pPr>
                      <a:endParaRPr sz="700"/>
                    </a:p>
                  </a:txBody>
                  <a:tcPr marL="0" marR="0" marT="0" marB="0" horzOverflow="overflow">
                    <a:lnL w="25400">
                      <a:solidFill>
                        <a:schemeClr val="accent1">
                          <a:hueOff val="-11708571"/>
                          <a:satOff val="-92105"/>
                          <a:lumOff val="44705"/>
                        </a:schemeClr>
                      </a:solidFill>
                      <a:miter lim="400000"/>
                    </a:lnL>
                    <a:lnR w="25400">
                      <a:solidFill>
                        <a:schemeClr val="accent1">
                          <a:hueOff val="-11708571"/>
                          <a:satOff val="-92105"/>
                          <a:lumOff val="44705"/>
                        </a:schemeClr>
                      </a:solidFill>
                      <a:miter lim="400000"/>
                    </a:lnR>
                    <a:lnT w="25400">
                      <a:solidFill>
                        <a:schemeClr val="accent1">
                          <a:hueOff val="-11708571"/>
                          <a:satOff val="-92105"/>
                          <a:lumOff val="44705"/>
                        </a:schemeClr>
                      </a:solidFill>
                      <a:miter lim="400000"/>
                    </a:lnT>
                    <a:lnB w="25400">
                      <a:solidFill>
                        <a:schemeClr val="accent1">
                          <a:hueOff val="-11708571"/>
                          <a:satOff val="-92105"/>
                          <a:lumOff val="44705"/>
                        </a:schemeClr>
                      </a:solidFill>
                      <a:miter lim="400000"/>
                    </a:lnB>
                    <a:solidFill>
                      <a:schemeClr val="accent2">
                        <a:hueOff val="-10800000"/>
                        <a:satOff val="-100000"/>
                        <a:lumOff val="54117"/>
                      </a:schemeClr>
                    </a:solidFill>
                  </a:tcPr>
                </a:tc>
                <a:tc>
                  <a:txBody>
                    <a:bodyPr/>
                    <a:lstStyle/>
                    <a:p>
                      <a:pPr algn="l" defTabSz="822960">
                        <a:lnSpc>
                          <a:spcPct val="120000"/>
                        </a:lnSpc>
                        <a:defRPr sz="1400" spc="56">
                          <a:sym typeface="BentonSansF"/>
                        </a:defRPr>
                      </a:pPr>
                      <a:endParaRPr sz="700"/>
                    </a:p>
                  </a:txBody>
                  <a:tcPr marL="0" marR="0" marT="0" marB="0" horzOverflow="overflow">
                    <a:lnL w="25400">
                      <a:solidFill>
                        <a:schemeClr val="accent1">
                          <a:hueOff val="-11708571"/>
                          <a:satOff val="-92105"/>
                          <a:lumOff val="44705"/>
                        </a:schemeClr>
                      </a:solidFill>
                      <a:miter lim="400000"/>
                    </a:lnL>
                    <a:lnR w="25400">
                      <a:solidFill>
                        <a:schemeClr val="accent1">
                          <a:hueOff val="-11708571"/>
                          <a:satOff val="-92105"/>
                          <a:lumOff val="44705"/>
                        </a:schemeClr>
                      </a:solidFill>
                      <a:miter lim="400000"/>
                    </a:lnR>
                    <a:lnT w="25400">
                      <a:solidFill>
                        <a:schemeClr val="accent1">
                          <a:hueOff val="-11708571"/>
                          <a:satOff val="-92105"/>
                          <a:lumOff val="44705"/>
                        </a:schemeClr>
                      </a:solidFill>
                      <a:miter lim="400000"/>
                    </a:lnT>
                    <a:lnB w="25400">
                      <a:solidFill>
                        <a:schemeClr val="accent1">
                          <a:hueOff val="-11708571"/>
                          <a:satOff val="-92105"/>
                          <a:lumOff val="44705"/>
                        </a:schemeClr>
                      </a:solidFill>
                      <a:miter lim="400000"/>
                    </a:lnB>
                  </a:tcPr>
                </a:tc>
                <a:tc>
                  <a:txBody>
                    <a:bodyPr/>
                    <a:lstStyle/>
                    <a:p>
                      <a:pPr algn="l" defTabSz="822960">
                        <a:lnSpc>
                          <a:spcPct val="120000"/>
                        </a:lnSpc>
                        <a:defRPr sz="1400" spc="56">
                          <a:sym typeface="BentonSansF"/>
                        </a:defRPr>
                      </a:pPr>
                      <a:endParaRPr sz="700"/>
                    </a:p>
                  </a:txBody>
                  <a:tcPr marL="0" marR="0" marT="0" marB="0" horzOverflow="overflow">
                    <a:lnL w="25400">
                      <a:solidFill>
                        <a:schemeClr val="accent1">
                          <a:hueOff val="-11708571"/>
                          <a:satOff val="-92105"/>
                          <a:lumOff val="44705"/>
                        </a:schemeClr>
                      </a:solidFill>
                      <a:miter lim="400000"/>
                    </a:lnL>
                    <a:lnR w="25400">
                      <a:solidFill>
                        <a:schemeClr val="accent1">
                          <a:hueOff val="-11708571"/>
                          <a:satOff val="-92105"/>
                          <a:lumOff val="44705"/>
                        </a:schemeClr>
                      </a:solidFill>
                      <a:miter lim="400000"/>
                    </a:lnR>
                    <a:lnT w="25400">
                      <a:solidFill>
                        <a:schemeClr val="accent1">
                          <a:hueOff val="-11708571"/>
                          <a:satOff val="-92105"/>
                          <a:lumOff val="44705"/>
                        </a:schemeClr>
                      </a:solidFill>
                      <a:miter lim="400000"/>
                    </a:lnT>
                    <a:lnB w="25400">
                      <a:solidFill>
                        <a:schemeClr val="accent1">
                          <a:hueOff val="-11708571"/>
                          <a:satOff val="-92105"/>
                          <a:lumOff val="44705"/>
                        </a:schemeClr>
                      </a:solidFill>
                      <a:miter lim="400000"/>
                    </a:lnB>
                    <a:solidFill>
                      <a:schemeClr val="accent2">
                        <a:hueOff val="-10800000"/>
                        <a:satOff val="-100000"/>
                        <a:lumOff val="54117"/>
                      </a:schemeClr>
                    </a:solidFill>
                  </a:tcPr>
                </a:tc>
                <a:tc>
                  <a:txBody>
                    <a:bodyPr/>
                    <a:lstStyle/>
                    <a:p>
                      <a:pPr algn="l" defTabSz="822960">
                        <a:lnSpc>
                          <a:spcPct val="120000"/>
                        </a:lnSpc>
                        <a:defRPr sz="1400" spc="56">
                          <a:sym typeface="BentonSansF"/>
                        </a:defRPr>
                      </a:pPr>
                      <a:endParaRPr sz="700"/>
                    </a:p>
                  </a:txBody>
                  <a:tcPr marL="25400" marR="25400" marT="25400" marB="25400" anchor="ctr" horzOverflow="overflow">
                    <a:lnL w="25400">
                      <a:solidFill>
                        <a:schemeClr val="accent1">
                          <a:hueOff val="-11708571"/>
                          <a:satOff val="-92105"/>
                          <a:lumOff val="44705"/>
                        </a:schemeClr>
                      </a:solidFill>
                      <a:miter lim="400000"/>
                    </a:lnL>
                    <a:lnR w="25400">
                      <a:solidFill>
                        <a:schemeClr val="accent1">
                          <a:hueOff val="-11708571"/>
                          <a:satOff val="-92105"/>
                          <a:lumOff val="44705"/>
                        </a:schemeClr>
                      </a:solidFill>
                      <a:miter lim="400000"/>
                    </a:lnR>
                    <a:lnT w="25400">
                      <a:solidFill>
                        <a:schemeClr val="accent1">
                          <a:hueOff val="-11708571"/>
                          <a:satOff val="-92105"/>
                          <a:lumOff val="44705"/>
                        </a:schemeClr>
                      </a:solidFill>
                      <a:miter lim="400000"/>
                    </a:lnT>
                    <a:lnB w="25400">
                      <a:solidFill>
                        <a:schemeClr val="accent1">
                          <a:hueOff val="-11708571"/>
                          <a:satOff val="-92105"/>
                          <a:lumOff val="44705"/>
                        </a:schemeClr>
                      </a:solidFill>
                      <a:miter lim="400000"/>
                    </a:lnB>
                    <a:solidFill>
                      <a:schemeClr val="accent2">
                        <a:hueOff val="-10800000"/>
                        <a:satOff val="-100000"/>
                        <a:lumOff val="54117"/>
                      </a:schemeClr>
                    </a:solidFill>
                  </a:tcPr>
                </a:tc>
                <a:tc>
                  <a:txBody>
                    <a:bodyPr/>
                    <a:lstStyle/>
                    <a:p>
                      <a:pPr algn="l" defTabSz="822960">
                        <a:lnSpc>
                          <a:spcPct val="120000"/>
                        </a:lnSpc>
                        <a:defRPr sz="1400" spc="56">
                          <a:sym typeface="BentonSansF"/>
                        </a:defRPr>
                      </a:pPr>
                      <a:endParaRPr sz="700"/>
                    </a:p>
                  </a:txBody>
                  <a:tcPr marL="25400" marR="25400" marT="25400" marB="25400" anchor="ctr" horzOverflow="overflow">
                    <a:lnL w="25400">
                      <a:solidFill>
                        <a:schemeClr val="accent1">
                          <a:hueOff val="-11708571"/>
                          <a:satOff val="-92105"/>
                          <a:lumOff val="44705"/>
                        </a:schemeClr>
                      </a:solidFill>
                      <a:miter lim="400000"/>
                    </a:lnL>
                    <a:lnR w="25400">
                      <a:solidFill>
                        <a:schemeClr val="accent1">
                          <a:hueOff val="-11708571"/>
                          <a:satOff val="-92105"/>
                          <a:lumOff val="44705"/>
                        </a:schemeClr>
                      </a:solidFill>
                      <a:miter lim="400000"/>
                    </a:lnR>
                    <a:lnT w="25400">
                      <a:solidFill>
                        <a:schemeClr val="accent1">
                          <a:hueOff val="-11708571"/>
                          <a:satOff val="-92105"/>
                          <a:lumOff val="44705"/>
                        </a:schemeClr>
                      </a:solidFill>
                      <a:miter lim="400000"/>
                    </a:lnT>
                    <a:lnB w="25400">
                      <a:solidFill>
                        <a:schemeClr val="accent1">
                          <a:hueOff val="-11708571"/>
                          <a:satOff val="-92105"/>
                          <a:lumOff val="44705"/>
                        </a:schemeClr>
                      </a:solidFill>
                      <a:miter lim="400000"/>
                    </a:lnB>
                    <a:solidFill>
                      <a:schemeClr val="accent2">
                        <a:hueOff val="-10800000"/>
                        <a:satOff val="-100000"/>
                        <a:lumOff val="54117"/>
                      </a:schemeClr>
                    </a:solidFill>
                  </a:tcPr>
                </a:tc>
                <a:tc>
                  <a:txBody>
                    <a:bodyPr/>
                    <a:lstStyle/>
                    <a:p>
                      <a:pPr algn="l" defTabSz="822960">
                        <a:lnSpc>
                          <a:spcPct val="120000"/>
                        </a:lnSpc>
                        <a:defRPr sz="1400" spc="56">
                          <a:sym typeface="BentonSansF"/>
                        </a:defRPr>
                      </a:pPr>
                      <a:endParaRPr sz="700"/>
                    </a:p>
                  </a:txBody>
                  <a:tcPr marL="25400" marR="25400" marT="25400" marB="25400" anchor="ctr" horzOverflow="overflow">
                    <a:lnL w="25400">
                      <a:solidFill>
                        <a:schemeClr val="accent1">
                          <a:hueOff val="-11708571"/>
                          <a:satOff val="-92105"/>
                          <a:lumOff val="44705"/>
                        </a:schemeClr>
                      </a:solidFill>
                      <a:miter lim="400000"/>
                    </a:lnL>
                    <a:lnR w="25400">
                      <a:solidFill>
                        <a:schemeClr val="accent1">
                          <a:hueOff val="-11708571"/>
                          <a:satOff val="-92105"/>
                          <a:lumOff val="44705"/>
                        </a:schemeClr>
                      </a:solidFill>
                      <a:miter lim="400000"/>
                    </a:lnR>
                    <a:lnT w="25400">
                      <a:solidFill>
                        <a:schemeClr val="accent1">
                          <a:hueOff val="-11708571"/>
                          <a:satOff val="-92105"/>
                          <a:lumOff val="44705"/>
                        </a:schemeClr>
                      </a:solidFill>
                      <a:miter lim="400000"/>
                    </a:lnT>
                    <a:lnB w="25400">
                      <a:solidFill>
                        <a:schemeClr val="accent1">
                          <a:hueOff val="-11708571"/>
                          <a:satOff val="-92105"/>
                          <a:lumOff val="44705"/>
                        </a:schemeClr>
                      </a:solidFill>
                      <a:miter lim="400000"/>
                    </a:lnB>
                    <a:solidFill>
                      <a:schemeClr val="accent2">
                        <a:hueOff val="-10800000"/>
                        <a:satOff val="-100000"/>
                        <a:lumOff val="54117"/>
                      </a:schemeClr>
                    </a:solidFill>
                  </a:tcPr>
                </a:tc>
                <a:tc>
                  <a:txBody>
                    <a:bodyPr/>
                    <a:lstStyle/>
                    <a:p>
                      <a:pPr algn="l" defTabSz="822960">
                        <a:lnSpc>
                          <a:spcPct val="120000"/>
                        </a:lnSpc>
                        <a:defRPr sz="1400" spc="56">
                          <a:sym typeface="BentonSansF"/>
                        </a:defRPr>
                      </a:pPr>
                      <a:endParaRPr sz="700"/>
                    </a:p>
                  </a:txBody>
                  <a:tcPr marL="25400" marR="25400" marT="25400" marB="25400" anchor="ctr" horzOverflow="overflow">
                    <a:lnL w="25400">
                      <a:solidFill>
                        <a:schemeClr val="accent1">
                          <a:hueOff val="-11708571"/>
                          <a:satOff val="-92105"/>
                          <a:lumOff val="44705"/>
                        </a:schemeClr>
                      </a:solidFill>
                      <a:miter lim="400000"/>
                    </a:lnL>
                    <a:lnR w="25400">
                      <a:solidFill>
                        <a:schemeClr val="accent1">
                          <a:hueOff val="-11708571"/>
                          <a:satOff val="-92105"/>
                          <a:lumOff val="44705"/>
                        </a:schemeClr>
                      </a:solidFill>
                      <a:miter lim="400000"/>
                    </a:lnR>
                    <a:lnT w="25400">
                      <a:solidFill>
                        <a:schemeClr val="accent1">
                          <a:hueOff val="-11708571"/>
                          <a:satOff val="-92105"/>
                          <a:lumOff val="44705"/>
                        </a:schemeClr>
                      </a:solidFill>
                      <a:miter lim="400000"/>
                    </a:lnT>
                    <a:lnB w="25400">
                      <a:solidFill>
                        <a:schemeClr val="accent1">
                          <a:hueOff val="-11708571"/>
                          <a:satOff val="-92105"/>
                          <a:lumOff val="44705"/>
                        </a:schemeClr>
                      </a:solidFill>
                      <a:miter lim="400000"/>
                    </a:lnB>
                    <a:noFill/>
                  </a:tcPr>
                </a:tc>
                <a:tc>
                  <a:txBody>
                    <a:bodyPr/>
                    <a:lstStyle/>
                    <a:p>
                      <a:pPr algn="l" defTabSz="822960">
                        <a:lnSpc>
                          <a:spcPct val="120000"/>
                        </a:lnSpc>
                        <a:defRPr sz="1400" spc="56">
                          <a:sym typeface="BentonSansF"/>
                        </a:defRPr>
                      </a:pPr>
                      <a:endParaRPr sz="700"/>
                    </a:p>
                  </a:txBody>
                  <a:tcPr marL="25400" marR="25400" marT="25400" marB="25400" anchor="ctr" horzOverflow="overflow">
                    <a:lnL w="25400">
                      <a:solidFill>
                        <a:schemeClr val="accent1">
                          <a:hueOff val="-11708571"/>
                          <a:satOff val="-92105"/>
                          <a:lumOff val="44705"/>
                        </a:schemeClr>
                      </a:solidFill>
                      <a:miter lim="400000"/>
                    </a:lnL>
                    <a:lnR w="25400">
                      <a:solidFill>
                        <a:schemeClr val="accent1">
                          <a:hueOff val="-11708571"/>
                          <a:satOff val="-92105"/>
                          <a:lumOff val="44705"/>
                        </a:schemeClr>
                      </a:solidFill>
                      <a:miter lim="400000"/>
                    </a:lnR>
                    <a:lnT w="25400">
                      <a:solidFill>
                        <a:schemeClr val="accent1">
                          <a:hueOff val="-11708571"/>
                          <a:satOff val="-92105"/>
                          <a:lumOff val="44705"/>
                        </a:schemeClr>
                      </a:solidFill>
                      <a:miter lim="400000"/>
                    </a:lnT>
                    <a:lnB w="25400">
                      <a:solidFill>
                        <a:schemeClr val="accent1">
                          <a:hueOff val="-11708571"/>
                          <a:satOff val="-92105"/>
                          <a:lumOff val="44705"/>
                        </a:schemeClr>
                      </a:solidFill>
                      <a:miter lim="400000"/>
                    </a:lnB>
                    <a:solidFill>
                      <a:schemeClr val="accent2">
                        <a:hueOff val="-10800000"/>
                        <a:satOff val="-100000"/>
                        <a:lumOff val="54117"/>
                      </a:schemeClr>
                    </a:solidFill>
                  </a:tcPr>
                </a:tc>
                <a:tc>
                  <a:txBody>
                    <a:bodyPr/>
                    <a:lstStyle/>
                    <a:p>
                      <a:pPr algn="l" defTabSz="822960">
                        <a:lnSpc>
                          <a:spcPct val="120000"/>
                        </a:lnSpc>
                        <a:defRPr sz="1400" spc="56">
                          <a:sym typeface="BentonSansF"/>
                        </a:defRPr>
                      </a:pPr>
                      <a:endParaRPr sz="700"/>
                    </a:p>
                  </a:txBody>
                  <a:tcPr marL="25400" marR="25400" marT="25400" marB="25400" anchor="ctr" horzOverflow="overflow">
                    <a:lnL w="25400">
                      <a:solidFill>
                        <a:schemeClr val="accent1">
                          <a:hueOff val="-11708571"/>
                          <a:satOff val="-92105"/>
                          <a:lumOff val="44705"/>
                        </a:schemeClr>
                      </a:solidFill>
                      <a:miter lim="400000"/>
                    </a:lnL>
                    <a:lnR w="12700">
                      <a:solidFill>
                        <a:schemeClr val="accent1">
                          <a:hueOff val="-11708571"/>
                          <a:satOff val="-92105"/>
                          <a:lumOff val="44705"/>
                        </a:schemeClr>
                      </a:solidFill>
                      <a:miter lim="400000"/>
                    </a:lnR>
                    <a:lnT w="25400">
                      <a:solidFill>
                        <a:schemeClr val="accent1">
                          <a:hueOff val="-11708571"/>
                          <a:satOff val="-92105"/>
                          <a:lumOff val="44705"/>
                        </a:schemeClr>
                      </a:solidFill>
                      <a:miter lim="400000"/>
                    </a:lnT>
                    <a:lnB w="25400">
                      <a:solidFill>
                        <a:schemeClr val="accent1">
                          <a:hueOff val="-11708571"/>
                          <a:satOff val="-92105"/>
                          <a:lumOff val="44705"/>
                        </a:schemeClr>
                      </a:solidFill>
                      <a:miter lim="400000"/>
                    </a:lnB>
                    <a:solidFill>
                      <a:schemeClr val="accent2">
                        <a:hueOff val="-10800000"/>
                        <a:satOff val="-100000"/>
                        <a:lumOff val="54117"/>
                      </a:schemeClr>
                    </a:solidFill>
                  </a:tcPr>
                </a:tc>
                <a:extLst>
                  <a:ext uri="{0D108BD9-81ED-4DB2-BD59-A6C34878D82A}">
                    <a16:rowId xmlns:a16="http://schemas.microsoft.com/office/drawing/2014/main" xmlns="" val="10004"/>
                  </a:ext>
                </a:extLst>
              </a:tr>
              <a:tr h="499176">
                <a:tc>
                  <a:txBody>
                    <a:bodyPr/>
                    <a:lstStyle/>
                    <a:p>
                      <a:pPr algn="l" defTabSz="822960">
                        <a:lnSpc>
                          <a:spcPct val="120000"/>
                        </a:lnSpc>
                        <a:defRPr sz="1400" spc="56">
                          <a:sym typeface="BentonSansF"/>
                        </a:defRPr>
                      </a:pPr>
                      <a:endParaRPr sz="700"/>
                    </a:p>
                  </a:txBody>
                  <a:tcPr marL="25400" marR="25400" marT="25400" marB="25400" anchor="ctr" horzOverflow="overflow">
                    <a:lnL w="0">
                      <a:miter lim="400000"/>
                    </a:lnL>
                    <a:lnR w="25400">
                      <a:solidFill>
                        <a:schemeClr val="accent1">
                          <a:hueOff val="-11708571"/>
                          <a:satOff val="-92105"/>
                          <a:lumOff val="44705"/>
                        </a:schemeClr>
                      </a:solidFill>
                      <a:miter lim="400000"/>
                    </a:lnR>
                    <a:lnT w="25400">
                      <a:solidFill>
                        <a:schemeClr val="accent1">
                          <a:hueOff val="-11708571"/>
                          <a:satOff val="-92105"/>
                          <a:lumOff val="44705"/>
                        </a:schemeClr>
                      </a:solidFill>
                      <a:miter lim="400000"/>
                    </a:lnT>
                    <a:lnB w="25400">
                      <a:solidFill>
                        <a:schemeClr val="accent1">
                          <a:hueOff val="-11708571"/>
                          <a:satOff val="-92105"/>
                          <a:lumOff val="44705"/>
                        </a:schemeClr>
                      </a:solidFill>
                      <a:miter lim="400000"/>
                    </a:lnB>
                    <a:solidFill>
                      <a:schemeClr val="accent2">
                        <a:hueOff val="-10800000"/>
                        <a:satOff val="-100000"/>
                        <a:lumOff val="54117"/>
                      </a:schemeClr>
                    </a:solidFill>
                  </a:tcPr>
                </a:tc>
                <a:tc>
                  <a:txBody>
                    <a:bodyPr/>
                    <a:lstStyle/>
                    <a:p>
                      <a:pPr algn="l" defTabSz="822960">
                        <a:lnSpc>
                          <a:spcPct val="120000"/>
                        </a:lnSpc>
                        <a:defRPr sz="1400" spc="56">
                          <a:sym typeface="BentonSansF"/>
                        </a:defRPr>
                      </a:pPr>
                      <a:endParaRPr sz="700"/>
                    </a:p>
                  </a:txBody>
                  <a:tcPr marL="25400" marR="25400" marT="25400" marB="25400" anchor="ctr" horzOverflow="overflow">
                    <a:lnL w="25400">
                      <a:solidFill>
                        <a:schemeClr val="accent1">
                          <a:hueOff val="-11708571"/>
                          <a:satOff val="-92105"/>
                          <a:lumOff val="44705"/>
                        </a:schemeClr>
                      </a:solidFill>
                      <a:miter lim="400000"/>
                    </a:lnL>
                    <a:lnR w="25400">
                      <a:solidFill>
                        <a:schemeClr val="accent1">
                          <a:hueOff val="-11708571"/>
                          <a:satOff val="-92105"/>
                          <a:lumOff val="44705"/>
                        </a:schemeClr>
                      </a:solidFill>
                      <a:miter lim="400000"/>
                    </a:lnR>
                    <a:lnT w="25400">
                      <a:solidFill>
                        <a:schemeClr val="accent1">
                          <a:hueOff val="-11708571"/>
                          <a:satOff val="-92105"/>
                          <a:lumOff val="44705"/>
                        </a:schemeClr>
                      </a:solidFill>
                      <a:miter lim="400000"/>
                    </a:lnT>
                    <a:lnB w="25400">
                      <a:solidFill>
                        <a:schemeClr val="accent1">
                          <a:hueOff val="-11708571"/>
                          <a:satOff val="-92105"/>
                          <a:lumOff val="44705"/>
                        </a:schemeClr>
                      </a:solidFill>
                      <a:miter lim="400000"/>
                    </a:lnB>
                    <a:solidFill>
                      <a:schemeClr val="accent2">
                        <a:hueOff val="-10800000"/>
                        <a:satOff val="-100000"/>
                        <a:lumOff val="54117"/>
                      </a:schemeClr>
                    </a:solidFill>
                  </a:tcPr>
                </a:tc>
                <a:tc>
                  <a:txBody>
                    <a:bodyPr/>
                    <a:lstStyle/>
                    <a:p>
                      <a:pPr algn="l" defTabSz="822960">
                        <a:lnSpc>
                          <a:spcPct val="120000"/>
                        </a:lnSpc>
                        <a:defRPr sz="1400" spc="56">
                          <a:sym typeface="BentonSansF"/>
                        </a:defRPr>
                      </a:pPr>
                      <a:endParaRPr sz="700"/>
                    </a:p>
                  </a:txBody>
                  <a:tcPr marL="25400" marR="25400" marT="25400" marB="25400" anchor="ctr" horzOverflow="overflow">
                    <a:lnL w="25400">
                      <a:solidFill>
                        <a:schemeClr val="accent1">
                          <a:hueOff val="-11708571"/>
                          <a:satOff val="-92105"/>
                          <a:lumOff val="44705"/>
                        </a:schemeClr>
                      </a:solidFill>
                      <a:miter lim="400000"/>
                    </a:lnL>
                    <a:lnR w="25400">
                      <a:solidFill>
                        <a:schemeClr val="accent1">
                          <a:hueOff val="-11708571"/>
                          <a:satOff val="-92105"/>
                          <a:lumOff val="44705"/>
                        </a:schemeClr>
                      </a:solidFill>
                      <a:miter lim="400000"/>
                    </a:lnR>
                    <a:lnT w="25400">
                      <a:solidFill>
                        <a:schemeClr val="accent1">
                          <a:hueOff val="-11708571"/>
                          <a:satOff val="-92105"/>
                          <a:lumOff val="44705"/>
                        </a:schemeClr>
                      </a:solidFill>
                      <a:miter lim="400000"/>
                    </a:lnT>
                    <a:lnB w="25400">
                      <a:solidFill>
                        <a:schemeClr val="accent1">
                          <a:hueOff val="-11708571"/>
                          <a:satOff val="-92105"/>
                          <a:lumOff val="44705"/>
                        </a:schemeClr>
                      </a:solidFill>
                      <a:miter lim="400000"/>
                    </a:lnB>
                    <a:noFill/>
                  </a:tcPr>
                </a:tc>
                <a:tc>
                  <a:txBody>
                    <a:bodyPr/>
                    <a:lstStyle/>
                    <a:p>
                      <a:pPr algn="l" defTabSz="822960">
                        <a:lnSpc>
                          <a:spcPct val="120000"/>
                        </a:lnSpc>
                        <a:defRPr sz="1400" spc="56">
                          <a:sym typeface="BentonSansF"/>
                        </a:defRPr>
                      </a:pPr>
                      <a:endParaRPr sz="700"/>
                    </a:p>
                  </a:txBody>
                  <a:tcPr marL="25400" marR="25400" marT="25400" marB="25400" anchor="ctr" horzOverflow="overflow">
                    <a:lnL w="25400">
                      <a:solidFill>
                        <a:schemeClr val="accent1">
                          <a:hueOff val="-11708571"/>
                          <a:satOff val="-92105"/>
                          <a:lumOff val="44705"/>
                        </a:schemeClr>
                      </a:solidFill>
                      <a:miter lim="400000"/>
                    </a:lnL>
                    <a:lnR w="25400">
                      <a:solidFill>
                        <a:schemeClr val="accent1">
                          <a:hueOff val="-11708571"/>
                          <a:satOff val="-92105"/>
                          <a:lumOff val="44705"/>
                        </a:schemeClr>
                      </a:solidFill>
                      <a:miter lim="400000"/>
                    </a:lnR>
                    <a:lnT w="25400">
                      <a:solidFill>
                        <a:schemeClr val="accent1">
                          <a:hueOff val="-11708571"/>
                          <a:satOff val="-92105"/>
                          <a:lumOff val="44705"/>
                        </a:schemeClr>
                      </a:solidFill>
                      <a:miter lim="400000"/>
                    </a:lnT>
                    <a:lnB w="25400">
                      <a:solidFill>
                        <a:schemeClr val="accent1">
                          <a:hueOff val="-11708571"/>
                          <a:satOff val="-92105"/>
                          <a:lumOff val="44705"/>
                        </a:schemeClr>
                      </a:solidFill>
                      <a:miter lim="400000"/>
                    </a:lnB>
                    <a:solidFill>
                      <a:schemeClr val="accent2">
                        <a:hueOff val="-10800000"/>
                        <a:satOff val="-100000"/>
                        <a:lumOff val="54117"/>
                      </a:schemeClr>
                    </a:solidFill>
                  </a:tcPr>
                </a:tc>
                <a:tc>
                  <a:txBody>
                    <a:bodyPr/>
                    <a:lstStyle/>
                    <a:p>
                      <a:pPr algn="l" defTabSz="822960">
                        <a:lnSpc>
                          <a:spcPct val="120000"/>
                        </a:lnSpc>
                        <a:defRPr sz="1400" spc="56">
                          <a:sym typeface="BentonSansF"/>
                        </a:defRPr>
                      </a:pPr>
                      <a:endParaRPr sz="700"/>
                    </a:p>
                  </a:txBody>
                  <a:tcPr marL="25400" marR="25400" marT="25400" marB="25400" anchor="ctr" horzOverflow="overflow">
                    <a:lnL w="25400">
                      <a:solidFill>
                        <a:schemeClr val="accent1">
                          <a:hueOff val="-11708571"/>
                          <a:satOff val="-92105"/>
                          <a:lumOff val="44705"/>
                        </a:schemeClr>
                      </a:solidFill>
                      <a:miter lim="400000"/>
                    </a:lnL>
                    <a:lnR w="25400">
                      <a:solidFill>
                        <a:schemeClr val="accent1">
                          <a:hueOff val="-11708571"/>
                          <a:satOff val="-92105"/>
                          <a:lumOff val="44705"/>
                        </a:schemeClr>
                      </a:solidFill>
                      <a:miter lim="400000"/>
                    </a:lnR>
                    <a:lnT w="25400">
                      <a:solidFill>
                        <a:schemeClr val="accent1">
                          <a:hueOff val="-11708571"/>
                          <a:satOff val="-92105"/>
                          <a:lumOff val="44705"/>
                        </a:schemeClr>
                      </a:solidFill>
                      <a:miter lim="400000"/>
                    </a:lnT>
                    <a:lnB w="25400">
                      <a:solidFill>
                        <a:schemeClr val="accent1">
                          <a:hueOff val="-11708571"/>
                          <a:satOff val="-92105"/>
                          <a:lumOff val="44705"/>
                        </a:schemeClr>
                      </a:solidFill>
                      <a:miter lim="400000"/>
                    </a:lnB>
                    <a:solidFill>
                      <a:schemeClr val="accent2">
                        <a:hueOff val="-10800000"/>
                        <a:satOff val="-100000"/>
                        <a:lumOff val="54117"/>
                      </a:schemeClr>
                    </a:solidFill>
                  </a:tcPr>
                </a:tc>
                <a:tc>
                  <a:txBody>
                    <a:bodyPr/>
                    <a:lstStyle/>
                    <a:p>
                      <a:pPr algn="l" defTabSz="822960">
                        <a:lnSpc>
                          <a:spcPct val="120000"/>
                        </a:lnSpc>
                        <a:defRPr sz="1400" spc="56">
                          <a:sym typeface="BentonSansF"/>
                        </a:defRPr>
                      </a:pPr>
                      <a:endParaRPr sz="700"/>
                    </a:p>
                  </a:txBody>
                  <a:tcPr marL="25400" marR="25400" marT="25400" marB="25400" anchor="ctr" horzOverflow="overflow">
                    <a:lnL w="25400">
                      <a:solidFill>
                        <a:schemeClr val="accent1">
                          <a:hueOff val="-11708571"/>
                          <a:satOff val="-92105"/>
                          <a:lumOff val="44705"/>
                        </a:schemeClr>
                      </a:solidFill>
                      <a:miter lim="400000"/>
                    </a:lnL>
                    <a:lnR w="25400">
                      <a:solidFill>
                        <a:schemeClr val="accent1">
                          <a:hueOff val="-11708571"/>
                          <a:satOff val="-92105"/>
                          <a:lumOff val="44705"/>
                        </a:schemeClr>
                      </a:solidFill>
                      <a:miter lim="400000"/>
                    </a:lnR>
                    <a:lnT w="25400">
                      <a:solidFill>
                        <a:schemeClr val="accent1">
                          <a:hueOff val="-11708571"/>
                          <a:satOff val="-92105"/>
                          <a:lumOff val="44705"/>
                        </a:schemeClr>
                      </a:solidFill>
                      <a:miter lim="400000"/>
                    </a:lnT>
                    <a:lnB w="25400">
                      <a:solidFill>
                        <a:schemeClr val="accent1">
                          <a:hueOff val="-11708571"/>
                          <a:satOff val="-92105"/>
                          <a:lumOff val="44705"/>
                        </a:schemeClr>
                      </a:solidFill>
                      <a:miter lim="400000"/>
                    </a:lnB>
                    <a:noFill/>
                  </a:tcPr>
                </a:tc>
                <a:tc>
                  <a:txBody>
                    <a:bodyPr/>
                    <a:lstStyle/>
                    <a:p>
                      <a:pPr algn="l" defTabSz="822960">
                        <a:lnSpc>
                          <a:spcPct val="120000"/>
                        </a:lnSpc>
                        <a:defRPr sz="1400" spc="56">
                          <a:sym typeface="BentonSansF"/>
                        </a:defRPr>
                      </a:pPr>
                      <a:endParaRPr sz="700"/>
                    </a:p>
                  </a:txBody>
                  <a:tcPr marL="25400" marR="25400" marT="25400" marB="25400" anchor="ctr" horzOverflow="overflow">
                    <a:lnL w="25400">
                      <a:solidFill>
                        <a:schemeClr val="accent1">
                          <a:hueOff val="-11708571"/>
                          <a:satOff val="-92105"/>
                          <a:lumOff val="44705"/>
                        </a:schemeClr>
                      </a:solidFill>
                      <a:miter lim="400000"/>
                    </a:lnL>
                    <a:lnR w="25400">
                      <a:solidFill>
                        <a:schemeClr val="accent1">
                          <a:hueOff val="-11708571"/>
                          <a:satOff val="-92105"/>
                          <a:lumOff val="44705"/>
                        </a:schemeClr>
                      </a:solidFill>
                      <a:miter lim="400000"/>
                    </a:lnR>
                    <a:lnT w="25400">
                      <a:solidFill>
                        <a:schemeClr val="accent1">
                          <a:hueOff val="-11708571"/>
                          <a:satOff val="-92105"/>
                          <a:lumOff val="44705"/>
                        </a:schemeClr>
                      </a:solidFill>
                      <a:miter lim="400000"/>
                    </a:lnT>
                    <a:lnB w="25400">
                      <a:solidFill>
                        <a:schemeClr val="accent1">
                          <a:hueOff val="-11708571"/>
                          <a:satOff val="-92105"/>
                          <a:lumOff val="44705"/>
                        </a:schemeClr>
                      </a:solidFill>
                      <a:miter lim="400000"/>
                    </a:lnB>
                    <a:solidFill>
                      <a:schemeClr val="accent2">
                        <a:hueOff val="-10800000"/>
                        <a:satOff val="-100000"/>
                        <a:lumOff val="54117"/>
                      </a:schemeClr>
                    </a:solidFill>
                  </a:tcPr>
                </a:tc>
                <a:tc>
                  <a:txBody>
                    <a:bodyPr/>
                    <a:lstStyle/>
                    <a:p>
                      <a:pPr algn="l" defTabSz="822960">
                        <a:lnSpc>
                          <a:spcPct val="120000"/>
                        </a:lnSpc>
                        <a:defRPr sz="1400" spc="56">
                          <a:sym typeface="BentonSansF"/>
                        </a:defRPr>
                      </a:pPr>
                      <a:endParaRPr sz="700"/>
                    </a:p>
                  </a:txBody>
                  <a:tcPr marL="0" marR="0" marT="0" marB="0" horzOverflow="overflow">
                    <a:lnL w="25400">
                      <a:solidFill>
                        <a:schemeClr val="accent1">
                          <a:hueOff val="-11708571"/>
                          <a:satOff val="-92105"/>
                          <a:lumOff val="44705"/>
                        </a:schemeClr>
                      </a:solidFill>
                      <a:miter lim="400000"/>
                    </a:lnL>
                    <a:lnR w="25400">
                      <a:solidFill>
                        <a:schemeClr val="accent1">
                          <a:hueOff val="-11708571"/>
                          <a:satOff val="-92105"/>
                          <a:lumOff val="44705"/>
                        </a:schemeClr>
                      </a:solidFill>
                      <a:miter lim="400000"/>
                    </a:lnR>
                    <a:lnT w="25400">
                      <a:solidFill>
                        <a:schemeClr val="accent1">
                          <a:hueOff val="-11708571"/>
                          <a:satOff val="-92105"/>
                          <a:lumOff val="44705"/>
                        </a:schemeClr>
                      </a:solidFill>
                      <a:miter lim="400000"/>
                    </a:lnT>
                    <a:lnB w="25400">
                      <a:solidFill>
                        <a:schemeClr val="accent1">
                          <a:hueOff val="-11708571"/>
                          <a:satOff val="-92105"/>
                          <a:lumOff val="44705"/>
                        </a:schemeClr>
                      </a:solidFill>
                      <a:miter lim="400000"/>
                    </a:lnB>
                    <a:solidFill>
                      <a:schemeClr val="accent2">
                        <a:hueOff val="-10800000"/>
                        <a:satOff val="-100000"/>
                        <a:lumOff val="54117"/>
                      </a:schemeClr>
                    </a:solidFill>
                  </a:tcPr>
                </a:tc>
                <a:tc>
                  <a:txBody>
                    <a:bodyPr/>
                    <a:lstStyle/>
                    <a:p>
                      <a:pPr algn="l" defTabSz="822960">
                        <a:lnSpc>
                          <a:spcPct val="120000"/>
                        </a:lnSpc>
                        <a:defRPr sz="1400" spc="56">
                          <a:sym typeface="BentonSansF"/>
                        </a:defRPr>
                      </a:pPr>
                      <a:endParaRPr sz="700"/>
                    </a:p>
                  </a:txBody>
                  <a:tcPr marL="0" marR="0" marT="0" marB="0" horzOverflow="overflow">
                    <a:lnL w="25400">
                      <a:solidFill>
                        <a:schemeClr val="accent1">
                          <a:hueOff val="-11708571"/>
                          <a:satOff val="-92105"/>
                          <a:lumOff val="44705"/>
                        </a:schemeClr>
                      </a:solidFill>
                      <a:miter lim="400000"/>
                    </a:lnL>
                    <a:lnR w="25400">
                      <a:solidFill>
                        <a:schemeClr val="accent1">
                          <a:hueOff val="-11708571"/>
                          <a:satOff val="-92105"/>
                          <a:lumOff val="44705"/>
                        </a:schemeClr>
                      </a:solidFill>
                      <a:miter lim="400000"/>
                    </a:lnR>
                    <a:lnT w="25400">
                      <a:solidFill>
                        <a:schemeClr val="accent1">
                          <a:hueOff val="-11708571"/>
                          <a:satOff val="-92105"/>
                          <a:lumOff val="44705"/>
                        </a:schemeClr>
                      </a:solidFill>
                      <a:miter lim="400000"/>
                    </a:lnT>
                    <a:lnB w="25400">
                      <a:solidFill>
                        <a:schemeClr val="accent1">
                          <a:hueOff val="-11708571"/>
                          <a:satOff val="-92105"/>
                          <a:lumOff val="44705"/>
                        </a:schemeClr>
                      </a:solidFill>
                      <a:miter lim="400000"/>
                    </a:lnB>
                    <a:solidFill>
                      <a:schemeClr val="accent2">
                        <a:hueOff val="-10800000"/>
                        <a:satOff val="-100000"/>
                        <a:lumOff val="54117"/>
                      </a:schemeClr>
                    </a:solidFill>
                  </a:tcPr>
                </a:tc>
                <a:tc>
                  <a:txBody>
                    <a:bodyPr/>
                    <a:lstStyle/>
                    <a:p>
                      <a:pPr algn="l" defTabSz="822960">
                        <a:lnSpc>
                          <a:spcPct val="120000"/>
                        </a:lnSpc>
                        <a:defRPr sz="1400" spc="56">
                          <a:sym typeface="BentonSansF"/>
                        </a:defRPr>
                      </a:pPr>
                      <a:endParaRPr sz="700"/>
                    </a:p>
                  </a:txBody>
                  <a:tcPr marL="25400" marR="25400" marT="25400" marB="25400" anchor="ctr" horzOverflow="overflow">
                    <a:lnL w="25400">
                      <a:solidFill>
                        <a:schemeClr val="accent1">
                          <a:hueOff val="-11708571"/>
                          <a:satOff val="-92105"/>
                          <a:lumOff val="44705"/>
                        </a:schemeClr>
                      </a:solidFill>
                      <a:miter lim="400000"/>
                    </a:lnL>
                    <a:lnR w="25400">
                      <a:solidFill>
                        <a:schemeClr val="accent1">
                          <a:hueOff val="-11708571"/>
                          <a:satOff val="-92105"/>
                          <a:lumOff val="44705"/>
                        </a:schemeClr>
                      </a:solidFill>
                      <a:miter lim="400000"/>
                    </a:lnR>
                    <a:lnT w="25400">
                      <a:solidFill>
                        <a:schemeClr val="accent1">
                          <a:hueOff val="-11708571"/>
                          <a:satOff val="-92105"/>
                          <a:lumOff val="44705"/>
                        </a:schemeClr>
                      </a:solidFill>
                      <a:miter lim="400000"/>
                    </a:lnT>
                    <a:lnB w="25400">
                      <a:solidFill>
                        <a:schemeClr val="accent1">
                          <a:hueOff val="-11708571"/>
                          <a:satOff val="-92105"/>
                          <a:lumOff val="44705"/>
                        </a:schemeClr>
                      </a:solidFill>
                      <a:miter lim="400000"/>
                    </a:lnB>
                    <a:solidFill>
                      <a:schemeClr val="accent2">
                        <a:hueOff val="-10800000"/>
                        <a:satOff val="-100000"/>
                        <a:lumOff val="54117"/>
                      </a:schemeClr>
                    </a:solidFill>
                  </a:tcPr>
                </a:tc>
                <a:tc>
                  <a:txBody>
                    <a:bodyPr/>
                    <a:lstStyle/>
                    <a:p>
                      <a:pPr algn="l" defTabSz="822960">
                        <a:lnSpc>
                          <a:spcPct val="120000"/>
                        </a:lnSpc>
                        <a:defRPr sz="1400" spc="56">
                          <a:sym typeface="BentonSansF"/>
                        </a:defRPr>
                      </a:pPr>
                      <a:endParaRPr sz="700"/>
                    </a:p>
                  </a:txBody>
                  <a:tcPr marL="25400" marR="25400" marT="25400" marB="25400" anchor="ctr" horzOverflow="overflow">
                    <a:lnL w="25400">
                      <a:solidFill>
                        <a:schemeClr val="accent1">
                          <a:hueOff val="-11708571"/>
                          <a:satOff val="-92105"/>
                          <a:lumOff val="44705"/>
                        </a:schemeClr>
                      </a:solidFill>
                      <a:miter lim="400000"/>
                    </a:lnL>
                    <a:lnR w="25400">
                      <a:solidFill>
                        <a:schemeClr val="accent1">
                          <a:hueOff val="-11708571"/>
                          <a:satOff val="-92105"/>
                          <a:lumOff val="44705"/>
                        </a:schemeClr>
                      </a:solidFill>
                      <a:miter lim="400000"/>
                    </a:lnR>
                    <a:lnT w="25400">
                      <a:solidFill>
                        <a:schemeClr val="accent1">
                          <a:hueOff val="-11708571"/>
                          <a:satOff val="-92105"/>
                          <a:lumOff val="44705"/>
                        </a:schemeClr>
                      </a:solidFill>
                      <a:miter lim="400000"/>
                    </a:lnT>
                    <a:lnB w="25400">
                      <a:solidFill>
                        <a:schemeClr val="accent1">
                          <a:hueOff val="-11708571"/>
                          <a:satOff val="-92105"/>
                          <a:lumOff val="44705"/>
                        </a:schemeClr>
                      </a:solidFill>
                      <a:miter lim="400000"/>
                    </a:lnB>
                    <a:noFill/>
                  </a:tcPr>
                </a:tc>
                <a:tc>
                  <a:txBody>
                    <a:bodyPr/>
                    <a:lstStyle/>
                    <a:p>
                      <a:pPr algn="l" defTabSz="822960">
                        <a:lnSpc>
                          <a:spcPct val="120000"/>
                        </a:lnSpc>
                        <a:defRPr sz="1400" spc="56">
                          <a:sym typeface="BentonSansF"/>
                        </a:defRPr>
                      </a:pPr>
                      <a:endParaRPr sz="700"/>
                    </a:p>
                  </a:txBody>
                  <a:tcPr marL="25400" marR="25400" marT="25400" marB="25400" anchor="ctr" horzOverflow="overflow">
                    <a:lnL w="25400">
                      <a:solidFill>
                        <a:schemeClr val="accent1">
                          <a:hueOff val="-11708571"/>
                          <a:satOff val="-92105"/>
                          <a:lumOff val="44705"/>
                        </a:schemeClr>
                      </a:solidFill>
                      <a:miter lim="400000"/>
                    </a:lnL>
                    <a:lnR w="25400">
                      <a:solidFill>
                        <a:schemeClr val="accent1">
                          <a:hueOff val="-11708571"/>
                          <a:satOff val="-92105"/>
                          <a:lumOff val="44705"/>
                        </a:schemeClr>
                      </a:solidFill>
                      <a:miter lim="400000"/>
                    </a:lnR>
                    <a:lnT w="25400">
                      <a:solidFill>
                        <a:schemeClr val="accent1">
                          <a:hueOff val="-11708571"/>
                          <a:satOff val="-92105"/>
                          <a:lumOff val="44705"/>
                        </a:schemeClr>
                      </a:solidFill>
                      <a:miter lim="400000"/>
                    </a:lnT>
                    <a:lnB w="25400">
                      <a:solidFill>
                        <a:schemeClr val="accent1">
                          <a:hueOff val="-11708571"/>
                          <a:satOff val="-92105"/>
                          <a:lumOff val="44705"/>
                        </a:schemeClr>
                      </a:solidFill>
                      <a:miter lim="400000"/>
                    </a:lnB>
                    <a:solidFill>
                      <a:schemeClr val="accent2">
                        <a:hueOff val="-10800000"/>
                        <a:satOff val="-100000"/>
                        <a:lumOff val="54117"/>
                      </a:schemeClr>
                    </a:solidFill>
                  </a:tcPr>
                </a:tc>
                <a:tc>
                  <a:txBody>
                    <a:bodyPr/>
                    <a:lstStyle/>
                    <a:p>
                      <a:pPr algn="l" defTabSz="822960">
                        <a:lnSpc>
                          <a:spcPct val="120000"/>
                        </a:lnSpc>
                        <a:defRPr sz="1400" spc="56">
                          <a:sym typeface="BentonSansF"/>
                        </a:defRPr>
                      </a:pPr>
                      <a:endParaRPr sz="700"/>
                    </a:p>
                  </a:txBody>
                  <a:tcPr marL="25400" marR="25400" marT="25400" marB="25400" anchor="ctr" horzOverflow="overflow">
                    <a:lnL w="25400">
                      <a:solidFill>
                        <a:schemeClr val="accent1">
                          <a:hueOff val="-11708571"/>
                          <a:satOff val="-92105"/>
                          <a:lumOff val="44705"/>
                        </a:schemeClr>
                      </a:solidFill>
                      <a:miter lim="400000"/>
                    </a:lnL>
                    <a:lnR w="12700">
                      <a:solidFill>
                        <a:schemeClr val="accent1">
                          <a:hueOff val="-11708571"/>
                          <a:satOff val="-92105"/>
                          <a:lumOff val="44705"/>
                        </a:schemeClr>
                      </a:solidFill>
                      <a:miter lim="400000"/>
                    </a:lnR>
                    <a:lnT w="25400">
                      <a:solidFill>
                        <a:schemeClr val="accent1">
                          <a:hueOff val="-11708571"/>
                          <a:satOff val="-92105"/>
                          <a:lumOff val="44705"/>
                        </a:schemeClr>
                      </a:solidFill>
                      <a:miter lim="400000"/>
                    </a:lnT>
                    <a:lnB w="25400">
                      <a:solidFill>
                        <a:schemeClr val="accent1">
                          <a:hueOff val="-11708571"/>
                          <a:satOff val="-92105"/>
                          <a:lumOff val="44705"/>
                        </a:schemeClr>
                      </a:solidFill>
                      <a:miter lim="400000"/>
                    </a:lnB>
                    <a:solidFill>
                      <a:schemeClr val="accent2">
                        <a:hueOff val="-10800000"/>
                        <a:satOff val="-100000"/>
                        <a:lumOff val="54117"/>
                      </a:schemeClr>
                    </a:solidFill>
                  </a:tcPr>
                </a:tc>
                <a:extLst>
                  <a:ext uri="{0D108BD9-81ED-4DB2-BD59-A6C34878D82A}">
                    <a16:rowId xmlns:a16="http://schemas.microsoft.com/office/drawing/2014/main" xmlns="" val="10005"/>
                  </a:ext>
                </a:extLst>
              </a:tr>
              <a:tr h="499176">
                <a:tc>
                  <a:txBody>
                    <a:bodyPr/>
                    <a:lstStyle/>
                    <a:p>
                      <a:pPr algn="l" defTabSz="822960">
                        <a:lnSpc>
                          <a:spcPct val="120000"/>
                        </a:lnSpc>
                        <a:defRPr sz="1400" spc="56">
                          <a:sym typeface="BentonSansF"/>
                        </a:defRPr>
                      </a:pPr>
                      <a:endParaRPr sz="700"/>
                    </a:p>
                  </a:txBody>
                  <a:tcPr marL="25400" marR="25400" marT="25400" marB="25400" anchor="ctr" horzOverflow="overflow">
                    <a:lnL w="0">
                      <a:miter lim="400000"/>
                    </a:lnL>
                    <a:lnR w="25400">
                      <a:solidFill>
                        <a:schemeClr val="accent1">
                          <a:hueOff val="-11708571"/>
                          <a:satOff val="-92105"/>
                          <a:lumOff val="44705"/>
                        </a:schemeClr>
                      </a:solidFill>
                      <a:miter lim="400000"/>
                    </a:lnR>
                    <a:lnT w="25400">
                      <a:solidFill>
                        <a:schemeClr val="accent1">
                          <a:hueOff val="-11708571"/>
                          <a:satOff val="-92105"/>
                          <a:lumOff val="44705"/>
                        </a:schemeClr>
                      </a:solidFill>
                      <a:miter lim="400000"/>
                    </a:lnT>
                    <a:lnB w="25400">
                      <a:solidFill>
                        <a:schemeClr val="accent1">
                          <a:hueOff val="-11708571"/>
                          <a:satOff val="-92105"/>
                          <a:lumOff val="44705"/>
                        </a:schemeClr>
                      </a:solidFill>
                      <a:miter lim="400000"/>
                    </a:lnB>
                    <a:solidFill>
                      <a:schemeClr val="accent2">
                        <a:hueOff val="-10800000"/>
                        <a:satOff val="-100000"/>
                        <a:lumOff val="54117"/>
                      </a:schemeClr>
                    </a:solidFill>
                  </a:tcPr>
                </a:tc>
                <a:tc>
                  <a:txBody>
                    <a:bodyPr/>
                    <a:lstStyle/>
                    <a:p>
                      <a:pPr algn="l" defTabSz="822960">
                        <a:lnSpc>
                          <a:spcPct val="120000"/>
                        </a:lnSpc>
                        <a:defRPr sz="1400" spc="56">
                          <a:sym typeface="BentonSansF"/>
                        </a:defRPr>
                      </a:pPr>
                      <a:endParaRPr sz="700"/>
                    </a:p>
                  </a:txBody>
                  <a:tcPr marL="25400" marR="25400" marT="25400" marB="25400" anchor="ctr" horzOverflow="overflow">
                    <a:lnL w="25400">
                      <a:solidFill>
                        <a:schemeClr val="accent1">
                          <a:hueOff val="-11708571"/>
                          <a:satOff val="-92105"/>
                          <a:lumOff val="44705"/>
                        </a:schemeClr>
                      </a:solidFill>
                      <a:miter lim="400000"/>
                    </a:lnL>
                    <a:lnR w="25400">
                      <a:solidFill>
                        <a:schemeClr val="accent1">
                          <a:hueOff val="-11708571"/>
                          <a:satOff val="-92105"/>
                          <a:lumOff val="44705"/>
                        </a:schemeClr>
                      </a:solidFill>
                      <a:miter lim="400000"/>
                    </a:lnR>
                    <a:lnT w="25400">
                      <a:solidFill>
                        <a:schemeClr val="accent1">
                          <a:hueOff val="-11708571"/>
                          <a:satOff val="-92105"/>
                          <a:lumOff val="44705"/>
                        </a:schemeClr>
                      </a:solidFill>
                      <a:miter lim="400000"/>
                    </a:lnT>
                    <a:lnB w="25400">
                      <a:solidFill>
                        <a:schemeClr val="accent1">
                          <a:hueOff val="-11708571"/>
                          <a:satOff val="-92105"/>
                          <a:lumOff val="44705"/>
                        </a:schemeClr>
                      </a:solidFill>
                      <a:miter lim="400000"/>
                    </a:lnB>
                    <a:solidFill>
                      <a:schemeClr val="accent2">
                        <a:hueOff val="-10800000"/>
                        <a:satOff val="-100000"/>
                        <a:lumOff val="54117"/>
                      </a:schemeClr>
                    </a:solidFill>
                  </a:tcPr>
                </a:tc>
                <a:tc>
                  <a:txBody>
                    <a:bodyPr/>
                    <a:lstStyle/>
                    <a:p>
                      <a:pPr algn="l" defTabSz="822960">
                        <a:lnSpc>
                          <a:spcPct val="120000"/>
                        </a:lnSpc>
                        <a:defRPr sz="1400" spc="56">
                          <a:sym typeface="BentonSansF"/>
                        </a:defRPr>
                      </a:pPr>
                      <a:endParaRPr sz="700"/>
                    </a:p>
                  </a:txBody>
                  <a:tcPr marL="25400" marR="25400" marT="25400" marB="25400" anchor="ctr" horzOverflow="overflow">
                    <a:lnL w="25400">
                      <a:solidFill>
                        <a:schemeClr val="accent1">
                          <a:hueOff val="-11708571"/>
                          <a:satOff val="-92105"/>
                          <a:lumOff val="44705"/>
                        </a:schemeClr>
                      </a:solidFill>
                      <a:miter lim="400000"/>
                    </a:lnL>
                    <a:lnR w="25400">
                      <a:solidFill>
                        <a:schemeClr val="accent1">
                          <a:hueOff val="-11708571"/>
                          <a:satOff val="-92105"/>
                          <a:lumOff val="44705"/>
                        </a:schemeClr>
                      </a:solidFill>
                      <a:miter lim="400000"/>
                    </a:lnR>
                    <a:lnT w="25400">
                      <a:solidFill>
                        <a:schemeClr val="accent1">
                          <a:hueOff val="-11708571"/>
                          <a:satOff val="-92105"/>
                          <a:lumOff val="44705"/>
                        </a:schemeClr>
                      </a:solidFill>
                      <a:miter lim="400000"/>
                    </a:lnT>
                    <a:lnB w="25400">
                      <a:solidFill>
                        <a:schemeClr val="accent1">
                          <a:hueOff val="-11708571"/>
                          <a:satOff val="-92105"/>
                          <a:lumOff val="44705"/>
                        </a:schemeClr>
                      </a:solidFill>
                      <a:miter lim="400000"/>
                    </a:lnB>
                    <a:noFill/>
                  </a:tcPr>
                </a:tc>
                <a:tc>
                  <a:txBody>
                    <a:bodyPr/>
                    <a:lstStyle/>
                    <a:p>
                      <a:pPr algn="l" defTabSz="822960">
                        <a:lnSpc>
                          <a:spcPct val="120000"/>
                        </a:lnSpc>
                        <a:defRPr sz="1400" spc="56">
                          <a:sym typeface="BentonSansF"/>
                        </a:defRPr>
                      </a:pPr>
                      <a:endParaRPr sz="700"/>
                    </a:p>
                  </a:txBody>
                  <a:tcPr marL="25400" marR="25400" marT="25400" marB="25400" anchor="ctr" horzOverflow="overflow">
                    <a:lnL w="25400">
                      <a:solidFill>
                        <a:schemeClr val="accent1">
                          <a:hueOff val="-11708571"/>
                          <a:satOff val="-92105"/>
                          <a:lumOff val="44705"/>
                        </a:schemeClr>
                      </a:solidFill>
                      <a:miter lim="400000"/>
                    </a:lnL>
                    <a:lnR w="25400">
                      <a:solidFill>
                        <a:schemeClr val="accent1">
                          <a:hueOff val="-11708571"/>
                          <a:satOff val="-92105"/>
                          <a:lumOff val="44705"/>
                        </a:schemeClr>
                      </a:solidFill>
                      <a:miter lim="400000"/>
                    </a:lnR>
                    <a:lnT w="25400">
                      <a:solidFill>
                        <a:schemeClr val="accent1">
                          <a:hueOff val="-11708571"/>
                          <a:satOff val="-92105"/>
                          <a:lumOff val="44705"/>
                        </a:schemeClr>
                      </a:solidFill>
                      <a:miter lim="400000"/>
                    </a:lnT>
                    <a:lnB w="25400">
                      <a:solidFill>
                        <a:schemeClr val="accent1">
                          <a:hueOff val="-11708571"/>
                          <a:satOff val="-92105"/>
                          <a:lumOff val="44705"/>
                        </a:schemeClr>
                      </a:solidFill>
                      <a:miter lim="400000"/>
                    </a:lnB>
                    <a:solidFill>
                      <a:schemeClr val="accent2">
                        <a:hueOff val="-10800000"/>
                        <a:satOff val="-100000"/>
                        <a:lumOff val="54117"/>
                      </a:schemeClr>
                    </a:solidFill>
                  </a:tcPr>
                </a:tc>
                <a:tc>
                  <a:txBody>
                    <a:bodyPr/>
                    <a:lstStyle/>
                    <a:p>
                      <a:pPr algn="l" defTabSz="822960">
                        <a:lnSpc>
                          <a:spcPct val="120000"/>
                        </a:lnSpc>
                        <a:defRPr sz="1400" spc="56">
                          <a:sym typeface="BentonSansF"/>
                        </a:defRPr>
                      </a:pPr>
                      <a:endParaRPr sz="700"/>
                    </a:p>
                  </a:txBody>
                  <a:tcPr marL="25400" marR="25400" marT="25400" marB="25400" anchor="ctr" horzOverflow="overflow">
                    <a:lnL w="25400">
                      <a:solidFill>
                        <a:schemeClr val="accent1">
                          <a:hueOff val="-11708571"/>
                          <a:satOff val="-92105"/>
                          <a:lumOff val="44705"/>
                        </a:schemeClr>
                      </a:solidFill>
                      <a:miter lim="400000"/>
                    </a:lnL>
                    <a:lnR w="25400">
                      <a:solidFill>
                        <a:schemeClr val="accent1">
                          <a:hueOff val="-11708571"/>
                          <a:satOff val="-92105"/>
                          <a:lumOff val="44705"/>
                        </a:schemeClr>
                      </a:solidFill>
                      <a:miter lim="400000"/>
                    </a:lnR>
                    <a:lnT w="25400">
                      <a:solidFill>
                        <a:schemeClr val="accent1">
                          <a:hueOff val="-11708571"/>
                          <a:satOff val="-92105"/>
                          <a:lumOff val="44705"/>
                        </a:schemeClr>
                      </a:solidFill>
                      <a:miter lim="400000"/>
                    </a:lnT>
                    <a:lnB w="25400">
                      <a:solidFill>
                        <a:schemeClr val="accent1">
                          <a:hueOff val="-11708571"/>
                          <a:satOff val="-92105"/>
                          <a:lumOff val="44705"/>
                        </a:schemeClr>
                      </a:solidFill>
                      <a:miter lim="400000"/>
                    </a:lnB>
                    <a:solidFill>
                      <a:schemeClr val="accent2">
                        <a:hueOff val="-10800000"/>
                        <a:satOff val="-100000"/>
                        <a:lumOff val="54117"/>
                      </a:schemeClr>
                    </a:solidFill>
                  </a:tcPr>
                </a:tc>
                <a:tc>
                  <a:txBody>
                    <a:bodyPr/>
                    <a:lstStyle/>
                    <a:p>
                      <a:pPr algn="l" defTabSz="822960">
                        <a:lnSpc>
                          <a:spcPct val="120000"/>
                        </a:lnSpc>
                        <a:defRPr sz="1400" spc="56">
                          <a:sym typeface="BentonSansF"/>
                        </a:defRPr>
                      </a:pPr>
                      <a:endParaRPr sz="700"/>
                    </a:p>
                  </a:txBody>
                  <a:tcPr marL="25400" marR="25400" marT="25400" marB="25400" anchor="ctr" horzOverflow="overflow">
                    <a:lnL w="25400">
                      <a:solidFill>
                        <a:schemeClr val="accent1">
                          <a:hueOff val="-11708571"/>
                          <a:satOff val="-92105"/>
                          <a:lumOff val="44705"/>
                        </a:schemeClr>
                      </a:solidFill>
                      <a:miter lim="400000"/>
                    </a:lnL>
                    <a:lnR w="25400">
                      <a:solidFill>
                        <a:schemeClr val="accent1">
                          <a:hueOff val="-11708571"/>
                          <a:satOff val="-92105"/>
                          <a:lumOff val="44705"/>
                        </a:schemeClr>
                      </a:solidFill>
                      <a:miter lim="400000"/>
                    </a:lnR>
                    <a:lnT w="25400">
                      <a:solidFill>
                        <a:schemeClr val="accent1">
                          <a:hueOff val="-11708571"/>
                          <a:satOff val="-92105"/>
                          <a:lumOff val="44705"/>
                        </a:schemeClr>
                      </a:solidFill>
                      <a:miter lim="400000"/>
                    </a:lnT>
                    <a:lnB w="25400">
                      <a:solidFill>
                        <a:schemeClr val="accent1">
                          <a:hueOff val="-11708571"/>
                          <a:satOff val="-92105"/>
                          <a:lumOff val="44705"/>
                        </a:schemeClr>
                      </a:solidFill>
                      <a:miter lim="400000"/>
                    </a:lnB>
                    <a:noFill/>
                  </a:tcPr>
                </a:tc>
                <a:tc>
                  <a:txBody>
                    <a:bodyPr/>
                    <a:lstStyle/>
                    <a:p>
                      <a:pPr algn="l" defTabSz="822960">
                        <a:lnSpc>
                          <a:spcPct val="120000"/>
                        </a:lnSpc>
                        <a:defRPr sz="1400" spc="56">
                          <a:sym typeface="BentonSansF"/>
                        </a:defRPr>
                      </a:pPr>
                      <a:endParaRPr sz="700"/>
                    </a:p>
                  </a:txBody>
                  <a:tcPr marL="25400" marR="25400" marT="25400" marB="25400" anchor="ctr" horzOverflow="overflow">
                    <a:lnL w="25400">
                      <a:solidFill>
                        <a:schemeClr val="accent1">
                          <a:hueOff val="-11708571"/>
                          <a:satOff val="-92105"/>
                          <a:lumOff val="44705"/>
                        </a:schemeClr>
                      </a:solidFill>
                      <a:miter lim="400000"/>
                    </a:lnL>
                    <a:lnR w="25400">
                      <a:solidFill>
                        <a:schemeClr val="accent1">
                          <a:hueOff val="-11708571"/>
                          <a:satOff val="-92105"/>
                          <a:lumOff val="44705"/>
                        </a:schemeClr>
                      </a:solidFill>
                      <a:miter lim="400000"/>
                    </a:lnR>
                    <a:lnT w="25400">
                      <a:solidFill>
                        <a:schemeClr val="accent1">
                          <a:hueOff val="-11708571"/>
                          <a:satOff val="-92105"/>
                          <a:lumOff val="44705"/>
                        </a:schemeClr>
                      </a:solidFill>
                      <a:miter lim="400000"/>
                    </a:lnT>
                    <a:lnB w="25400">
                      <a:solidFill>
                        <a:schemeClr val="accent1">
                          <a:hueOff val="-11708571"/>
                          <a:satOff val="-92105"/>
                          <a:lumOff val="44705"/>
                        </a:schemeClr>
                      </a:solidFill>
                      <a:miter lim="400000"/>
                    </a:lnB>
                    <a:solidFill>
                      <a:schemeClr val="accent2">
                        <a:hueOff val="-10800000"/>
                        <a:satOff val="-100000"/>
                        <a:lumOff val="54117"/>
                      </a:schemeClr>
                    </a:solidFill>
                  </a:tcPr>
                </a:tc>
                <a:tc>
                  <a:txBody>
                    <a:bodyPr/>
                    <a:lstStyle/>
                    <a:p>
                      <a:pPr algn="l" defTabSz="822960">
                        <a:lnSpc>
                          <a:spcPct val="120000"/>
                        </a:lnSpc>
                        <a:defRPr sz="1400" spc="56">
                          <a:sym typeface="BentonSansF"/>
                        </a:defRPr>
                      </a:pPr>
                      <a:endParaRPr sz="700"/>
                    </a:p>
                  </a:txBody>
                  <a:tcPr marL="0" marR="0" marT="0" marB="0" horzOverflow="overflow">
                    <a:lnL w="25400">
                      <a:solidFill>
                        <a:schemeClr val="accent1">
                          <a:hueOff val="-11708571"/>
                          <a:satOff val="-92105"/>
                          <a:lumOff val="44705"/>
                        </a:schemeClr>
                      </a:solidFill>
                      <a:miter lim="400000"/>
                    </a:lnL>
                    <a:lnR w="25400">
                      <a:solidFill>
                        <a:schemeClr val="accent1">
                          <a:hueOff val="-11708571"/>
                          <a:satOff val="-92105"/>
                          <a:lumOff val="44705"/>
                        </a:schemeClr>
                      </a:solidFill>
                      <a:miter lim="400000"/>
                    </a:lnR>
                    <a:lnT w="25400">
                      <a:solidFill>
                        <a:schemeClr val="accent1">
                          <a:hueOff val="-11708571"/>
                          <a:satOff val="-92105"/>
                          <a:lumOff val="44705"/>
                        </a:schemeClr>
                      </a:solidFill>
                      <a:miter lim="400000"/>
                    </a:lnT>
                    <a:lnB w="25400">
                      <a:solidFill>
                        <a:schemeClr val="accent1">
                          <a:hueOff val="-11708571"/>
                          <a:satOff val="-92105"/>
                          <a:lumOff val="44705"/>
                        </a:schemeClr>
                      </a:solidFill>
                      <a:miter lim="400000"/>
                    </a:lnB>
                    <a:solidFill>
                      <a:schemeClr val="accent2">
                        <a:hueOff val="-10800000"/>
                        <a:satOff val="-100000"/>
                        <a:lumOff val="54117"/>
                      </a:schemeClr>
                    </a:solidFill>
                  </a:tcPr>
                </a:tc>
                <a:tc>
                  <a:txBody>
                    <a:bodyPr/>
                    <a:lstStyle/>
                    <a:p>
                      <a:pPr algn="l" defTabSz="822960">
                        <a:lnSpc>
                          <a:spcPct val="120000"/>
                        </a:lnSpc>
                        <a:defRPr sz="1400" spc="56">
                          <a:sym typeface="BentonSansF"/>
                        </a:defRPr>
                      </a:pPr>
                      <a:endParaRPr sz="700"/>
                    </a:p>
                  </a:txBody>
                  <a:tcPr marL="25400" marR="25400" marT="25400" marB="25400" anchor="ctr" horzOverflow="overflow">
                    <a:lnL w="25400">
                      <a:solidFill>
                        <a:schemeClr val="accent1">
                          <a:hueOff val="-11708571"/>
                          <a:satOff val="-92105"/>
                          <a:lumOff val="44705"/>
                        </a:schemeClr>
                      </a:solidFill>
                      <a:miter lim="400000"/>
                    </a:lnL>
                    <a:lnR w="25400">
                      <a:solidFill>
                        <a:schemeClr val="accent1">
                          <a:hueOff val="-11708571"/>
                          <a:satOff val="-92105"/>
                          <a:lumOff val="44705"/>
                        </a:schemeClr>
                      </a:solidFill>
                      <a:miter lim="400000"/>
                    </a:lnR>
                    <a:lnT w="25400">
                      <a:solidFill>
                        <a:schemeClr val="accent1">
                          <a:hueOff val="-11708571"/>
                          <a:satOff val="-92105"/>
                          <a:lumOff val="44705"/>
                        </a:schemeClr>
                      </a:solidFill>
                      <a:miter lim="400000"/>
                    </a:lnT>
                    <a:lnB w="25400">
                      <a:solidFill>
                        <a:schemeClr val="accent1">
                          <a:hueOff val="-11708571"/>
                          <a:satOff val="-92105"/>
                          <a:lumOff val="44705"/>
                        </a:schemeClr>
                      </a:solidFill>
                      <a:miter lim="400000"/>
                    </a:lnB>
                    <a:solidFill>
                      <a:schemeClr val="accent2">
                        <a:hueOff val="-10800000"/>
                        <a:satOff val="-100000"/>
                        <a:lumOff val="54117"/>
                      </a:schemeClr>
                    </a:solidFill>
                  </a:tcPr>
                </a:tc>
                <a:tc>
                  <a:txBody>
                    <a:bodyPr/>
                    <a:lstStyle/>
                    <a:p>
                      <a:pPr algn="l" defTabSz="822960">
                        <a:lnSpc>
                          <a:spcPct val="120000"/>
                        </a:lnSpc>
                        <a:defRPr sz="1400" spc="56">
                          <a:sym typeface="BentonSansF"/>
                        </a:defRPr>
                      </a:pPr>
                      <a:endParaRPr sz="700"/>
                    </a:p>
                  </a:txBody>
                  <a:tcPr marL="0" marR="0" marT="0" marB="0" horzOverflow="overflow">
                    <a:lnL w="25400">
                      <a:solidFill>
                        <a:schemeClr val="accent1">
                          <a:hueOff val="-11708571"/>
                          <a:satOff val="-92105"/>
                          <a:lumOff val="44705"/>
                        </a:schemeClr>
                      </a:solidFill>
                      <a:miter lim="400000"/>
                    </a:lnL>
                    <a:lnR w="25400">
                      <a:solidFill>
                        <a:schemeClr val="accent1">
                          <a:hueOff val="-11708571"/>
                          <a:satOff val="-92105"/>
                          <a:lumOff val="44705"/>
                        </a:schemeClr>
                      </a:solidFill>
                      <a:miter lim="400000"/>
                    </a:lnR>
                    <a:lnT w="25400">
                      <a:solidFill>
                        <a:schemeClr val="accent1">
                          <a:hueOff val="-11708571"/>
                          <a:satOff val="-92105"/>
                          <a:lumOff val="44705"/>
                        </a:schemeClr>
                      </a:solidFill>
                      <a:miter lim="400000"/>
                    </a:lnT>
                    <a:lnB w="25400">
                      <a:solidFill>
                        <a:schemeClr val="accent1">
                          <a:hueOff val="-11708571"/>
                          <a:satOff val="-92105"/>
                          <a:lumOff val="44705"/>
                        </a:schemeClr>
                      </a:solidFill>
                      <a:miter lim="400000"/>
                    </a:lnB>
                    <a:solidFill>
                      <a:schemeClr val="accent2">
                        <a:hueOff val="-10800000"/>
                        <a:satOff val="-100000"/>
                        <a:lumOff val="54117"/>
                      </a:schemeClr>
                    </a:solidFill>
                  </a:tcPr>
                </a:tc>
                <a:tc>
                  <a:txBody>
                    <a:bodyPr/>
                    <a:lstStyle/>
                    <a:p>
                      <a:pPr algn="l" defTabSz="822960">
                        <a:lnSpc>
                          <a:spcPct val="120000"/>
                        </a:lnSpc>
                        <a:defRPr sz="1400" spc="56">
                          <a:sym typeface="BentonSansF"/>
                        </a:defRPr>
                      </a:pPr>
                      <a:endParaRPr sz="700"/>
                    </a:p>
                  </a:txBody>
                  <a:tcPr marL="25400" marR="25400" marT="25400" marB="25400" anchor="ctr" horzOverflow="overflow">
                    <a:lnL w="25400">
                      <a:solidFill>
                        <a:schemeClr val="accent1">
                          <a:hueOff val="-11708571"/>
                          <a:satOff val="-92105"/>
                          <a:lumOff val="44705"/>
                        </a:schemeClr>
                      </a:solidFill>
                      <a:miter lim="400000"/>
                    </a:lnL>
                    <a:lnR w="25400">
                      <a:solidFill>
                        <a:schemeClr val="accent1">
                          <a:hueOff val="-11708571"/>
                          <a:satOff val="-92105"/>
                          <a:lumOff val="44705"/>
                        </a:schemeClr>
                      </a:solidFill>
                      <a:miter lim="400000"/>
                    </a:lnR>
                    <a:lnT w="25400">
                      <a:solidFill>
                        <a:schemeClr val="accent1">
                          <a:hueOff val="-11708571"/>
                          <a:satOff val="-92105"/>
                          <a:lumOff val="44705"/>
                        </a:schemeClr>
                      </a:solidFill>
                      <a:miter lim="400000"/>
                    </a:lnT>
                    <a:lnB w="25400">
                      <a:solidFill>
                        <a:schemeClr val="accent1">
                          <a:hueOff val="-11708571"/>
                          <a:satOff val="-92105"/>
                          <a:lumOff val="44705"/>
                        </a:schemeClr>
                      </a:solidFill>
                      <a:miter lim="400000"/>
                    </a:lnB>
                    <a:noFill/>
                  </a:tcPr>
                </a:tc>
                <a:tc>
                  <a:txBody>
                    <a:bodyPr/>
                    <a:lstStyle/>
                    <a:p>
                      <a:pPr algn="l" defTabSz="822960">
                        <a:lnSpc>
                          <a:spcPct val="120000"/>
                        </a:lnSpc>
                        <a:defRPr sz="1400" spc="56">
                          <a:sym typeface="BentonSansF"/>
                        </a:defRPr>
                      </a:pPr>
                      <a:endParaRPr sz="700"/>
                    </a:p>
                  </a:txBody>
                  <a:tcPr marL="25400" marR="25400" marT="25400" marB="25400" anchor="ctr" horzOverflow="overflow">
                    <a:lnL w="25400">
                      <a:solidFill>
                        <a:schemeClr val="accent1">
                          <a:hueOff val="-11708571"/>
                          <a:satOff val="-92105"/>
                          <a:lumOff val="44705"/>
                        </a:schemeClr>
                      </a:solidFill>
                      <a:miter lim="400000"/>
                    </a:lnL>
                    <a:lnR w="25400">
                      <a:solidFill>
                        <a:schemeClr val="accent1">
                          <a:hueOff val="-11708571"/>
                          <a:satOff val="-92105"/>
                          <a:lumOff val="44705"/>
                        </a:schemeClr>
                      </a:solidFill>
                      <a:miter lim="400000"/>
                    </a:lnR>
                    <a:lnT w="25400">
                      <a:solidFill>
                        <a:schemeClr val="accent1">
                          <a:hueOff val="-11708571"/>
                          <a:satOff val="-92105"/>
                          <a:lumOff val="44705"/>
                        </a:schemeClr>
                      </a:solidFill>
                      <a:miter lim="400000"/>
                    </a:lnT>
                    <a:lnB w="25400">
                      <a:solidFill>
                        <a:schemeClr val="accent1">
                          <a:hueOff val="-11708571"/>
                          <a:satOff val="-92105"/>
                          <a:lumOff val="44705"/>
                        </a:schemeClr>
                      </a:solidFill>
                      <a:miter lim="400000"/>
                    </a:lnB>
                    <a:solidFill>
                      <a:schemeClr val="accent2">
                        <a:hueOff val="-10800000"/>
                        <a:satOff val="-100000"/>
                        <a:lumOff val="54117"/>
                      </a:schemeClr>
                    </a:solidFill>
                  </a:tcPr>
                </a:tc>
                <a:tc>
                  <a:txBody>
                    <a:bodyPr/>
                    <a:lstStyle/>
                    <a:p>
                      <a:pPr algn="l" defTabSz="822960">
                        <a:lnSpc>
                          <a:spcPct val="120000"/>
                        </a:lnSpc>
                        <a:defRPr sz="1400" spc="56">
                          <a:sym typeface="BentonSansF"/>
                        </a:defRPr>
                      </a:pPr>
                      <a:endParaRPr sz="700"/>
                    </a:p>
                  </a:txBody>
                  <a:tcPr marL="25400" marR="25400" marT="25400" marB="25400" anchor="ctr" horzOverflow="overflow">
                    <a:lnL w="25400">
                      <a:solidFill>
                        <a:schemeClr val="accent1">
                          <a:hueOff val="-11708571"/>
                          <a:satOff val="-92105"/>
                          <a:lumOff val="44705"/>
                        </a:schemeClr>
                      </a:solidFill>
                      <a:miter lim="400000"/>
                    </a:lnL>
                    <a:lnR w="12700">
                      <a:solidFill>
                        <a:schemeClr val="accent1">
                          <a:hueOff val="-11708571"/>
                          <a:satOff val="-92105"/>
                          <a:lumOff val="44705"/>
                        </a:schemeClr>
                      </a:solidFill>
                      <a:miter lim="400000"/>
                    </a:lnR>
                    <a:lnT w="25400">
                      <a:solidFill>
                        <a:schemeClr val="accent1">
                          <a:hueOff val="-11708571"/>
                          <a:satOff val="-92105"/>
                          <a:lumOff val="44705"/>
                        </a:schemeClr>
                      </a:solidFill>
                      <a:miter lim="400000"/>
                    </a:lnT>
                    <a:lnB w="25400">
                      <a:solidFill>
                        <a:schemeClr val="accent1">
                          <a:hueOff val="-11708571"/>
                          <a:satOff val="-92105"/>
                          <a:lumOff val="44705"/>
                        </a:schemeClr>
                      </a:solidFill>
                      <a:miter lim="400000"/>
                    </a:lnB>
                    <a:solidFill>
                      <a:schemeClr val="accent2">
                        <a:hueOff val="-10800000"/>
                        <a:satOff val="-100000"/>
                        <a:lumOff val="54117"/>
                      </a:schemeClr>
                    </a:solidFill>
                  </a:tcPr>
                </a:tc>
                <a:extLst>
                  <a:ext uri="{0D108BD9-81ED-4DB2-BD59-A6C34878D82A}">
                    <a16:rowId xmlns:a16="http://schemas.microsoft.com/office/drawing/2014/main" xmlns="" val="10006"/>
                  </a:ext>
                </a:extLst>
              </a:tr>
              <a:tr h="499176">
                <a:tc>
                  <a:txBody>
                    <a:bodyPr/>
                    <a:lstStyle/>
                    <a:p>
                      <a:pPr algn="l" defTabSz="822960">
                        <a:lnSpc>
                          <a:spcPct val="120000"/>
                        </a:lnSpc>
                        <a:defRPr sz="1400" spc="56">
                          <a:sym typeface="BentonSansF"/>
                        </a:defRPr>
                      </a:pPr>
                      <a:endParaRPr sz="700"/>
                    </a:p>
                  </a:txBody>
                  <a:tcPr marL="25400" marR="25400" marT="25400" marB="25400" anchor="ctr" horzOverflow="overflow">
                    <a:lnL w="0">
                      <a:miter lim="400000"/>
                    </a:lnL>
                    <a:lnR w="25400">
                      <a:solidFill>
                        <a:schemeClr val="accent1">
                          <a:hueOff val="-11708571"/>
                          <a:satOff val="-92105"/>
                          <a:lumOff val="44705"/>
                        </a:schemeClr>
                      </a:solidFill>
                      <a:miter lim="400000"/>
                    </a:lnR>
                    <a:lnT w="25400">
                      <a:solidFill>
                        <a:schemeClr val="accent1">
                          <a:hueOff val="-11708571"/>
                          <a:satOff val="-92105"/>
                          <a:lumOff val="44705"/>
                        </a:schemeClr>
                      </a:solidFill>
                      <a:miter lim="400000"/>
                    </a:lnT>
                    <a:lnB w="25400">
                      <a:solidFill>
                        <a:schemeClr val="accent1">
                          <a:hueOff val="-11708571"/>
                          <a:satOff val="-92105"/>
                          <a:lumOff val="44705"/>
                        </a:schemeClr>
                      </a:solidFill>
                      <a:miter lim="400000"/>
                    </a:lnB>
                    <a:solidFill>
                      <a:schemeClr val="accent2">
                        <a:hueOff val="-10800000"/>
                        <a:satOff val="-100000"/>
                        <a:lumOff val="54117"/>
                      </a:schemeClr>
                    </a:solidFill>
                  </a:tcPr>
                </a:tc>
                <a:tc>
                  <a:txBody>
                    <a:bodyPr/>
                    <a:lstStyle/>
                    <a:p>
                      <a:pPr algn="l" defTabSz="822960">
                        <a:lnSpc>
                          <a:spcPct val="120000"/>
                        </a:lnSpc>
                        <a:defRPr sz="1400" spc="56">
                          <a:sym typeface="BentonSansF"/>
                        </a:defRPr>
                      </a:pPr>
                      <a:endParaRPr sz="700"/>
                    </a:p>
                  </a:txBody>
                  <a:tcPr marL="25400" marR="25400" marT="25400" marB="25400" anchor="ctr" horzOverflow="overflow">
                    <a:lnL w="25400">
                      <a:solidFill>
                        <a:schemeClr val="accent1">
                          <a:hueOff val="-11708571"/>
                          <a:satOff val="-92105"/>
                          <a:lumOff val="44705"/>
                        </a:schemeClr>
                      </a:solidFill>
                      <a:miter lim="400000"/>
                    </a:lnL>
                    <a:lnR w="25400">
                      <a:solidFill>
                        <a:schemeClr val="accent1">
                          <a:hueOff val="-11708571"/>
                          <a:satOff val="-92105"/>
                          <a:lumOff val="44705"/>
                        </a:schemeClr>
                      </a:solidFill>
                      <a:miter lim="400000"/>
                    </a:lnR>
                    <a:lnT w="25400">
                      <a:solidFill>
                        <a:schemeClr val="accent1">
                          <a:hueOff val="-11708571"/>
                          <a:satOff val="-92105"/>
                          <a:lumOff val="44705"/>
                        </a:schemeClr>
                      </a:solidFill>
                      <a:miter lim="400000"/>
                    </a:lnT>
                    <a:lnB w="25400">
                      <a:solidFill>
                        <a:schemeClr val="accent1">
                          <a:hueOff val="-11708571"/>
                          <a:satOff val="-92105"/>
                          <a:lumOff val="44705"/>
                        </a:schemeClr>
                      </a:solidFill>
                      <a:miter lim="400000"/>
                    </a:lnB>
                    <a:solidFill>
                      <a:schemeClr val="accent2">
                        <a:hueOff val="-10800000"/>
                        <a:satOff val="-100000"/>
                        <a:lumOff val="54117"/>
                      </a:schemeClr>
                    </a:solidFill>
                  </a:tcPr>
                </a:tc>
                <a:tc>
                  <a:txBody>
                    <a:bodyPr/>
                    <a:lstStyle/>
                    <a:p>
                      <a:pPr algn="l" defTabSz="822960">
                        <a:lnSpc>
                          <a:spcPct val="120000"/>
                        </a:lnSpc>
                        <a:defRPr sz="1400" spc="56">
                          <a:sym typeface="BentonSansF"/>
                        </a:defRPr>
                      </a:pPr>
                      <a:endParaRPr sz="700"/>
                    </a:p>
                  </a:txBody>
                  <a:tcPr marL="25400" marR="25400" marT="25400" marB="25400" anchor="ctr" horzOverflow="overflow">
                    <a:lnL w="25400">
                      <a:solidFill>
                        <a:schemeClr val="accent1">
                          <a:hueOff val="-11708571"/>
                          <a:satOff val="-92105"/>
                          <a:lumOff val="44705"/>
                        </a:schemeClr>
                      </a:solidFill>
                      <a:miter lim="400000"/>
                    </a:lnL>
                    <a:lnR w="25400">
                      <a:solidFill>
                        <a:schemeClr val="accent1">
                          <a:hueOff val="-11708571"/>
                          <a:satOff val="-92105"/>
                          <a:lumOff val="44705"/>
                        </a:schemeClr>
                      </a:solidFill>
                      <a:miter lim="400000"/>
                    </a:lnR>
                    <a:lnT w="25400">
                      <a:solidFill>
                        <a:schemeClr val="accent1">
                          <a:hueOff val="-11708571"/>
                          <a:satOff val="-92105"/>
                          <a:lumOff val="44705"/>
                        </a:schemeClr>
                      </a:solidFill>
                      <a:miter lim="400000"/>
                    </a:lnT>
                    <a:lnB w="25400">
                      <a:solidFill>
                        <a:schemeClr val="accent1">
                          <a:hueOff val="-11708571"/>
                          <a:satOff val="-92105"/>
                          <a:lumOff val="44705"/>
                        </a:schemeClr>
                      </a:solidFill>
                      <a:miter lim="400000"/>
                    </a:lnB>
                    <a:noFill/>
                  </a:tcPr>
                </a:tc>
                <a:tc>
                  <a:txBody>
                    <a:bodyPr/>
                    <a:lstStyle/>
                    <a:p>
                      <a:pPr algn="l" defTabSz="822960">
                        <a:lnSpc>
                          <a:spcPct val="120000"/>
                        </a:lnSpc>
                        <a:defRPr sz="1400" spc="56">
                          <a:sym typeface="BentonSansF"/>
                        </a:defRPr>
                      </a:pPr>
                      <a:endParaRPr sz="700"/>
                    </a:p>
                  </a:txBody>
                  <a:tcPr marL="25400" marR="25400" marT="25400" marB="25400" anchor="ctr" horzOverflow="overflow">
                    <a:lnL w="25400">
                      <a:solidFill>
                        <a:schemeClr val="accent1">
                          <a:hueOff val="-11708571"/>
                          <a:satOff val="-92105"/>
                          <a:lumOff val="44705"/>
                        </a:schemeClr>
                      </a:solidFill>
                      <a:miter lim="400000"/>
                    </a:lnL>
                    <a:lnR w="25400">
                      <a:solidFill>
                        <a:schemeClr val="accent1">
                          <a:hueOff val="-11708571"/>
                          <a:satOff val="-92105"/>
                          <a:lumOff val="44705"/>
                        </a:schemeClr>
                      </a:solidFill>
                      <a:miter lim="400000"/>
                    </a:lnR>
                    <a:lnT w="25400">
                      <a:solidFill>
                        <a:schemeClr val="accent1">
                          <a:hueOff val="-11708571"/>
                          <a:satOff val="-92105"/>
                          <a:lumOff val="44705"/>
                        </a:schemeClr>
                      </a:solidFill>
                      <a:miter lim="400000"/>
                    </a:lnT>
                    <a:lnB w="25400">
                      <a:solidFill>
                        <a:schemeClr val="accent1">
                          <a:hueOff val="-11708571"/>
                          <a:satOff val="-92105"/>
                          <a:lumOff val="44705"/>
                        </a:schemeClr>
                      </a:solidFill>
                      <a:miter lim="400000"/>
                    </a:lnB>
                    <a:solidFill>
                      <a:schemeClr val="accent2">
                        <a:hueOff val="-10800000"/>
                        <a:satOff val="-100000"/>
                        <a:lumOff val="54117"/>
                      </a:schemeClr>
                    </a:solidFill>
                  </a:tcPr>
                </a:tc>
                <a:tc>
                  <a:txBody>
                    <a:bodyPr/>
                    <a:lstStyle/>
                    <a:p>
                      <a:pPr algn="l" defTabSz="822960">
                        <a:lnSpc>
                          <a:spcPct val="120000"/>
                        </a:lnSpc>
                        <a:defRPr sz="1400" spc="56">
                          <a:sym typeface="BentonSansF"/>
                        </a:defRPr>
                      </a:pPr>
                      <a:endParaRPr sz="700"/>
                    </a:p>
                  </a:txBody>
                  <a:tcPr marL="25400" marR="25400" marT="25400" marB="25400" anchor="ctr" horzOverflow="overflow">
                    <a:lnL w="25400">
                      <a:solidFill>
                        <a:schemeClr val="accent1">
                          <a:hueOff val="-11708571"/>
                          <a:satOff val="-92105"/>
                          <a:lumOff val="44705"/>
                        </a:schemeClr>
                      </a:solidFill>
                      <a:miter lim="400000"/>
                    </a:lnL>
                    <a:lnR w="25400">
                      <a:solidFill>
                        <a:schemeClr val="accent1">
                          <a:hueOff val="-11708571"/>
                          <a:satOff val="-92105"/>
                          <a:lumOff val="44705"/>
                        </a:schemeClr>
                      </a:solidFill>
                      <a:miter lim="400000"/>
                    </a:lnR>
                    <a:lnT w="25400">
                      <a:solidFill>
                        <a:schemeClr val="accent1">
                          <a:hueOff val="-11708571"/>
                          <a:satOff val="-92105"/>
                          <a:lumOff val="44705"/>
                        </a:schemeClr>
                      </a:solidFill>
                      <a:miter lim="400000"/>
                    </a:lnT>
                    <a:lnB w="25400">
                      <a:solidFill>
                        <a:schemeClr val="accent1">
                          <a:hueOff val="-11708571"/>
                          <a:satOff val="-92105"/>
                          <a:lumOff val="44705"/>
                        </a:schemeClr>
                      </a:solidFill>
                      <a:miter lim="400000"/>
                    </a:lnB>
                    <a:solidFill>
                      <a:schemeClr val="accent2">
                        <a:hueOff val="-10800000"/>
                        <a:satOff val="-100000"/>
                        <a:lumOff val="54117"/>
                      </a:schemeClr>
                    </a:solidFill>
                  </a:tcPr>
                </a:tc>
                <a:tc>
                  <a:txBody>
                    <a:bodyPr/>
                    <a:lstStyle/>
                    <a:p>
                      <a:pPr algn="l" defTabSz="822960">
                        <a:lnSpc>
                          <a:spcPct val="120000"/>
                        </a:lnSpc>
                        <a:defRPr sz="1400" spc="56">
                          <a:sym typeface="BentonSansF"/>
                        </a:defRPr>
                      </a:pPr>
                      <a:endParaRPr sz="700"/>
                    </a:p>
                  </a:txBody>
                  <a:tcPr marL="25400" marR="25400" marT="25400" marB="25400" anchor="ctr" horzOverflow="overflow">
                    <a:lnL w="25400">
                      <a:solidFill>
                        <a:schemeClr val="accent1">
                          <a:hueOff val="-11708571"/>
                          <a:satOff val="-92105"/>
                          <a:lumOff val="44705"/>
                        </a:schemeClr>
                      </a:solidFill>
                      <a:miter lim="400000"/>
                    </a:lnL>
                    <a:lnR w="25400">
                      <a:solidFill>
                        <a:schemeClr val="accent1">
                          <a:hueOff val="-11708571"/>
                          <a:satOff val="-92105"/>
                          <a:lumOff val="44705"/>
                        </a:schemeClr>
                      </a:solidFill>
                      <a:miter lim="400000"/>
                    </a:lnR>
                    <a:lnT w="25400">
                      <a:solidFill>
                        <a:schemeClr val="accent1">
                          <a:hueOff val="-11708571"/>
                          <a:satOff val="-92105"/>
                          <a:lumOff val="44705"/>
                        </a:schemeClr>
                      </a:solidFill>
                      <a:miter lim="400000"/>
                    </a:lnT>
                    <a:lnB w="25400">
                      <a:solidFill>
                        <a:schemeClr val="accent1">
                          <a:hueOff val="-11708571"/>
                          <a:satOff val="-92105"/>
                          <a:lumOff val="44705"/>
                        </a:schemeClr>
                      </a:solidFill>
                      <a:miter lim="400000"/>
                    </a:lnB>
                    <a:noFill/>
                  </a:tcPr>
                </a:tc>
                <a:tc>
                  <a:txBody>
                    <a:bodyPr/>
                    <a:lstStyle/>
                    <a:p>
                      <a:pPr algn="l" defTabSz="822960">
                        <a:lnSpc>
                          <a:spcPct val="120000"/>
                        </a:lnSpc>
                        <a:defRPr sz="1400" spc="56">
                          <a:sym typeface="BentonSansF"/>
                        </a:defRPr>
                      </a:pPr>
                      <a:endParaRPr sz="700"/>
                    </a:p>
                  </a:txBody>
                  <a:tcPr marL="25400" marR="25400" marT="25400" marB="25400" anchor="ctr" horzOverflow="overflow">
                    <a:lnL w="25400">
                      <a:solidFill>
                        <a:schemeClr val="accent1">
                          <a:hueOff val="-11708571"/>
                          <a:satOff val="-92105"/>
                          <a:lumOff val="44705"/>
                        </a:schemeClr>
                      </a:solidFill>
                      <a:miter lim="400000"/>
                    </a:lnL>
                    <a:lnR w="25400">
                      <a:solidFill>
                        <a:schemeClr val="accent1">
                          <a:hueOff val="-11708571"/>
                          <a:satOff val="-92105"/>
                          <a:lumOff val="44705"/>
                        </a:schemeClr>
                      </a:solidFill>
                      <a:miter lim="400000"/>
                    </a:lnR>
                    <a:lnT w="25400">
                      <a:solidFill>
                        <a:schemeClr val="accent1">
                          <a:hueOff val="-11708571"/>
                          <a:satOff val="-92105"/>
                          <a:lumOff val="44705"/>
                        </a:schemeClr>
                      </a:solidFill>
                      <a:miter lim="400000"/>
                    </a:lnT>
                    <a:lnB w="25400">
                      <a:solidFill>
                        <a:schemeClr val="accent1">
                          <a:hueOff val="-11708571"/>
                          <a:satOff val="-92105"/>
                          <a:lumOff val="44705"/>
                        </a:schemeClr>
                      </a:solidFill>
                      <a:miter lim="400000"/>
                    </a:lnB>
                    <a:solidFill>
                      <a:schemeClr val="accent2">
                        <a:hueOff val="-10800000"/>
                        <a:satOff val="-100000"/>
                        <a:lumOff val="54117"/>
                      </a:schemeClr>
                    </a:solidFill>
                  </a:tcPr>
                </a:tc>
                <a:tc>
                  <a:txBody>
                    <a:bodyPr/>
                    <a:lstStyle/>
                    <a:p>
                      <a:pPr algn="l" defTabSz="822960">
                        <a:lnSpc>
                          <a:spcPct val="120000"/>
                        </a:lnSpc>
                        <a:defRPr sz="1400" spc="56">
                          <a:sym typeface="BentonSansF"/>
                        </a:defRPr>
                      </a:pPr>
                      <a:endParaRPr sz="700"/>
                    </a:p>
                  </a:txBody>
                  <a:tcPr marL="25400" marR="25400" marT="25400" marB="25400" anchor="ctr" horzOverflow="overflow">
                    <a:lnL w="25400">
                      <a:solidFill>
                        <a:schemeClr val="accent1">
                          <a:hueOff val="-11708571"/>
                          <a:satOff val="-92105"/>
                          <a:lumOff val="44705"/>
                        </a:schemeClr>
                      </a:solidFill>
                      <a:miter lim="400000"/>
                    </a:lnL>
                    <a:lnR w="25400">
                      <a:solidFill>
                        <a:schemeClr val="accent1">
                          <a:hueOff val="-11708571"/>
                          <a:satOff val="-92105"/>
                          <a:lumOff val="44705"/>
                        </a:schemeClr>
                      </a:solidFill>
                      <a:miter lim="400000"/>
                    </a:lnR>
                    <a:lnT w="25400">
                      <a:solidFill>
                        <a:schemeClr val="accent1">
                          <a:hueOff val="-11708571"/>
                          <a:satOff val="-92105"/>
                          <a:lumOff val="44705"/>
                        </a:schemeClr>
                      </a:solidFill>
                      <a:miter lim="400000"/>
                    </a:lnT>
                    <a:lnB w="25400">
                      <a:solidFill>
                        <a:schemeClr val="accent1">
                          <a:hueOff val="-11708571"/>
                          <a:satOff val="-92105"/>
                          <a:lumOff val="44705"/>
                        </a:schemeClr>
                      </a:solidFill>
                      <a:miter lim="400000"/>
                    </a:lnB>
                    <a:solidFill>
                      <a:schemeClr val="accent2">
                        <a:hueOff val="-10800000"/>
                        <a:satOff val="-100000"/>
                        <a:lumOff val="54117"/>
                      </a:schemeClr>
                    </a:solidFill>
                  </a:tcPr>
                </a:tc>
                <a:tc>
                  <a:txBody>
                    <a:bodyPr/>
                    <a:lstStyle/>
                    <a:p>
                      <a:pPr algn="l" defTabSz="822960">
                        <a:lnSpc>
                          <a:spcPct val="120000"/>
                        </a:lnSpc>
                        <a:defRPr sz="1400" spc="56">
                          <a:sym typeface="BentonSansF"/>
                        </a:defRPr>
                      </a:pPr>
                      <a:endParaRPr sz="700"/>
                    </a:p>
                  </a:txBody>
                  <a:tcPr marL="25400" marR="25400" marT="25400" marB="25400" anchor="ctr" horzOverflow="overflow">
                    <a:lnL w="25400">
                      <a:solidFill>
                        <a:schemeClr val="accent1">
                          <a:hueOff val="-11708571"/>
                          <a:satOff val="-92105"/>
                          <a:lumOff val="44705"/>
                        </a:schemeClr>
                      </a:solidFill>
                      <a:miter lim="400000"/>
                    </a:lnL>
                    <a:lnR w="25400">
                      <a:solidFill>
                        <a:schemeClr val="accent1">
                          <a:hueOff val="-11708571"/>
                          <a:satOff val="-92105"/>
                          <a:lumOff val="44705"/>
                        </a:schemeClr>
                      </a:solidFill>
                      <a:miter lim="400000"/>
                    </a:lnR>
                    <a:lnT w="25400">
                      <a:solidFill>
                        <a:schemeClr val="accent1">
                          <a:hueOff val="-11708571"/>
                          <a:satOff val="-92105"/>
                          <a:lumOff val="44705"/>
                        </a:schemeClr>
                      </a:solidFill>
                      <a:miter lim="400000"/>
                    </a:lnT>
                    <a:lnB w="25400">
                      <a:solidFill>
                        <a:schemeClr val="accent1">
                          <a:hueOff val="-11708571"/>
                          <a:satOff val="-92105"/>
                          <a:lumOff val="44705"/>
                        </a:schemeClr>
                      </a:solidFill>
                      <a:miter lim="400000"/>
                    </a:lnB>
                    <a:solidFill>
                      <a:schemeClr val="accent2">
                        <a:hueOff val="-10800000"/>
                        <a:satOff val="-100000"/>
                        <a:lumOff val="54117"/>
                      </a:schemeClr>
                    </a:solidFill>
                  </a:tcPr>
                </a:tc>
                <a:tc>
                  <a:txBody>
                    <a:bodyPr/>
                    <a:lstStyle/>
                    <a:p>
                      <a:pPr algn="l" defTabSz="822960">
                        <a:lnSpc>
                          <a:spcPct val="120000"/>
                        </a:lnSpc>
                        <a:defRPr sz="1400" spc="56">
                          <a:sym typeface="BentonSansF"/>
                        </a:defRPr>
                      </a:pPr>
                      <a:endParaRPr sz="700"/>
                    </a:p>
                  </a:txBody>
                  <a:tcPr marL="25400" marR="25400" marT="25400" marB="25400" anchor="ctr" horzOverflow="overflow">
                    <a:lnL w="25400">
                      <a:solidFill>
                        <a:schemeClr val="accent1">
                          <a:hueOff val="-11708571"/>
                          <a:satOff val="-92105"/>
                          <a:lumOff val="44705"/>
                        </a:schemeClr>
                      </a:solidFill>
                      <a:miter lim="400000"/>
                    </a:lnL>
                    <a:lnR w="25400">
                      <a:solidFill>
                        <a:schemeClr val="accent1">
                          <a:hueOff val="-11708571"/>
                          <a:satOff val="-92105"/>
                          <a:lumOff val="44705"/>
                        </a:schemeClr>
                      </a:solidFill>
                      <a:miter lim="400000"/>
                    </a:lnR>
                    <a:lnT w="25400">
                      <a:solidFill>
                        <a:schemeClr val="accent1">
                          <a:hueOff val="-11708571"/>
                          <a:satOff val="-92105"/>
                          <a:lumOff val="44705"/>
                        </a:schemeClr>
                      </a:solidFill>
                      <a:miter lim="400000"/>
                    </a:lnT>
                    <a:lnB w="25400">
                      <a:solidFill>
                        <a:schemeClr val="accent1">
                          <a:hueOff val="-11708571"/>
                          <a:satOff val="-92105"/>
                          <a:lumOff val="44705"/>
                        </a:schemeClr>
                      </a:solidFill>
                      <a:miter lim="400000"/>
                    </a:lnB>
                    <a:solidFill>
                      <a:schemeClr val="accent2">
                        <a:hueOff val="-10800000"/>
                        <a:satOff val="-100000"/>
                        <a:lumOff val="54117"/>
                      </a:schemeClr>
                    </a:solidFill>
                  </a:tcPr>
                </a:tc>
                <a:tc>
                  <a:txBody>
                    <a:bodyPr/>
                    <a:lstStyle/>
                    <a:p>
                      <a:pPr algn="l" defTabSz="822960">
                        <a:lnSpc>
                          <a:spcPct val="120000"/>
                        </a:lnSpc>
                        <a:defRPr sz="1400" spc="56">
                          <a:sym typeface="BentonSansF"/>
                        </a:defRPr>
                      </a:pPr>
                      <a:endParaRPr sz="700"/>
                    </a:p>
                  </a:txBody>
                  <a:tcPr marL="25400" marR="25400" marT="25400" marB="25400" anchor="ctr" horzOverflow="overflow">
                    <a:lnL w="25400">
                      <a:solidFill>
                        <a:schemeClr val="accent1">
                          <a:hueOff val="-11708571"/>
                          <a:satOff val="-92105"/>
                          <a:lumOff val="44705"/>
                        </a:schemeClr>
                      </a:solidFill>
                      <a:miter lim="400000"/>
                    </a:lnL>
                    <a:lnR w="25400">
                      <a:solidFill>
                        <a:schemeClr val="accent1">
                          <a:hueOff val="-11708571"/>
                          <a:satOff val="-92105"/>
                          <a:lumOff val="44705"/>
                        </a:schemeClr>
                      </a:solidFill>
                      <a:miter lim="400000"/>
                    </a:lnR>
                    <a:lnT w="25400">
                      <a:solidFill>
                        <a:schemeClr val="accent1">
                          <a:hueOff val="-11708571"/>
                          <a:satOff val="-92105"/>
                          <a:lumOff val="44705"/>
                        </a:schemeClr>
                      </a:solidFill>
                      <a:miter lim="400000"/>
                    </a:lnT>
                    <a:lnB w="25400">
                      <a:solidFill>
                        <a:schemeClr val="accent1">
                          <a:hueOff val="-11708571"/>
                          <a:satOff val="-92105"/>
                          <a:lumOff val="44705"/>
                        </a:schemeClr>
                      </a:solidFill>
                      <a:miter lim="400000"/>
                    </a:lnB>
                    <a:noFill/>
                  </a:tcPr>
                </a:tc>
                <a:tc>
                  <a:txBody>
                    <a:bodyPr/>
                    <a:lstStyle/>
                    <a:p>
                      <a:pPr algn="l" defTabSz="822960">
                        <a:lnSpc>
                          <a:spcPct val="120000"/>
                        </a:lnSpc>
                        <a:defRPr sz="1400" spc="56">
                          <a:sym typeface="BentonSansF"/>
                        </a:defRPr>
                      </a:pPr>
                      <a:endParaRPr sz="700"/>
                    </a:p>
                  </a:txBody>
                  <a:tcPr marL="25400" marR="25400" marT="25400" marB="25400" anchor="ctr" horzOverflow="overflow">
                    <a:lnL w="25400">
                      <a:solidFill>
                        <a:schemeClr val="accent1">
                          <a:hueOff val="-11708571"/>
                          <a:satOff val="-92105"/>
                          <a:lumOff val="44705"/>
                        </a:schemeClr>
                      </a:solidFill>
                      <a:miter lim="400000"/>
                    </a:lnL>
                    <a:lnR w="25400">
                      <a:solidFill>
                        <a:schemeClr val="accent1">
                          <a:hueOff val="-11708571"/>
                          <a:satOff val="-92105"/>
                          <a:lumOff val="44705"/>
                        </a:schemeClr>
                      </a:solidFill>
                      <a:miter lim="400000"/>
                    </a:lnR>
                    <a:lnT w="25400">
                      <a:solidFill>
                        <a:schemeClr val="accent1">
                          <a:hueOff val="-11708571"/>
                          <a:satOff val="-92105"/>
                          <a:lumOff val="44705"/>
                        </a:schemeClr>
                      </a:solidFill>
                      <a:miter lim="400000"/>
                    </a:lnT>
                    <a:lnB w="25400">
                      <a:solidFill>
                        <a:schemeClr val="accent1">
                          <a:hueOff val="-11708571"/>
                          <a:satOff val="-92105"/>
                          <a:lumOff val="44705"/>
                        </a:schemeClr>
                      </a:solidFill>
                      <a:miter lim="400000"/>
                    </a:lnB>
                    <a:solidFill>
                      <a:schemeClr val="accent2">
                        <a:hueOff val="-10800000"/>
                        <a:satOff val="-100000"/>
                        <a:lumOff val="54117"/>
                      </a:schemeClr>
                    </a:solidFill>
                  </a:tcPr>
                </a:tc>
                <a:tc>
                  <a:txBody>
                    <a:bodyPr/>
                    <a:lstStyle/>
                    <a:p>
                      <a:pPr algn="l" defTabSz="822960">
                        <a:lnSpc>
                          <a:spcPct val="120000"/>
                        </a:lnSpc>
                        <a:defRPr sz="1400" spc="56">
                          <a:sym typeface="BentonSansF"/>
                        </a:defRPr>
                      </a:pPr>
                      <a:endParaRPr sz="700"/>
                    </a:p>
                  </a:txBody>
                  <a:tcPr marL="25400" marR="25400" marT="25400" marB="25400" anchor="ctr" horzOverflow="overflow">
                    <a:lnL w="25400">
                      <a:solidFill>
                        <a:schemeClr val="accent1">
                          <a:hueOff val="-11708571"/>
                          <a:satOff val="-92105"/>
                          <a:lumOff val="44705"/>
                        </a:schemeClr>
                      </a:solidFill>
                      <a:miter lim="400000"/>
                    </a:lnL>
                    <a:lnR w="25400">
                      <a:solidFill>
                        <a:schemeClr val="accent1">
                          <a:hueOff val="-11708571"/>
                          <a:satOff val="-92105"/>
                          <a:lumOff val="44705"/>
                        </a:schemeClr>
                      </a:solidFill>
                      <a:miter lim="400000"/>
                    </a:lnR>
                    <a:lnT w="25400">
                      <a:solidFill>
                        <a:schemeClr val="accent1">
                          <a:hueOff val="-11708571"/>
                          <a:satOff val="-92105"/>
                          <a:lumOff val="44705"/>
                        </a:schemeClr>
                      </a:solidFill>
                      <a:miter lim="400000"/>
                    </a:lnT>
                    <a:lnB w="25400">
                      <a:solidFill>
                        <a:schemeClr val="accent1">
                          <a:hueOff val="-11708571"/>
                          <a:satOff val="-92105"/>
                          <a:lumOff val="44705"/>
                        </a:schemeClr>
                      </a:solidFill>
                      <a:miter lim="400000"/>
                    </a:lnB>
                    <a:solidFill>
                      <a:schemeClr val="accent2">
                        <a:hueOff val="-10800000"/>
                        <a:satOff val="-100000"/>
                        <a:lumOff val="54117"/>
                      </a:schemeClr>
                    </a:solidFill>
                  </a:tcPr>
                </a:tc>
                <a:extLst>
                  <a:ext uri="{0D108BD9-81ED-4DB2-BD59-A6C34878D82A}">
                    <a16:rowId xmlns:a16="http://schemas.microsoft.com/office/drawing/2014/main" xmlns="" val="10007"/>
                  </a:ext>
                </a:extLst>
              </a:tr>
              <a:tr h="499176">
                <a:tc>
                  <a:txBody>
                    <a:bodyPr/>
                    <a:lstStyle/>
                    <a:p>
                      <a:pPr algn="l" defTabSz="822960">
                        <a:lnSpc>
                          <a:spcPct val="120000"/>
                        </a:lnSpc>
                        <a:defRPr sz="1400" spc="56">
                          <a:sym typeface="BentonSansF"/>
                        </a:defRPr>
                      </a:pPr>
                      <a:endParaRPr sz="700"/>
                    </a:p>
                  </a:txBody>
                  <a:tcPr marL="25400" marR="25400" marT="25400" marB="25400" anchor="ctr" horzOverflow="overflow">
                    <a:lnL w="0">
                      <a:miter lim="400000"/>
                    </a:lnL>
                    <a:lnR w="25400">
                      <a:solidFill>
                        <a:schemeClr val="accent1">
                          <a:hueOff val="-11708571"/>
                          <a:satOff val="-92105"/>
                          <a:lumOff val="44705"/>
                        </a:schemeClr>
                      </a:solidFill>
                      <a:miter lim="400000"/>
                    </a:lnR>
                    <a:lnT w="25400">
                      <a:solidFill>
                        <a:schemeClr val="accent1">
                          <a:hueOff val="-11708571"/>
                          <a:satOff val="-92105"/>
                          <a:lumOff val="44705"/>
                        </a:schemeClr>
                      </a:solidFill>
                      <a:miter lim="400000"/>
                    </a:lnT>
                    <a:lnB w="25400">
                      <a:solidFill>
                        <a:schemeClr val="accent1">
                          <a:hueOff val="-11708571"/>
                          <a:satOff val="-92105"/>
                          <a:lumOff val="44705"/>
                        </a:schemeClr>
                      </a:solidFill>
                      <a:miter lim="400000"/>
                    </a:lnB>
                    <a:solidFill>
                      <a:schemeClr val="accent2">
                        <a:hueOff val="-10800000"/>
                        <a:satOff val="-100000"/>
                        <a:lumOff val="54117"/>
                      </a:schemeClr>
                    </a:solidFill>
                  </a:tcPr>
                </a:tc>
                <a:tc>
                  <a:txBody>
                    <a:bodyPr/>
                    <a:lstStyle/>
                    <a:p>
                      <a:pPr algn="l" defTabSz="822960">
                        <a:lnSpc>
                          <a:spcPct val="120000"/>
                        </a:lnSpc>
                        <a:defRPr sz="1400" spc="56">
                          <a:sym typeface="BentonSansF"/>
                        </a:defRPr>
                      </a:pPr>
                      <a:endParaRPr sz="700"/>
                    </a:p>
                  </a:txBody>
                  <a:tcPr marL="25400" marR="25400" marT="25400" marB="25400" anchor="ctr" horzOverflow="overflow">
                    <a:lnL w="25400">
                      <a:solidFill>
                        <a:schemeClr val="accent1">
                          <a:hueOff val="-11708571"/>
                          <a:satOff val="-92105"/>
                          <a:lumOff val="44705"/>
                        </a:schemeClr>
                      </a:solidFill>
                      <a:miter lim="400000"/>
                    </a:lnL>
                    <a:lnR w="25400">
                      <a:solidFill>
                        <a:schemeClr val="accent1">
                          <a:hueOff val="-11708571"/>
                          <a:satOff val="-92105"/>
                          <a:lumOff val="44705"/>
                        </a:schemeClr>
                      </a:solidFill>
                      <a:miter lim="400000"/>
                    </a:lnR>
                    <a:lnT w="25400">
                      <a:solidFill>
                        <a:schemeClr val="accent1">
                          <a:hueOff val="-11708571"/>
                          <a:satOff val="-92105"/>
                          <a:lumOff val="44705"/>
                        </a:schemeClr>
                      </a:solidFill>
                      <a:miter lim="400000"/>
                    </a:lnT>
                    <a:lnB w="25400">
                      <a:solidFill>
                        <a:schemeClr val="accent1">
                          <a:hueOff val="-11708571"/>
                          <a:satOff val="-92105"/>
                          <a:lumOff val="44705"/>
                        </a:schemeClr>
                      </a:solidFill>
                      <a:miter lim="400000"/>
                    </a:lnB>
                    <a:solidFill>
                      <a:schemeClr val="accent2">
                        <a:hueOff val="-10800000"/>
                        <a:satOff val="-100000"/>
                        <a:lumOff val="54117"/>
                      </a:schemeClr>
                    </a:solidFill>
                  </a:tcPr>
                </a:tc>
                <a:tc>
                  <a:txBody>
                    <a:bodyPr/>
                    <a:lstStyle/>
                    <a:p>
                      <a:pPr algn="l" defTabSz="822960">
                        <a:lnSpc>
                          <a:spcPct val="120000"/>
                        </a:lnSpc>
                        <a:defRPr sz="1400" spc="56">
                          <a:sym typeface="BentonSansF"/>
                        </a:defRPr>
                      </a:pPr>
                      <a:endParaRPr sz="700"/>
                    </a:p>
                  </a:txBody>
                  <a:tcPr marL="25400" marR="25400" marT="25400" marB="25400" anchor="ctr" horzOverflow="overflow">
                    <a:lnL w="25400">
                      <a:solidFill>
                        <a:schemeClr val="accent1">
                          <a:hueOff val="-11708571"/>
                          <a:satOff val="-92105"/>
                          <a:lumOff val="44705"/>
                        </a:schemeClr>
                      </a:solidFill>
                      <a:miter lim="400000"/>
                    </a:lnL>
                    <a:lnR w="25400">
                      <a:solidFill>
                        <a:schemeClr val="accent1">
                          <a:hueOff val="-11708571"/>
                          <a:satOff val="-92105"/>
                          <a:lumOff val="44705"/>
                        </a:schemeClr>
                      </a:solidFill>
                      <a:miter lim="400000"/>
                    </a:lnR>
                    <a:lnT w="25400">
                      <a:solidFill>
                        <a:schemeClr val="accent1">
                          <a:hueOff val="-11708571"/>
                          <a:satOff val="-92105"/>
                          <a:lumOff val="44705"/>
                        </a:schemeClr>
                      </a:solidFill>
                      <a:miter lim="400000"/>
                    </a:lnT>
                    <a:lnB w="25400">
                      <a:solidFill>
                        <a:schemeClr val="accent1">
                          <a:hueOff val="-11708571"/>
                          <a:satOff val="-92105"/>
                          <a:lumOff val="44705"/>
                        </a:schemeClr>
                      </a:solidFill>
                      <a:miter lim="400000"/>
                    </a:lnB>
                    <a:noFill/>
                  </a:tcPr>
                </a:tc>
                <a:tc>
                  <a:txBody>
                    <a:bodyPr/>
                    <a:lstStyle/>
                    <a:p>
                      <a:pPr algn="l" defTabSz="822960">
                        <a:lnSpc>
                          <a:spcPct val="120000"/>
                        </a:lnSpc>
                        <a:defRPr sz="1400" spc="56">
                          <a:sym typeface="BentonSansF"/>
                        </a:defRPr>
                      </a:pPr>
                      <a:endParaRPr sz="700"/>
                    </a:p>
                  </a:txBody>
                  <a:tcPr marL="25400" marR="25400" marT="25400" marB="25400" anchor="ctr" horzOverflow="overflow">
                    <a:lnL w="25400">
                      <a:solidFill>
                        <a:schemeClr val="accent1">
                          <a:hueOff val="-11708571"/>
                          <a:satOff val="-92105"/>
                          <a:lumOff val="44705"/>
                        </a:schemeClr>
                      </a:solidFill>
                      <a:miter lim="400000"/>
                    </a:lnL>
                    <a:lnR w="25400">
                      <a:solidFill>
                        <a:schemeClr val="accent1">
                          <a:hueOff val="-11708571"/>
                          <a:satOff val="-92105"/>
                          <a:lumOff val="44705"/>
                        </a:schemeClr>
                      </a:solidFill>
                      <a:miter lim="400000"/>
                    </a:lnR>
                    <a:lnT w="25400">
                      <a:solidFill>
                        <a:schemeClr val="accent1">
                          <a:hueOff val="-11708571"/>
                          <a:satOff val="-92105"/>
                          <a:lumOff val="44705"/>
                        </a:schemeClr>
                      </a:solidFill>
                      <a:miter lim="400000"/>
                    </a:lnT>
                    <a:lnB w="25400">
                      <a:solidFill>
                        <a:schemeClr val="accent1">
                          <a:hueOff val="-11708571"/>
                          <a:satOff val="-92105"/>
                          <a:lumOff val="44705"/>
                        </a:schemeClr>
                      </a:solidFill>
                      <a:miter lim="400000"/>
                    </a:lnB>
                    <a:solidFill>
                      <a:schemeClr val="accent2">
                        <a:hueOff val="-10800000"/>
                        <a:satOff val="-100000"/>
                        <a:lumOff val="54117"/>
                      </a:schemeClr>
                    </a:solidFill>
                  </a:tcPr>
                </a:tc>
                <a:tc>
                  <a:txBody>
                    <a:bodyPr/>
                    <a:lstStyle/>
                    <a:p>
                      <a:pPr algn="l" defTabSz="822960">
                        <a:lnSpc>
                          <a:spcPct val="120000"/>
                        </a:lnSpc>
                        <a:defRPr sz="1400" spc="56">
                          <a:sym typeface="BentonSansF"/>
                        </a:defRPr>
                      </a:pPr>
                      <a:endParaRPr sz="700"/>
                    </a:p>
                  </a:txBody>
                  <a:tcPr marL="25400" marR="25400" marT="25400" marB="25400" anchor="ctr" horzOverflow="overflow">
                    <a:lnL w="25400">
                      <a:solidFill>
                        <a:schemeClr val="accent1">
                          <a:hueOff val="-11708571"/>
                          <a:satOff val="-92105"/>
                          <a:lumOff val="44705"/>
                        </a:schemeClr>
                      </a:solidFill>
                      <a:miter lim="400000"/>
                    </a:lnL>
                    <a:lnR w="25400">
                      <a:solidFill>
                        <a:schemeClr val="accent1">
                          <a:hueOff val="-11708571"/>
                          <a:satOff val="-92105"/>
                          <a:lumOff val="44705"/>
                        </a:schemeClr>
                      </a:solidFill>
                      <a:miter lim="400000"/>
                    </a:lnR>
                    <a:lnT w="25400">
                      <a:solidFill>
                        <a:schemeClr val="accent1">
                          <a:hueOff val="-11708571"/>
                          <a:satOff val="-92105"/>
                          <a:lumOff val="44705"/>
                        </a:schemeClr>
                      </a:solidFill>
                      <a:miter lim="400000"/>
                    </a:lnT>
                    <a:lnB w="25400">
                      <a:solidFill>
                        <a:schemeClr val="accent1">
                          <a:hueOff val="-11708571"/>
                          <a:satOff val="-92105"/>
                          <a:lumOff val="44705"/>
                        </a:schemeClr>
                      </a:solidFill>
                      <a:miter lim="400000"/>
                    </a:lnB>
                    <a:solidFill>
                      <a:schemeClr val="accent2">
                        <a:hueOff val="-10800000"/>
                        <a:satOff val="-100000"/>
                        <a:lumOff val="54117"/>
                      </a:schemeClr>
                    </a:solidFill>
                  </a:tcPr>
                </a:tc>
                <a:tc>
                  <a:txBody>
                    <a:bodyPr/>
                    <a:lstStyle/>
                    <a:p>
                      <a:pPr algn="l" defTabSz="822960">
                        <a:lnSpc>
                          <a:spcPct val="120000"/>
                        </a:lnSpc>
                        <a:defRPr sz="1400" spc="56">
                          <a:sym typeface="BentonSansF"/>
                        </a:defRPr>
                      </a:pPr>
                      <a:endParaRPr sz="700"/>
                    </a:p>
                  </a:txBody>
                  <a:tcPr marL="25400" marR="25400" marT="25400" marB="25400" anchor="ctr" horzOverflow="overflow">
                    <a:lnL w="25400">
                      <a:solidFill>
                        <a:schemeClr val="accent1">
                          <a:hueOff val="-11708571"/>
                          <a:satOff val="-92105"/>
                          <a:lumOff val="44705"/>
                        </a:schemeClr>
                      </a:solidFill>
                      <a:miter lim="400000"/>
                    </a:lnL>
                    <a:lnR w="25400">
                      <a:solidFill>
                        <a:schemeClr val="accent1">
                          <a:hueOff val="-11708571"/>
                          <a:satOff val="-92105"/>
                          <a:lumOff val="44705"/>
                        </a:schemeClr>
                      </a:solidFill>
                      <a:miter lim="400000"/>
                    </a:lnR>
                    <a:lnT w="25400">
                      <a:solidFill>
                        <a:schemeClr val="accent1">
                          <a:hueOff val="-11708571"/>
                          <a:satOff val="-92105"/>
                          <a:lumOff val="44705"/>
                        </a:schemeClr>
                      </a:solidFill>
                      <a:miter lim="400000"/>
                    </a:lnT>
                    <a:lnB w="25400">
                      <a:solidFill>
                        <a:schemeClr val="accent1">
                          <a:hueOff val="-11708571"/>
                          <a:satOff val="-92105"/>
                          <a:lumOff val="44705"/>
                        </a:schemeClr>
                      </a:solidFill>
                      <a:miter lim="400000"/>
                    </a:lnB>
                    <a:noFill/>
                  </a:tcPr>
                </a:tc>
                <a:tc>
                  <a:txBody>
                    <a:bodyPr/>
                    <a:lstStyle/>
                    <a:p>
                      <a:pPr algn="l" defTabSz="822960">
                        <a:lnSpc>
                          <a:spcPct val="120000"/>
                        </a:lnSpc>
                        <a:defRPr sz="1400" spc="56">
                          <a:sym typeface="BentonSansF"/>
                        </a:defRPr>
                      </a:pPr>
                      <a:endParaRPr sz="700"/>
                    </a:p>
                  </a:txBody>
                  <a:tcPr marL="25400" marR="25400" marT="25400" marB="25400" anchor="ctr" horzOverflow="overflow">
                    <a:lnL w="25400">
                      <a:solidFill>
                        <a:schemeClr val="accent1">
                          <a:hueOff val="-11708571"/>
                          <a:satOff val="-92105"/>
                          <a:lumOff val="44705"/>
                        </a:schemeClr>
                      </a:solidFill>
                      <a:miter lim="400000"/>
                    </a:lnL>
                    <a:lnR w="25400">
                      <a:solidFill>
                        <a:schemeClr val="accent1">
                          <a:hueOff val="-11708571"/>
                          <a:satOff val="-92105"/>
                          <a:lumOff val="44705"/>
                        </a:schemeClr>
                      </a:solidFill>
                      <a:miter lim="400000"/>
                    </a:lnR>
                    <a:lnT w="25400">
                      <a:solidFill>
                        <a:schemeClr val="accent1">
                          <a:hueOff val="-11708571"/>
                          <a:satOff val="-92105"/>
                          <a:lumOff val="44705"/>
                        </a:schemeClr>
                      </a:solidFill>
                      <a:miter lim="400000"/>
                    </a:lnT>
                    <a:lnB w="25400">
                      <a:solidFill>
                        <a:schemeClr val="accent1">
                          <a:hueOff val="-11708571"/>
                          <a:satOff val="-92105"/>
                          <a:lumOff val="44705"/>
                        </a:schemeClr>
                      </a:solidFill>
                      <a:miter lim="400000"/>
                    </a:lnB>
                    <a:solidFill>
                      <a:schemeClr val="accent2">
                        <a:hueOff val="-10800000"/>
                        <a:satOff val="-100000"/>
                        <a:lumOff val="54117"/>
                      </a:schemeClr>
                    </a:solidFill>
                  </a:tcPr>
                </a:tc>
                <a:tc>
                  <a:txBody>
                    <a:bodyPr/>
                    <a:lstStyle/>
                    <a:p>
                      <a:pPr algn="l" defTabSz="822960">
                        <a:lnSpc>
                          <a:spcPct val="120000"/>
                        </a:lnSpc>
                        <a:defRPr sz="1400" spc="56">
                          <a:sym typeface="BentonSansF"/>
                        </a:defRPr>
                      </a:pPr>
                      <a:endParaRPr sz="700"/>
                    </a:p>
                  </a:txBody>
                  <a:tcPr marL="25400" marR="25400" marT="25400" marB="25400" anchor="ctr" horzOverflow="overflow">
                    <a:lnL w="25400">
                      <a:solidFill>
                        <a:schemeClr val="accent1">
                          <a:hueOff val="-11708571"/>
                          <a:satOff val="-92105"/>
                          <a:lumOff val="44705"/>
                        </a:schemeClr>
                      </a:solidFill>
                      <a:miter lim="400000"/>
                    </a:lnL>
                    <a:lnR w="25400">
                      <a:solidFill>
                        <a:schemeClr val="accent1">
                          <a:hueOff val="-11708571"/>
                          <a:satOff val="-92105"/>
                          <a:lumOff val="44705"/>
                        </a:schemeClr>
                      </a:solidFill>
                      <a:miter lim="400000"/>
                    </a:lnR>
                    <a:lnT w="25400">
                      <a:solidFill>
                        <a:schemeClr val="accent1">
                          <a:hueOff val="-11708571"/>
                          <a:satOff val="-92105"/>
                          <a:lumOff val="44705"/>
                        </a:schemeClr>
                      </a:solidFill>
                      <a:miter lim="400000"/>
                    </a:lnT>
                    <a:lnB w="25400">
                      <a:solidFill>
                        <a:schemeClr val="accent1">
                          <a:hueOff val="-11708571"/>
                          <a:satOff val="-92105"/>
                          <a:lumOff val="44705"/>
                        </a:schemeClr>
                      </a:solidFill>
                      <a:miter lim="400000"/>
                    </a:lnB>
                    <a:solidFill>
                      <a:schemeClr val="accent2">
                        <a:hueOff val="-10800000"/>
                        <a:satOff val="-100000"/>
                        <a:lumOff val="54117"/>
                      </a:schemeClr>
                    </a:solidFill>
                  </a:tcPr>
                </a:tc>
                <a:tc>
                  <a:txBody>
                    <a:bodyPr/>
                    <a:lstStyle/>
                    <a:p>
                      <a:pPr algn="l" defTabSz="822960">
                        <a:lnSpc>
                          <a:spcPct val="120000"/>
                        </a:lnSpc>
                        <a:defRPr sz="1400" spc="56">
                          <a:sym typeface="BentonSansF"/>
                        </a:defRPr>
                      </a:pPr>
                      <a:endParaRPr sz="700"/>
                    </a:p>
                  </a:txBody>
                  <a:tcPr marL="25400" marR="25400" marT="25400" marB="25400" anchor="ctr" horzOverflow="overflow">
                    <a:lnL w="25400">
                      <a:solidFill>
                        <a:schemeClr val="accent1">
                          <a:hueOff val="-11708571"/>
                          <a:satOff val="-92105"/>
                          <a:lumOff val="44705"/>
                        </a:schemeClr>
                      </a:solidFill>
                      <a:miter lim="400000"/>
                    </a:lnL>
                    <a:lnR w="25400">
                      <a:solidFill>
                        <a:schemeClr val="accent1">
                          <a:hueOff val="-11708571"/>
                          <a:satOff val="-92105"/>
                          <a:lumOff val="44705"/>
                        </a:schemeClr>
                      </a:solidFill>
                      <a:miter lim="400000"/>
                    </a:lnR>
                    <a:lnT w="25400">
                      <a:solidFill>
                        <a:schemeClr val="accent1">
                          <a:hueOff val="-11708571"/>
                          <a:satOff val="-92105"/>
                          <a:lumOff val="44705"/>
                        </a:schemeClr>
                      </a:solidFill>
                      <a:miter lim="400000"/>
                    </a:lnT>
                    <a:lnB w="25400">
                      <a:solidFill>
                        <a:schemeClr val="accent1">
                          <a:hueOff val="-11708571"/>
                          <a:satOff val="-92105"/>
                          <a:lumOff val="44705"/>
                        </a:schemeClr>
                      </a:solidFill>
                      <a:miter lim="400000"/>
                    </a:lnB>
                    <a:solidFill>
                      <a:schemeClr val="accent2">
                        <a:hueOff val="-10800000"/>
                        <a:satOff val="-100000"/>
                        <a:lumOff val="54117"/>
                      </a:schemeClr>
                    </a:solidFill>
                  </a:tcPr>
                </a:tc>
                <a:tc>
                  <a:txBody>
                    <a:bodyPr/>
                    <a:lstStyle/>
                    <a:p>
                      <a:pPr algn="l" defTabSz="822960">
                        <a:lnSpc>
                          <a:spcPct val="120000"/>
                        </a:lnSpc>
                        <a:defRPr sz="1400" spc="56">
                          <a:sym typeface="BentonSansF"/>
                        </a:defRPr>
                      </a:pPr>
                      <a:endParaRPr sz="700"/>
                    </a:p>
                  </a:txBody>
                  <a:tcPr marL="25400" marR="25400" marT="25400" marB="25400" anchor="ctr" horzOverflow="overflow">
                    <a:lnL w="25400">
                      <a:solidFill>
                        <a:schemeClr val="accent1">
                          <a:hueOff val="-11708571"/>
                          <a:satOff val="-92105"/>
                          <a:lumOff val="44705"/>
                        </a:schemeClr>
                      </a:solidFill>
                      <a:miter lim="400000"/>
                    </a:lnL>
                    <a:lnR w="25400">
                      <a:solidFill>
                        <a:schemeClr val="accent1">
                          <a:hueOff val="-11708571"/>
                          <a:satOff val="-92105"/>
                          <a:lumOff val="44705"/>
                        </a:schemeClr>
                      </a:solidFill>
                      <a:miter lim="400000"/>
                    </a:lnR>
                    <a:lnT w="25400">
                      <a:solidFill>
                        <a:schemeClr val="accent1">
                          <a:hueOff val="-11708571"/>
                          <a:satOff val="-92105"/>
                          <a:lumOff val="44705"/>
                        </a:schemeClr>
                      </a:solidFill>
                      <a:miter lim="400000"/>
                    </a:lnT>
                    <a:lnB w="25400">
                      <a:solidFill>
                        <a:schemeClr val="accent1">
                          <a:hueOff val="-11708571"/>
                          <a:satOff val="-92105"/>
                          <a:lumOff val="44705"/>
                        </a:schemeClr>
                      </a:solidFill>
                      <a:miter lim="400000"/>
                    </a:lnB>
                    <a:solidFill>
                      <a:schemeClr val="accent2">
                        <a:hueOff val="-10800000"/>
                        <a:satOff val="-100000"/>
                        <a:lumOff val="54117"/>
                      </a:schemeClr>
                    </a:solidFill>
                  </a:tcPr>
                </a:tc>
                <a:tc>
                  <a:txBody>
                    <a:bodyPr/>
                    <a:lstStyle/>
                    <a:p>
                      <a:pPr algn="l" defTabSz="822960">
                        <a:lnSpc>
                          <a:spcPct val="120000"/>
                        </a:lnSpc>
                        <a:defRPr sz="1400" spc="56">
                          <a:sym typeface="BentonSansF"/>
                        </a:defRPr>
                      </a:pPr>
                      <a:endParaRPr sz="700"/>
                    </a:p>
                  </a:txBody>
                  <a:tcPr marL="25400" marR="25400" marT="25400" marB="25400" anchor="ctr" horzOverflow="overflow">
                    <a:lnL w="25400">
                      <a:solidFill>
                        <a:schemeClr val="accent1">
                          <a:hueOff val="-11708571"/>
                          <a:satOff val="-92105"/>
                          <a:lumOff val="44705"/>
                        </a:schemeClr>
                      </a:solidFill>
                      <a:miter lim="400000"/>
                    </a:lnL>
                    <a:lnR w="25400">
                      <a:solidFill>
                        <a:schemeClr val="accent1">
                          <a:hueOff val="-11708571"/>
                          <a:satOff val="-92105"/>
                          <a:lumOff val="44705"/>
                        </a:schemeClr>
                      </a:solidFill>
                      <a:miter lim="400000"/>
                    </a:lnR>
                    <a:lnT w="25400">
                      <a:solidFill>
                        <a:schemeClr val="accent1">
                          <a:hueOff val="-11708571"/>
                          <a:satOff val="-92105"/>
                          <a:lumOff val="44705"/>
                        </a:schemeClr>
                      </a:solidFill>
                      <a:miter lim="400000"/>
                    </a:lnT>
                    <a:lnB w="25400">
                      <a:solidFill>
                        <a:schemeClr val="accent1">
                          <a:hueOff val="-11708571"/>
                          <a:satOff val="-92105"/>
                          <a:lumOff val="44705"/>
                        </a:schemeClr>
                      </a:solidFill>
                      <a:miter lim="400000"/>
                    </a:lnB>
                    <a:noFill/>
                  </a:tcPr>
                </a:tc>
                <a:tc>
                  <a:txBody>
                    <a:bodyPr/>
                    <a:lstStyle/>
                    <a:p>
                      <a:pPr algn="l" defTabSz="822960">
                        <a:lnSpc>
                          <a:spcPct val="120000"/>
                        </a:lnSpc>
                        <a:defRPr sz="1400" spc="56">
                          <a:sym typeface="BentonSansF"/>
                        </a:defRPr>
                      </a:pPr>
                      <a:endParaRPr sz="700"/>
                    </a:p>
                  </a:txBody>
                  <a:tcPr marL="25400" marR="25400" marT="25400" marB="25400" anchor="ctr" horzOverflow="overflow">
                    <a:lnL w="25400">
                      <a:solidFill>
                        <a:schemeClr val="accent1">
                          <a:hueOff val="-11708571"/>
                          <a:satOff val="-92105"/>
                          <a:lumOff val="44705"/>
                        </a:schemeClr>
                      </a:solidFill>
                      <a:miter lim="400000"/>
                    </a:lnL>
                    <a:lnR w="25400">
                      <a:solidFill>
                        <a:schemeClr val="accent1">
                          <a:hueOff val="-11708571"/>
                          <a:satOff val="-92105"/>
                          <a:lumOff val="44705"/>
                        </a:schemeClr>
                      </a:solidFill>
                      <a:miter lim="400000"/>
                    </a:lnR>
                    <a:lnT w="25400">
                      <a:solidFill>
                        <a:schemeClr val="accent1">
                          <a:hueOff val="-11708571"/>
                          <a:satOff val="-92105"/>
                          <a:lumOff val="44705"/>
                        </a:schemeClr>
                      </a:solidFill>
                      <a:miter lim="400000"/>
                    </a:lnT>
                    <a:lnB w="25400">
                      <a:solidFill>
                        <a:schemeClr val="accent1">
                          <a:hueOff val="-11708571"/>
                          <a:satOff val="-92105"/>
                          <a:lumOff val="44705"/>
                        </a:schemeClr>
                      </a:solidFill>
                      <a:miter lim="400000"/>
                    </a:lnB>
                    <a:solidFill>
                      <a:schemeClr val="accent2">
                        <a:hueOff val="-10800000"/>
                        <a:satOff val="-100000"/>
                        <a:lumOff val="54117"/>
                      </a:schemeClr>
                    </a:solidFill>
                  </a:tcPr>
                </a:tc>
                <a:tc>
                  <a:txBody>
                    <a:bodyPr/>
                    <a:lstStyle/>
                    <a:p>
                      <a:pPr algn="l" defTabSz="822960">
                        <a:lnSpc>
                          <a:spcPct val="120000"/>
                        </a:lnSpc>
                        <a:defRPr sz="1400" spc="56">
                          <a:sym typeface="BentonSansF"/>
                        </a:defRPr>
                      </a:pPr>
                      <a:endParaRPr sz="700"/>
                    </a:p>
                  </a:txBody>
                  <a:tcPr marL="0" marR="0" marT="0" marB="0" horzOverflow="overflow">
                    <a:lnL w="25400">
                      <a:solidFill>
                        <a:schemeClr val="accent1">
                          <a:hueOff val="-11708571"/>
                          <a:satOff val="-92105"/>
                          <a:lumOff val="44705"/>
                        </a:schemeClr>
                      </a:solidFill>
                      <a:miter lim="400000"/>
                    </a:lnL>
                    <a:lnR w="25400">
                      <a:solidFill>
                        <a:schemeClr val="accent1">
                          <a:hueOff val="-11708571"/>
                          <a:satOff val="-92105"/>
                          <a:lumOff val="44705"/>
                        </a:schemeClr>
                      </a:solidFill>
                      <a:miter lim="400000"/>
                    </a:lnR>
                    <a:lnT w="25400">
                      <a:solidFill>
                        <a:schemeClr val="accent1">
                          <a:hueOff val="-11708571"/>
                          <a:satOff val="-92105"/>
                          <a:lumOff val="44705"/>
                        </a:schemeClr>
                      </a:solidFill>
                      <a:miter lim="400000"/>
                    </a:lnT>
                    <a:lnB w="25400">
                      <a:solidFill>
                        <a:schemeClr val="accent1">
                          <a:hueOff val="-11708571"/>
                          <a:satOff val="-92105"/>
                          <a:lumOff val="44705"/>
                        </a:schemeClr>
                      </a:solidFill>
                      <a:miter lim="400000"/>
                    </a:lnB>
                    <a:solidFill>
                      <a:schemeClr val="accent2">
                        <a:hueOff val="-10800000"/>
                        <a:satOff val="-100000"/>
                        <a:lumOff val="54117"/>
                      </a:schemeClr>
                    </a:solidFill>
                  </a:tcPr>
                </a:tc>
                <a:extLst>
                  <a:ext uri="{0D108BD9-81ED-4DB2-BD59-A6C34878D82A}">
                    <a16:rowId xmlns:a16="http://schemas.microsoft.com/office/drawing/2014/main" xmlns="" val="10008"/>
                  </a:ext>
                </a:extLst>
              </a:tr>
              <a:tr h="499176">
                <a:tc>
                  <a:txBody>
                    <a:bodyPr/>
                    <a:lstStyle/>
                    <a:p>
                      <a:pPr algn="l" defTabSz="822960">
                        <a:lnSpc>
                          <a:spcPct val="120000"/>
                        </a:lnSpc>
                        <a:defRPr sz="1400" spc="56">
                          <a:sym typeface="BentonSansF"/>
                        </a:defRPr>
                      </a:pPr>
                      <a:endParaRPr sz="700"/>
                    </a:p>
                  </a:txBody>
                  <a:tcPr marL="25400" marR="25400" marT="25400" marB="25400" anchor="ctr" horzOverflow="overflow">
                    <a:lnL w="0">
                      <a:miter lim="400000"/>
                    </a:lnL>
                    <a:lnR w="25400">
                      <a:solidFill>
                        <a:schemeClr val="accent1">
                          <a:hueOff val="-11708571"/>
                          <a:satOff val="-92105"/>
                          <a:lumOff val="44705"/>
                        </a:schemeClr>
                      </a:solidFill>
                      <a:miter lim="400000"/>
                    </a:lnR>
                    <a:lnT w="25400">
                      <a:solidFill>
                        <a:schemeClr val="accent1">
                          <a:hueOff val="-11708571"/>
                          <a:satOff val="-92105"/>
                          <a:lumOff val="44705"/>
                        </a:schemeClr>
                      </a:solidFill>
                      <a:miter lim="400000"/>
                    </a:lnT>
                    <a:lnB w="0">
                      <a:miter lim="400000"/>
                    </a:lnB>
                    <a:solidFill>
                      <a:schemeClr val="accent2">
                        <a:hueOff val="-10800000"/>
                        <a:satOff val="-100000"/>
                        <a:lumOff val="54117"/>
                      </a:schemeClr>
                    </a:solidFill>
                  </a:tcPr>
                </a:tc>
                <a:tc>
                  <a:txBody>
                    <a:bodyPr/>
                    <a:lstStyle/>
                    <a:p>
                      <a:pPr algn="l" defTabSz="822960">
                        <a:lnSpc>
                          <a:spcPct val="120000"/>
                        </a:lnSpc>
                        <a:defRPr sz="1400" spc="56">
                          <a:sym typeface="BentonSansF"/>
                        </a:defRPr>
                      </a:pPr>
                      <a:endParaRPr sz="700"/>
                    </a:p>
                  </a:txBody>
                  <a:tcPr marL="25400" marR="25400" marT="25400" marB="25400" anchor="ctr" horzOverflow="overflow">
                    <a:lnL w="25400">
                      <a:solidFill>
                        <a:schemeClr val="accent1">
                          <a:hueOff val="-11708571"/>
                          <a:satOff val="-92105"/>
                          <a:lumOff val="44705"/>
                        </a:schemeClr>
                      </a:solidFill>
                      <a:miter lim="400000"/>
                    </a:lnL>
                    <a:lnR w="25400">
                      <a:solidFill>
                        <a:schemeClr val="accent1">
                          <a:hueOff val="-11708571"/>
                          <a:satOff val="-92105"/>
                          <a:lumOff val="44705"/>
                        </a:schemeClr>
                      </a:solidFill>
                      <a:miter lim="400000"/>
                    </a:lnR>
                    <a:lnT w="25400">
                      <a:solidFill>
                        <a:schemeClr val="accent1">
                          <a:hueOff val="-11708571"/>
                          <a:satOff val="-92105"/>
                          <a:lumOff val="44705"/>
                        </a:schemeClr>
                      </a:solidFill>
                      <a:miter lim="400000"/>
                    </a:lnT>
                    <a:lnB w="0">
                      <a:miter lim="400000"/>
                    </a:lnB>
                    <a:solidFill>
                      <a:schemeClr val="accent2">
                        <a:hueOff val="-10800000"/>
                        <a:satOff val="-100000"/>
                        <a:lumOff val="54117"/>
                      </a:schemeClr>
                    </a:solidFill>
                  </a:tcPr>
                </a:tc>
                <a:tc>
                  <a:txBody>
                    <a:bodyPr/>
                    <a:lstStyle/>
                    <a:p>
                      <a:pPr algn="l" defTabSz="822960">
                        <a:lnSpc>
                          <a:spcPct val="120000"/>
                        </a:lnSpc>
                        <a:defRPr sz="1400" spc="56">
                          <a:sym typeface="BentonSansF"/>
                        </a:defRPr>
                      </a:pPr>
                      <a:endParaRPr sz="700"/>
                    </a:p>
                  </a:txBody>
                  <a:tcPr marL="25400" marR="25400" marT="25400" marB="25400" anchor="ctr" horzOverflow="overflow">
                    <a:lnL w="25400">
                      <a:solidFill>
                        <a:schemeClr val="accent1">
                          <a:hueOff val="-11708571"/>
                          <a:satOff val="-92105"/>
                          <a:lumOff val="44705"/>
                        </a:schemeClr>
                      </a:solidFill>
                      <a:miter lim="400000"/>
                    </a:lnL>
                    <a:lnR w="25400">
                      <a:solidFill>
                        <a:schemeClr val="accent1">
                          <a:hueOff val="-11708571"/>
                          <a:satOff val="-92105"/>
                          <a:lumOff val="44705"/>
                        </a:schemeClr>
                      </a:solidFill>
                      <a:miter lim="400000"/>
                    </a:lnR>
                    <a:lnT w="25400">
                      <a:solidFill>
                        <a:schemeClr val="accent1">
                          <a:hueOff val="-11708571"/>
                          <a:satOff val="-92105"/>
                          <a:lumOff val="44705"/>
                        </a:schemeClr>
                      </a:solidFill>
                      <a:miter lim="400000"/>
                    </a:lnT>
                    <a:lnB w="0">
                      <a:miter lim="400000"/>
                    </a:lnB>
                    <a:noFill/>
                  </a:tcPr>
                </a:tc>
                <a:tc>
                  <a:txBody>
                    <a:bodyPr/>
                    <a:lstStyle/>
                    <a:p>
                      <a:pPr algn="l" defTabSz="822960">
                        <a:lnSpc>
                          <a:spcPct val="120000"/>
                        </a:lnSpc>
                        <a:defRPr sz="1400" spc="56">
                          <a:sym typeface="BentonSansF"/>
                        </a:defRPr>
                      </a:pPr>
                      <a:endParaRPr sz="700"/>
                    </a:p>
                  </a:txBody>
                  <a:tcPr marL="25400" marR="25400" marT="25400" marB="25400" anchor="ctr" horzOverflow="overflow">
                    <a:lnL w="25400">
                      <a:solidFill>
                        <a:schemeClr val="accent1">
                          <a:hueOff val="-11708571"/>
                          <a:satOff val="-92105"/>
                          <a:lumOff val="44705"/>
                        </a:schemeClr>
                      </a:solidFill>
                      <a:miter lim="400000"/>
                    </a:lnL>
                    <a:lnR w="25400">
                      <a:solidFill>
                        <a:schemeClr val="accent1">
                          <a:hueOff val="-11708571"/>
                          <a:satOff val="-92105"/>
                          <a:lumOff val="44705"/>
                        </a:schemeClr>
                      </a:solidFill>
                      <a:miter lim="400000"/>
                    </a:lnR>
                    <a:lnT w="25400">
                      <a:solidFill>
                        <a:schemeClr val="accent1">
                          <a:hueOff val="-11708571"/>
                          <a:satOff val="-92105"/>
                          <a:lumOff val="44705"/>
                        </a:schemeClr>
                      </a:solidFill>
                      <a:miter lim="400000"/>
                    </a:lnT>
                    <a:lnB w="0">
                      <a:miter lim="400000"/>
                    </a:lnB>
                    <a:solidFill>
                      <a:schemeClr val="accent2">
                        <a:hueOff val="-10800000"/>
                        <a:satOff val="-100000"/>
                        <a:lumOff val="54117"/>
                      </a:schemeClr>
                    </a:solidFill>
                  </a:tcPr>
                </a:tc>
                <a:tc>
                  <a:txBody>
                    <a:bodyPr/>
                    <a:lstStyle/>
                    <a:p>
                      <a:pPr algn="l" defTabSz="822960">
                        <a:lnSpc>
                          <a:spcPct val="120000"/>
                        </a:lnSpc>
                        <a:defRPr sz="1400" spc="56">
                          <a:sym typeface="BentonSansF"/>
                        </a:defRPr>
                      </a:pPr>
                      <a:endParaRPr sz="700"/>
                    </a:p>
                  </a:txBody>
                  <a:tcPr marL="25400" marR="25400" marT="25400" marB="25400" anchor="ctr" horzOverflow="overflow">
                    <a:lnL w="25400">
                      <a:solidFill>
                        <a:schemeClr val="accent1">
                          <a:hueOff val="-11708571"/>
                          <a:satOff val="-92105"/>
                          <a:lumOff val="44705"/>
                        </a:schemeClr>
                      </a:solidFill>
                      <a:miter lim="400000"/>
                    </a:lnL>
                    <a:lnR w="25400">
                      <a:solidFill>
                        <a:schemeClr val="accent1">
                          <a:hueOff val="-11708571"/>
                          <a:satOff val="-92105"/>
                          <a:lumOff val="44705"/>
                        </a:schemeClr>
                      </a:solidFill>
                      <a:miter lim="400000"/>
                    </a:lnR>
                    <a:lnT w="25400">
                      <a:solidFill>
                        <a:schemeClr val="accent1">
                          <a:hueOff val="-11708571"/>
                          <a:satOff val="-92105"/>
                          <a:lumOff val="44705"/>
                        </a:schemeClr>
                      </a:solidFill>
                      <a:miter lim="400000"/>
                    </a:lnT>
                    <a:lnB w="0">
                      <a:miter lim="400000"/>
                    </a:lnB>
                    <a:solidFill>
                      <a:schemeClr val="accent2">
                        <a:hueOff val="-10800000"/>
                        <a:satOff val="-100000"/>
                        <a:lumOff val="54117"/>
                      </a:schemeClr>
                    </a:solidFill>
                  </a:tcPr>
                </a:tc>
                <a:tc>
                  <a:txBody>
                    <a:bodyPr/>
                    <a:lstStyle/>
                    <a:p>
                      <a:pPr algn="l" defTabSz="822960">
                        <a:lnSpc>
                          <a:spcPct val="120000"/>
                        </a:lnSpc>
                        <a:defRPr sz="1400" spc="56">
                          <a:sym typeface="BentonSansF"/>
                        </a:defRPr>
                      </a:pPr>
                      <a:endParaRPr sz="700"/>
                    </a:p>
                  </a:txBody>
                  <a:tcPr marL="25400" marR="25400" marT="25400" marB="25400" anchor="ctr" horzOverflow="overflow">
                    <a:lnL w="25400">
                      <a:solidFill>
                        <a:schemeClr val="accent1">
                          <a:hueOff val="-11708571"/>
                          <a:satOff val="-92105"/>
                          <a:lumOff val="44705"/>
                        </a:schemeClr>
                      </a:solidFill>
                      <a:miter lim="400000"/>
                    </a:lnL>
                    <a:lnR w="25400">
                      <a:solidFill>
                        <a:schemeClr val="accent1">
                          <a:hueOff val="-11708571"/>
                          <a:satOff val="-92105"/>
                          <a:lumOff val="44705"/>
                        </a:schemeClr>
                      </a:solidFill>
                      <a:miter lim="400000"/>
                    </a:lnR>
                    <a:lnT w="25400">
                      <a:solidFill>
                        <a:schemeClr val="accent1">
                          <a:hueOff val="-11708571"/>
                          <a:satOff val="-92105"/>
                          <a:lumOff val="44705"/>
                        </a:schemeClr>
                      </a:solidFill>
                      <a:miter lim="400000"/>
                    </a:lnT>
                    <a:lnB w="0">
                      <a:miter lim="400000"/>
                    </a:lnB>
                    <a:noFill/>
                  </a:tcPr>
                </a:tc>
                <a:tc>
                  <a:txBody>
                    <a:bodyPr/>
                    <a:lstStyle/>
                    <a:p>
                      <a:pPr algn="l" defTabSz="822960">
                        <a:lnSpc>
                          <a:spcPct val="120000"/>
                        </a:lnSpc>
                        <a:defRPr sz="1400" spc="56">
                          <a:sym typeface="BentonSansF"/>
                        </a:defRPr>
                      </a:pPr>
                      <a:endParaRPr sz="700"/>
                    </a:p>
                  </a:txBody>
                  <a:tcPr marL="25400" marR="25400" marT="25400" marB="25400" anchor="ctr" horzOverflow="overflow">
                    <a:lnL w="25400">
                      <a:solidFill>
                        <a:schemeClr val="accent1">
                          <a:hueOff val="-11708571"/>
                          <a:satOff val="-92105"/>
                          <a:lumOff val="44705"/>
                        </a:schemeClr>
                      </a:solidFill>
                      <a:miter lim="400000"/>
                    </a:lnL>
                    <a:lnR w="25400">
                      <a:solidFill>
                        <a:schemeClr val="accent1">
                          <a:hueOff val="-11708571"/>
                          <a:satOff val="-92105"/>
                          <a:lumOff val="44705"/>
                        </a:schemeClr>
                      </a:solidFill>
                      <a:miter lim="400000"/>
                    </a:lnR>
                    <a:lnT w="25400">
                      <a:solidFill>
                        <a:schemeClr val="accent1">
                          <a:hueOff val="-11708571"/>
                          <a:satOff val="-92105"/>
                          <a:lumOff val="44705"/>
                        </a:schemeClr>
                      </a:solidFill>
                      <a:miter lim="400000"/>
                    </a:lnT>
                    <a:lnB w="0">
                      <a:miter lim="400000"/>
                    </a:lnB>
                    <a:solidFill>
                      <a:schemeClr val="accent2">
                        <a:hueOff val="-10800000"/>
                        <a:satOff val="-100000"/>
                        <a:lumOff val="54117"/>
                      </a:schemeClr>
                    </a:solidFill>
                  </a:tcPr>
                </a:tc>
                <a:tc>
                  <a:txBody>
                    <a:bodyPr/>
                    <a:lstStyle/>
                    <a:p>
                      <a:pPr algn="l" defTabSz="822960">
                        <a:lnSpc>
                          <a:spcPct val="120000"/>
                        </a:lnSpc>
                        <a:defRPr sz="1400" spc="56">
                          <a:sym typeface="BentonSansF"/>
                        </a:defRPr>
                      </a:pPr>
                      <a:endParaRPr sz="700"/>
                    </a:p>
                  </a:txBody>
                  <a:tcPr marL="25400" marR="25400" marT="25400" marB="25400" anchor="ctr" horzOverflow="overflow">
                    <a:lnL w="25400">
                      <a:solidFill>
                        <a:schemeClr val="accent1">
                          <a:hueOff val="-11708571"/>
                          <a:satOff val="-92105"/>
                          <a:lumOff val="44705"/>
                        </a:schemeClr>
                      </a:solidFill>
                      <a:miter lim="400000"/>
                    </a:lnL>
                    <a:lnR w="25400">
                      <a:solidFill>
                        <a:schemeClr val="accent1">
                          <a:hueOff val="-11708571"/>
                          <a:satOff val="-92105"/>
                          <a:lumOff val="44705"/>
                        </a:schemeClr>
                      </a:solidFill>
                      <a:miter lim="400000"/>
                    </a:lnR>
                    <a:lnT w="25400">
                      <a:solidFill>
                        <a:schemeClr val="accent1">
                          <a:hueOff val="-11708571"/>
                          <a:satOff val="-92105"/>
                          <a:lumOff val="44705"/>
                        </a:schemeClr>
                      </a:solidFill>
                      <a:miter lim="400000"/>
                    </a:lnT>
                    <a:lnB w="0">
                      <a:miter lim="400000"/>
                    </a:lnB>
                    <a:solidFill>
                      <a:schemeClr val="accent2">
                        <a:hueOff val="-10800000"/>
                        <a:satOff val="-100000"/>
                        <a:lumOff val="54117"/>
                      </a:schemeClr>
                    </a:solidFill>
                  </a:tcPr>
                </a:tc>
                <a:tc>
                  <a:txBody>
                    <a:bodyPr/>
                    <a:lstStyle/>
                    <a:p>
                      <a:pPr algn="l" defTabSz="822960">
                        <a:lnSpc>
                          <a:spcPct val="120000"/>
                        </a:lnSpc>
                        <a:defRPr sz="1400" spc="56">
                          <a:sym typeface="BentonSansF"/>
                        </a:defRPr>
                      </a:pPr>
                      <a:endParaRPr sz="700"/>
                    </a:p>
                  </a:txBody>
                  <a:tcPr marL="25400" marR="25400" marT="25400" marB="25400" anchor="ctr" horzOverflow="overflow">
                    <a:lnL w="25400">
                      <a:solidFill>
                        <a:schemeClr val="accent1">
                          <a:hueOff val="-11708571"/>
                          <a:satOff val="-92105"/>
                          <a:lumOff val="44705"/>
                        </a:schemeClr>
                      </a:solidFill>
                      <a:miter lim="400000"/>
                    </a:lnL>
                    <a:lnR w="25400">
                      <a:solidFill>
                        <a:schemeClr val="accent1">
                          <a:hueOff val="-11708571"/>
                          <a:satOff val="-92105"/>
                          <a:lumOff val="44705"/>
                        </a:schemeClr>
                      </a:solidFill>
                      <a:miter lim="400000"/>
                    </a:lnR>
                    <a:lnT w="25400">
                      <a:solidFill>
                        <a:schemeClr val="accent1">
                          <a:hueOff val="-11708571"/>
                          <a:satOff val="-92105"/>
                          <a:lumOff val="44705"/>
                        </a:schemeClr>
                      </a:solidFill>
                      <a:miter lim="400000"/>
                    </a:lnT>
                    <a:lnB w="0">
                      <a:miter lim="400000"/>
                    </a:lnB>
                    <a:solidFill>
                      <a:schemeClr val="accent2">
                        <a:hueOff val="-10800000"/>
                        <a:satOff val="-100000"/>
                        <a:lumOff val="54117"/>
                      </a:schemeClr>
                    </a:solidFill>
                  </a:tcPr>
                </a:tc>
                <a:tc>
                  <a:txBody>
                    <a:bodyPr/>
                    <a:lstStyle/>
                    <a:p>
                      <a:pPr algn="l" defTabSz="822960">
                        <a:lnSpc>
                          <a:spcPct val="120000"/>
                        </a:lnSpc>
                        <a:defRPr sz="1400" spc="56">
                          <a:sym typeface="BentonSansF"/>
                        </a:defRPr>
                      </a:pPr>
                      <a:endParaRPr sz="700"/>
                    </a:p>
                  </a:txBody>
                  <a:tcPr marL="25400" marR="25400" marT="25400" marB="25400" anchor="ctr" horzOverflow="overflow">
                    <a:lnL w="25400">
                      <a:solidFill>
                        <a:schemeClr val="accent1">
                          <a:hueOff val="-11708571"/>
                          <a:satOff val="-92105"/>
                          <a:lumOff val="44705"/>
                        </a:schemeClr>
                      </a:solidFill>
                      <a:miter lim="400000"/>
                    </a:lnL>
                    <a:lnR w="25400">
                      <a:solidFill>
                        <a:schemeClr val="accent1">
                          <a:hueOff val="-11708571"/>
                          <a:satOff val="-92105"/>
                          <a:lumOff val="44705"/>
                        </a:schemeClr>
                      </a:solidFill>
                      <a:miter lim="400000"/>
                    </a:lnR>
                    <a:lnT w="25400">
                      <a:solidFill>
                        <a:schemeClr val="accent1">
                          <a:hueOff val="-11708571"/>
                          <a:satOff val="-92105"/>
                          <a:lumOff val="44705"/>
                        </a:schemeClr>
                      </a:solidFill>
                      <a:miter lim="400000"/>
                    </a:lnT>
                    <a:lnB w="0">
                      <a:miter lim="400000"/>
                    </a:lnB>
                    <a:solidFill>
                      <a:schemeClr val="accent2">
                        <a:hueOff val="-10800000"/>
                        <a:satOff val="-100000"/>
                        <a:lumOff val="54117"/>
                      </a:schemeClr>
                    </a:solidFill>
                  </a:tcPr>
                </a:tc>
                <a:tc>
                  <a:txBody>
                    <a:bodyPr/>
                    <a:lstStyle/>
                    <a:p>
                      <a:pPr algn="l" defTabSz="822960">
                        <a:lnSpc>
                          <a:spcPct val="120000"/>
                        </a:lnSpc>
                        <a:defRPr sz="1400" spc="56">
                          <a:sym typeface="BentonSansF"/>
                        </a:defRPr>
                      </a:pPr>
                      <a:endParaRPr sz="700"/>
                    </a:p>
                  </a:txBody>
                  <a:tcPr marL="25400" marR="25400" marT="25400" marB="25400" anchor="ctr" horzOverflow="overflow">
                    <a:lnL w="25400">
                      <a:solidFill>
                        <a:schemeClr val="accent1">
                          <a:hueOff val="-11708571"/>
                          <a:satOff val="-92105"/>
                          <a:lumOff val="44705"/>
                        </a:schemeClr>
                      </a:solidFill>
                      <a:miter lim="400000"/>
                    </a:lnL>
                    <a:lnR w="25400">
                      <a:solidFill>
                        <a:schemeClr val="accent1">
                          <a:hueOff val="-11708571"/>
                          <a:satOff val="-92105"/>
                          <a:lumOff val="44705"/>
                        </a:schemeClr>
                      </a:solidFill>
                      <a:miter lim="400000"/>
                    </a:lnR>
                    <a:lnT w="25400">
                      <a:solidFill>
                        <a:schemeClr val="accent1">
                          <a:hueOff val="-11708571"/>
                          <a:satOff val="-92105"/>
                          <a:lumOff val="44705"/>
                        </a:schemeClr>
                      </a:solidFill>
                      <a:miter lim="400000"/>
                    </a:lnT>
                    <a:lnB w="0">
                      <a:miter lim="400000"/>
                    </a:lnB>
                    <a:noFill/>
                  </a:tcPr>
                </a:tc>
                <a:tc>
                  <a:txBody>
                    <a:bodyPr/>
                    <a:lstStyle/>
                    <a:p>
                      <a:pPr algn="l" defTabSz="822960">
                        <a:lnSpc>
                          <a:spcPct val="120000"/>
                        </a:lnSpc>
                        <a:defRPr sz="1400" spc="56">
                          <a:sym typeface="BentonSansF"/>
                        </a:defRPr>
                      </a:pPr>
                      <a:endParaRPr sz="700"/>
                    </a:p>
                  </a:txBody>
                  <a:tcPr marL="0" marR="0" marT="0" marB="0" anchor="ctr" horzOverflow="overflow">
                    <a:lnL w="25400">
                      <a:solidFill>
                        <a:schemeClr val="accent1">
                          <a:hueOff val="-11708571"/>
                          <a:satOff val="-92105"/>
                          <a:lumOff val="44705"/>
                        </a:schemeClr>
                      </a:solidFill>
                      <a:miter lim="400000"/>
                    </a:lnL>
                    <a:lnR w="25400">
                      <a:solidFill>
                        <a:schemeClr val="accent1">
                          <a:hueOff val="-11708571"/>
                          <a:satOff val="-92105"/>
                          <a:lumOff val="44705"/>
                        </a:schemeClr>
                      </a:solidFill>
                      <a:miter lim="400000"/>
                    </a:lnR>
                    <a:lnT w="25400">
                      <a:solidFill>
                        <a:schemeClr val="accent1">
                          <a:hueOff val="-11708571"/>
                          <a:satOff val="-92105"/>
                          <a:lumOff val="44705"/>
                        </a:schemeClr>
                      </a:solidFill>
                      <a:miter lim="400000"/>
                    </a:lnT>
                    <a:solidFill>
                      <a:schemeClr val="accent2">
                        <a:hueOff val="-10800000"/>
                        <a:satOff val="-100000"/>
                        <a:lumOff val="54117"/>
                      </a:schemeClr>
                    </a:solidFill>
                  </a:tcPr>
                </a:tc>
                <a:tc>
                  <a:txBody>
                    <a:bodyPr/>
                    <a:lstStyle/>
                    <a:p>
                      <a:pPr algn="l" defTabSz="822960">
                        <a:lnSpc>
                          <a:spcPct val="120000"/>
                        </a:lnSpc>
                        <a:defRPr sz="1400" spc="56">
                          <a:sym typeface="BentonSansF"/>
                        </a:defRPr>
                      </a:pPr>
                      <a:endParaRPr sz="700"/>
                    </a:p>
                  </a:txBody>
                  <a:tcPr marL="0" marR="0" marT="0" marB="0" horzOverflow="overflow">
                    <a:lnL w="25400">
                      <a:solidFill>
                        <a:schemeClr val="accent1">
                          <a:hueOff val="-11708571"/>
                          <a:satOff val="-92105"/>
                          <a:lumOff val="44705"/>
                        </a:schemeClr>
                      </a:solidFill>
                      <a:miter lim="400000"/>
                    </a:lnL>
                    <a:lnR w="25400">
                      <a:solidFill>
                        <a:schemeClr val="accent1">
                          <a:hueOff val="-11708571"/>
                          <a:satOff val="-92105"/>
                          <a:lumOff val="44705"/>
                        </a:schemeClr>
                      </a:solidFill>
                      <a:miter lim="400000"/>
                    </a:lnR>
                    <a:lnT w="25400">
                      <a:solidFill>
                        <a:schemeClr val="accent1">
                          <a:hueOff val="-11708571"/>
                          <a:satOff val="-92105"/>
                          <a:lumOff val="44705"/>
                        </a:schemeClr>
                      </a:solidFill>
                      <a:miter lim="400000"/>
                    </a:lnT>
                    <a:lnB w="25400">
                      <a:solidFill>
                        <a:schemeClr val="accent1">
                          <a:hueOff val="-11708571"/>
                          <a:satOff val="-92105"/>
                          <a:lumOff val="44705"/>
                        </a:schemeClr>
                      </a:solidFill>
                      <a:miter lim="400000"/>
                    </a:lnB>
                    <a:solidFill>
                      <a:schemeClr val="accent2">
                        <a:hueOff val="-10800000"/>
                        <a:satOff val="-100000"/>
                        <a:lumOff val="54117"/>
                      </a:schemeClr>
                    </a:solidFill>
                  </a:tcPr>
                </a:tc>
                <a:extLst>
                  <a:ext uri="{0D108BD9-81ED-4DB2-BD59-A6C34878D82A}">
                    <a16:rowId xmlns:a16="http://schemas.microsoft.com/office/drawing/2014/main" xmlns="" val="10009"/>
                  </a:ext>
                </a:extLst>
              </a:tr>
            </a:tbl>
          </a:graphicData>
        </a:graphic>
      </p:graphicFrame>
      <p:sp>
        <p:nvSpPr>
          <p:cNvPr id="1486" name="Slide Number"/>
          <p:cNvSpPr txBox="1">
            <a:spLocks noGrp="1"/>
          </p:cNvSpPr>
          <p:nvPr>
            <p:ph type="sldNum" sz="quarter" idx="2"/>
          </p:nvPr>
        </p:nvSpPr>
        <p:spPr>
          <a:xfrm>
            <a:off x="8736225" y="6180921"/>
            <a:ext cx="279881" cy="350861"/>
          </a:xfrm>
          <a:prstGeom prst="rect">
            <a:avLst/>
          </a:prstGeom>
        </p:spPr>
        <p:txBody>
          <a:bodyPr lIns="45718" tIns="45718" rIns="45718" bIns="45718" anchor="ctr"/>
          <a:lstStyle>
            <a:lvl1pPr algn="l" defTabSz="411480">
              <a:lnSpc>
                <a:spcPct val="140000"/>
              </a:lnSpc>
              <a:defRPr sz="1200">
                <a:solidFill>
                  <a:srgbClr val="000000"/>
                </a:solidFill>
                <a:latin typeface="+mn-lt"/>
                <a:ea typeface="+mn-ea"/>
                <a:cs typeface="+mn-cs"/>
                <a:sym typeface="BentonSansF"/>
              </a:defRPr>
            </a:lvl1pPr>
          </a:lstStyle>
          <a:p>
            <a:fld id="{86CB4B4D-7CA3-9044-876B-883B54F8677D}" type="slidenum">
              <a:rPr/>
              <a:pPr/>
              <a:t>‹#›</a:t>
            </a:fld>
            <a:endParaRPr/>
          </a:p>
        </p:txBody>
      </p:sp>
    </p:spTree>
    <p:extLst>
      <p:ext uri="{BB962C8B-B14F-4D97-AF65-F5344CB8AC3E}">
        <p14:creationId xmlns:p14="http://schemas.microsoft.com/office/powerpoint/2010/main" val="1227906622"/>
      </p:ext>
    </p:extLst>
  </p:cSld>
  <p:clrMapOvr>
    <a:masterClrMapping/>
  </p:clrMapOvr>
  <p:transition spd="med"/>
</p:sldLayout>
</file>

<file path=ppt/slideLayouts/slideLayout123.xml><?xml version="1.0" encoding="utf-8"?>
<p:sldLayout xmlns:a="http://schemas.openxmlformats.org/drawingml/2006/main" xmlns:r="http://schemas.openxmlformats.org/officeDocument/2006/relationships" xmlns:p="http://schemas.openxmlformats.org/presentationml/2006/main" type="tx">
  <p:cSld name="1_Reference: Basic project timeline v.2">
    <p:spTree>
      <p:nvGrpSpPr>
        <p:cNvPr id="1" name=""/>
        <p:cNvGrpSpPr/>
        <p:nvPr/>
      </p:nvGrpSpPr>
      <p:grpSpPr>
        <a:xfrm>
          <a:off x="0" y="0"/>
          <a:ext cx="0" cy="0"/>
          <a:chOff x="0" y="0"/>
          <a:chExt cx="0" cy="0"/>
        </a:xfrm>
      </p:grpSpPr>
      <p:pic>
        <p:nvPicPr>
          <p:cNvPr id="1493" name="image4.png" descr="image4.png"/>
          <p:cNvPicPr>
            <a:picLocks noChangeAspect="1"/>
          </p:cNvPicPr>
          <p:nvPr/>
        </p:nvPicPr>
        <p:blipFill>
          <a:blip r:embed="rId2"/>
          <a:stretch>
            <a:fillRect/>
          </a:stretch>
        </p:blipFill>
        <p:spPr>
          <a:xfrm>
            <a:off x="442384" y="6414569"/>
            <a:ext cx="443423" cy="443432"/>
          </a:xfrm>
          <a:prstGeom prst="rect">
            <a:avLst/>
          </a:prstGeom>
          <a:ln w="12700">
            <a:miter lim="400000"/>
          </a:ln>
        </p:spPr>
      </p:pic>
      <p:sp>
        <p:nvSpPr>
          <p:cNvPr id="1494" name="primary footer"/>
          <p:cNvSpPr>
            <a:spLocks noGrp="1"/>
          </p:cNvSpPr>
          <p:nvPr>
            <p:ph type="body" sz="quarter" idx="13"/>
          </p:nvPr>
        </p:nvSpPr>
        <p:spPr>
          <a:xfrm>
            <a:off x="10002627" y="6548755"/>
            <a:ext cx="798617" cy="92333"/>
          </a:xfrm>
          <a:prstGeom prst="rect">
            <a:avLst/>
          </a:prstGeom>
        </p:spPr>
        <p:txBody>
          <a:bodyPr wrap="none" lIns="0" tIns="0" rIns="0" bIns="0" anchor="t">
            <a:spAutoFit/>
          </a:bodyPr>
          <a:lstStyle>
            <a:lvl1pPr marL="0" indent="0" defTabSz="457200">
              <a:spcBef>
                <a:spcPts val="0"/>
              </a:spcBef>
              <a:buSzTx/>
              <a:buNone/>
              <a:defRPr sz="600" cap="all" spc="60">
                <a:solidFill>
                  <a:srgbClr val="A6AAA9"/>
                </a:solidFill>
                <a:uFill>
                  <a:solidFill>
                    <a:srgbClr val="919191"/>
                  </a:solidFill>
                </a:uFill>
                <a:latin typeface="BentonSansF Medium"/>
                <a:ea typeface="BentonSansF Medium"/>
                <a:cs typeface="BentonSansF Medium"/>
                <a:sym typeface="BentonSansF Medium"/>
              </a:defRPr>
            </a:lvl1pPr>
          </a:lstStyle>
          <a:p>
            <a:pPr defTabSz="914400"/>
            <a:r>
              <a:t>primary footer</a:t>
            </a:r>
          </a:p>
        </p:txBody>
      </p:sp>
      <p:sp>
        <p:nvSpPr>
          <p:cNvPr id="1495" name="secondary footer"/>
          <p:cNvSpPr>
            <a:spLocks noGrp="1"/>
          </p:cNvSpPr>
          <p:nvPr>
            <p:ph type="body" sz="quarter" idx="14"/>
          </p:nvPr>
        </p:nvSpPr>
        <p:spPr>
          <a:xfrm>
            <a:off x="8701617" y="6548755"/>
            <a:ext cx="951864" cy="92333"/>
          </a:xfrm>
          <a:prstGeom prst="rect">
            <a:avLst/>
          </a:prstGeom>
        </p:spPr>
        <p:txBody>
          <a:bodyPr wrap="none" lIns="0" tIns="0" rIns="0" bIns="0" anchor="t">
            <a:spAutoFit/>
          </a:bodyPr>
          <a:lstStyle>
            <a:lvl1pPr marL="0" indent="0" defTabSz="457200">
              <a:spcBef>
                <a:spcPts val="0"/>
              </a:spcBef>
              <a:buSzTx/>
              <a:buNone/>
              <a:defRPr sz="600" cap="all" spc="60">
                <a:solidFill>
                  <a:srgbClr val="A6AAA9"/>
                </a:solidFill>
                <a:uFill>
                  <a:solidFill>
                    <a:srgbClr val="919191"/>
                  </a:solidFill>
                </a:uFill>
                <a:latin typeface="BentonSansF Medium"/>
                <a:ea typeface="BentonSansF Medium"/>
                <a:cs typeface="BentonSansF Medium"/>
                <a:sym typeface="BentonSansF Medium"/>
              </a:defRPr>
            </a:lvl1pPr>
          </a:lstStyle>
          <a:p>
            <a:pPr defTabSz="914400"/>
            <a:r>
              <a:t>secondary footer</a:t>
            </a:r>
          </a:p>
        </p:txBody>
      </p:sp>
      <p:sp>
        <p:nvSpPr>
          <p:cNvPr id="1496" name="Text"/>
          <p:cNvSpPr txBox="1">
            <a:spLocks noGrp="1"/>
          </p:cNvSpPr>
          <p:nvPr>
            <p:ph type="body" sz="quarter" idx="15"/>
          </p:nvPr>
        </p:nvSpPr>
        <p:spPr>
          <a:xfrm>
            <a:off x="11630698" y="6548755"/>
            <a:ext cx="94578" cy="92333"/>
          </a:xfrm>
          <a:prstGeom prst="rect">
            <a:avLst/>
          </a:prstGeom>
        </p:spPr>
        <p:txBody>
          <a:bodyPr wrap="none" lIns="0" tIns="0" rIns="0" bIns="0" anchor="t">
            <a:spAutoFit/>
          </a:bodyPr>
          <a:lstStyle>
            <a:lvl1pPr marL="0" indent="0" algn="r">
              <a:spcBef>
                <a:spcPts val="0"/>
              </a:spcBef>
              <a:buSzTx/>
              <a:buNone/>
              <a:defRPr sz="600" cap="all">
                <a:solidFill>
                  <a:srgbClr val="A6AAA9"/>
                </a:solidFill>
                <a:latin typeface="BentonSansF Medium"/>
                <a:ea typeface="BentonSansF Medium"/>
                <a:cs typeface="BentonSansF Medium"/>
                <a:sym typeface="BentonSansF Medium"/>
              </a:defRPr>
            </a:lvl1pPr>
          </a:lstStyle>
          <a:p>
            <a:fld id="{86CB4B4D-7CA3-9044-876B-883B54F8677D}" type="slidenum">
              <a:t>‹#›</a:t>
            </a:fld>
            <a:endParaRPr/>
          </a:p>
        </p:txBody>
      </p:sp>
      <p:sp>
        <p:nvSpPr>
          <p:cNvPr id="1497" name="SECTION"/>
          <p:cNvSpPr>
            <a:spLocks noGrp="1"/>
          </p:cNvSpPr>
          <p:nvPr>
            <p:ph type="body" sz="quarter" idx="16"/>
          </p:nvPr>
        </p:nvSpPr>
        <p:spPr>
          <a:xfrm>
            <a:off x="884402" y="662082"/>
            <a:ext cx="3250388" cy="153888"/>
          </a:xfrm>
          <a:prstGeom prst="rect">
            <a:avLst/>
          </a:prstGeom>
        </p:spPr>
        <p:txBody>
          <a:bodyPr lIns="0" tIns="0" rIns="0" bIns="0" anchor="t">
            <a:spAutoFit/>
          </a:bodyPr>
          <a:lstStyle>
            <a:lvl1pPr marL="0" indent="0" defTabSz="411480">
              <a:spcBef>
                <a:spcPts val="0"/>
              </a:spcBef>
              <a:buSzTx/>
              <a:buNone/>
              <a:defRPr sz="1000" cap="all" spc="100">
                <a:latin typeface="BentonSansF Medium"/>
                <a:ea typeface="BentonSansF Medium"/>
                <a:cs typeface="BentonSansF Medium"/>
                <a:sym typeface="BentonSansF Medium"/>
              </a:defRPr>
            </a:lvl1pPr>
          </a:lstStyle>
          <a:p>
            <a:r>
              <a:t>SECTION</a:t>
            </a:r>
          </a:p>
        </p:txBody>
      </p:sp>
      <p:sp>
        <p:nvSpPr>
          <p:cNvPr id="1498" name="Square"/>
          <p:cNvSpPr>
            <a:spLocks noGrp="1"/>
          </p:cNvSpPr>
          <p:nvPr>
            <p:ph type="body" sz="quarter" idx="17"/>
          </p:nvPr>
        </p:nvSpPr>
        <p:spPr>
          <a:xfrm rot="2700000">
            <a:off x="7111045" y="5872173"/>
            <a:ext cx="74084" cy="75373"/>
          </a:xfrm>
          <a:prstGeom prst="rect">
            <a:avLst/>
          </a:prstGeom>
          <a:solidFill>
            <a:schemeClr val="accent2"/>
          </a:solidFill>
          <a:ln>
            <a:solidFill>
              <a:schemeClr val="accent1">
                <a:hueOff val="-11708571"/>
                <a:satOff val="-92105"/>
                <a:lumOff val="44705"/>
              </a:schemeClr>
            </a:solidFill>
          </a:ln>
        </p:spPr>
        <p:txBody>
          <a:bodyPr lIns="53578" tIns="53578" rIns="53578" bIns="53578">
            <a:noAutofit/>
          </a:bodyPr>
          <a:lstStyle>
            <a:lvl1pPr marL="0" indent="0" algn="ctr" defTabSz="457200">
              <a:lnSpc>
                <a:spcPct val="80000"/>
              </a:lnSpc>
              <a:spcBef>
                <a:spcPts val="0"/>
              </a:spcBef>
              <a:buSzTx/>
              <a:buNone/>
              <a:defRPr sz="1800" cap="all" spc="180">
                <a:uFill>
                  <a:solidFill>
                    <a:schemeClr val="accent1">
                      <a:hueOff val="-11708571"/>
                      <a:satOff val="-92105"/>
                      <a:lumOff val="44705"/>
                    </a:schemeClr>
                  </a:solidFill>
                </a:uFill>
                <a:latin typeface="BentonSansF Medium"/>
                <a:sym typeface="BentonSansF Medium"/>
              </a:defRPr>
            </a:lvl1pPr>
          </a:lstStyle>
          <a:p>
            <a:pPr marL="0" indent="0" algn="ctr" defTabSz="914400">
              <a:lnSpc>
                <a:spcPct val="80000"/>
              </a:lnSpc>
              <a:spcBef>
                <a:spcPts val="0"/>
              </a:spcBef>
              <a:buSzTx/>
              <a:buNone/>
              <a:defRPr sz="1800" cap="all" spc="180">
                <a:uFill>
                  <a:solidFill>
                    <a:schemeClr val="accent1">
                      <a:hueOff val="-11708571"/>
                      <a:satOff val="-92105"/>
                      <a:lumOff val="44705"/>
                    </a:schemeClr>
                  </a:solidFill>
                </a:uFill>
                <a:latin typeface="BentonSansF Medium"/>
                <a:ea typeface="BentonSansF Medium"/>
                <a:cs typeface="BentonSansF Medium"/>
                <a:sym typeface="BentonSansF Medium"/>
              </a:defRPr>
            </a:pPr>
            <a:endParaRPr/>
          </a:p>
        </p:txBody>
      </p:sp>
      <p:sp>
        <p:nvSpPr>
          <p:cNvPr id="1499" name="lorem ipsum"/>
          <p:cNvSpPr>
            <a:spLocks noGrp="1"/>
          </p:cNvSpPr>
          <p:nvPr>
            <p:ph type="body" sz="quarter" idx="18"/>
          </p:nvPr>
        </p:nvSpPr>
        <p:spPr>
          <a:xfrm>
            <a:off x="6759198" y="5985523"/>
            <a:ext cx="777777" cy="207621"/>
          </a:xfrm>
          <a:prstGeom prst="rect">
            <a:avLst/>
          </a:prstGeom>
        </p:spPr>
        <p:txBody>
          <a:bodyPr wrap="none">
            <a:spAutoFit/>
          </a:bodyPr>
          <a:lstStyle>
            <a:lvl1pPr marL="0" indent="0" algn="ctr" defTabSz="647700">
              <a:lnSpc>
                <a:spcPct val="104999"/>
              </a:lnSpc>
              <a:spcBef>
                <a:spcPts val="0"/>
              </a:spcBef>
              <a:buClr>
                <a:srgbClr val="51C400"/>
              </a:buClr>
              <a:buSzTx/>
              <a:buNone/>
              <a:defRPr sz="650" cap="all" spc="65">
                <a:uFill>
                  <a:solidFill>
                    <a:srgbClr val="0063AD"/>
                  </a:solidFill>
                </a:uFill>
                <a:latin typeface="BentonSansF Medium"/>
                <a:ea typeface="BentonSansF Medium"/>
                <a:cs typeface="BentonSansF Medium"/>
                <a:sym typeface="BentonSansF Medium"/>
              </a:defRPr>
            </a:lvl1pPr>
          </a:lstStyle>
          <a:p>
            <a:r>
              <a:t>lorem ipsum</a:t>
            </a:r>
          </a:p>
        </p:txBody>
      </p:sp>
      <p:sp>
        <p:nvSpPr>
          <p:cNvPr id="1500" name="Square"/>
          <p:cNvSpPr>
            <a:spLocks noGrp="1"/>
          </p:cNvSpPr>
          <p:nvPr>
            <p:ph type="body" sz="quarter" idx="19"/>
          </p:nvPr>
        </p:nvSpPr>
        <p:spPr>
          <a:xfrm rot="2700000">
            <a:off x="2934723" y="5872173"/>
            <a:ext cx="74084" cy="75373"/>
          </a:xfrm>
          <a:prstGeom prst="rect">
            <a:avLst/>
          </a:prstGeom>
          <a:solidFill>
            <a:schemeClr val="accent1">
              <a:satOff val="-10379"/>
              <a:lumOff val="-16666"/>
            </a:schemeClr>
          </a:solidFill>
          <a:ln>
            <a:solidFill>
              <a:schemeClr val="accent1">
                <a:hueOff val="-11708571"/>
                <a:satOff val="-92105"/>
                <a:lumOff val="44705"/>
              </a:schemeClr>
            </a:solidFill>
          </a:ln>
        </p:spPr>
        <p:txBody>
          <a:bodyPr lIns="53578" tIns="53578" rIns="53578" bIns="53578">
            <a:noAutofit/>
          </a:bodyPr>
          <a:lstStyle>
            <a:lvl1pPr marL="0" indent="0" algn="ctr" defTabSz="457200">
              <a:lnSpc>
                <a:spcPct val="80000"/>
              </a:lnSpc>
              <a:spcBef>
                <a:spcPts val="0"/>
              </a:spcBef>
              <a:buClr>
                <a:srgbClr val="000000"/>
              </a:buClr>
              <a:buSzTx/>
              <a:buNone/>
              <a:defRPr sz="1800" cap="all" spc="180">
                <a:uFill>
                  <a:solidFill>
                    <a:schemeClr val="accent1">
                      <a:hueOff val="-11708571"/>
                      <a:satOff val="-92105"/>
                      <a:lumOff val="44705"/>
                    </a:schemeClr>
                  </a:solidFill>
                </a:uFill>
                <a:latin typeface="BentonSansF Medium"/>
                <a:sym typeface="BentonSansF Medium"/>
              </a:defRPr>
            </a:lvl1pPr>
          </a:lstStyle>
          <a:p>
            <a:pPr marL="0" indent="0" algn="ctr" defTabSz="914400">
              <a:lnSpc>
                <a:spcPct val="80000"/>
              </a:lnSpc>
              <a:spcBef>
                <a:spcPts val="0"/>
              </a:spcBef>
              <a:buClr>
                <a:srgbClr val="000000"/>
              </a:buClr>
              <a:buSzTx/>
              <a:buNone/>
              <a:defRPr sz="1800" cap="all" spc="180">
                <a:uFill>
                  <a:solidFill>
                    <a:schemeClr val="accent1">
                      <a:hueOff val="-11708571"/>
                      <a:satOff val="-92105"/>
                      <a:lumOff val="44705"/>
                    </a:schemeClr>
                  </a:solidFill>
                </a:uFill>
                <a:latin typeface="BentonSansF Medium"/>
                <a:ea typeface="BentonSansF Medium"/>
                <a:cs typeface="BentonSansF Medium"/>
                <a:sym typeface="BentonSansF Medium"/>
              </a:defRPr>
            </a:pPr>
            <a:endParaRPr/>
          </a:p>
        </p:txBody>
      </p:sp>
      <p:sp>
        <p:nvSpPr>
          <p:cNvPr id="1501" name="lorem ipsum"/>
          <p:cNvSpPr>
            <a:spLocks noGrp="1"/>
          </p:cNvSpPr>
          <p:nvPr>
            <p:ph type="body" sz="quarter" idx="20"/>
          </p:nvPr>
        </p:nvSpPr>
        <p:spPr>
          <a:xfrm>
            <a:off x="2582876" y="5985523"/>
            <a:ext cx="777777" cy="207621"/>
          </a:xfrm>
          <a:prstGeom prst="rect">
            <a:avLst/>
          </a:prstGeom>
        </p:spPr>
        <p:txBody>
          <a:bodyPr wrap="none">
            <a:spAutoFit/>
          </a:bodyPr>
          <a:lstStyle>
            <a:lvl1pPr marL="0" indent="0" algn="ctr" defTabSz="647700">
              <a:lnSpc>
                <a:spcPct val="104999"/>
              </a:lnSpc>
              <a:spcBef>
                <a:spcPts val="0"/>
              </a:spcBef>
              <a:buClr>
                <a:srgbClr val="51C400"/>
              </a:buClr>
              <a:buSzTx/>
              <a:buNone/>
              <a:defRPr sz="650" cap="all" spc="65">
                <a:uFill>
                  <a:solidFill>
                    <a:srgbClr val="0063AD"/>
                  </a:solidFill>
                </a:uFill>
                <a:latin typeface="BentonSansF Medium"/>
                <a:ea typeface="BentonSansF Medium"/>
                <a:cs typeface="BentonSansF Medium"/>
                <a:sym typeface="BentonSansF Medium"/>
              </a:defRPr>
            </a:lvl1pPr>
          </a:lstStyle>
          <a:p>
            <a:r>
              <a:t>lorem ipsum</a:t>
            </a:r>
          </a:p>
        </p:txBody>
      </p:sp>
      <p:sp>
        <p:nvSpPr>
          <p:cNvPr id="1502" name="Square"/>
          <p:cNvSpPr>
            <a:spLocks noGrp="1"/>
          </p:cNvSpPr>
          <p:nvPr>
            <p:ph type="body" sz="quarter" idx="21"/>
          </p:nvPr>
        </p:nvSpPr>
        <p:spPr>
          <a:xfrm rot="2700000">
            <a:off x="5040694" y="5878523"/>
            <a:ext cx="74084" cy="75373"/>
          </a:xfrm>
          <a:prstGeom prst="rect">
            <a:avLst/>
          </a:prstGeom>
          <a:solidFill>
            <a:schemeClr val="accent2">
              <a:satOff val="-5228"/>
              <a:lumOff val="-9999"/>
            </a:schemeClr>
          </a:solidFill>
          <a:ln>
            <a:solidFill>
              <a:schemeClr val="accent1">
                <a:hueOff val="-11708571"/>
                <a:satOff val="-92105"/>
                <a:lumOff val="44705"/>
              </a:schemeClr>
            </a:solidFill>
          </a:ln>
        </p:spPr>
        <p:txBody>
          <a:bodyPr lIns="53578" tIns="53578" rIns="53578" bIns="53578">
            <a:noAutofit/>
          </a:bodyPr>
          <a:lstStyle>
            <a:lvl1pPr marL="0" indent="0" algn="ctr" defTabSz="457200">
              <a:lnSpc>
                <a:spcPct val="80000"/>
              </a:lnSpc>
              <a:spcBef>
                <a:spcPts val="0"/>
              </a:spcBef>
              <a:buClr>
                <a:srgbClr val="000000"/>
              </a:buClr>
              <a:buSzTx/>
              <a:buNone/>
              <a:defRPr sz="1800" cap="all" spc="180">
                <a:uFill>
                  <a:solidFill>
                    <a:schemeClr val="accent1">
                      <a:hueOff val="-11708571"/>
                      <a:satOff val="-92105"/>
                      <a:lumOff val="44705"/>
                    </a:schemeClr>
                  </a:solidFill>
                </a:uFill>
                <a:latin typeface="BentonSansF Medium"/>
                <a:sym typeface="BentonSansF Medium"/>
              </a:defRPr>
            </a:lvl1pPr>
          </a:lstStyle>
          <a:p>
            <a:pPr marL="0" indent="0" algn="ctr" defTabSz="914400">
              <a:lnSpc>
                <a:spcPct val="80000"/>
              </a:lnSpc>
              <a:spcBef>
                <a:spcPts val="0"/>
              </a:spcBef>
              <a:buClr>
                <a:srgbClr val="000000"/>
              </a:buClr>
              <a:buSzTx/>
              <a:buNone/>
              <a:defRPr sz="1800" cap="all" spc="180">
                <a:uFill>
                  <a:solidFill>
                    <a:schemeClr val="accent1">
                      <a:hueOff val="-11708571"/>
                      <a:satOff val="-92105"/>
                      <a:lumOff val="44705"/>
                    </a:schemeClr>
                  </a:solidFill>
                </a:uFill>
                <a:latin typeface="BentonSansF Medium"/>
                <a:ea typeface="BentonSansF Medium"/>
                <a:cs typeface="BentonSansF Medium"/>
                <a:sym typeface="BentonSansF Medium"/>
              </a:defRPr>
            </a:pPr>
            <a:endParaRPr/>
          </a:p>
        </p:txBody>
      </p:sp>
      <p:sp>
        <p:nvSpPr>
          <p:cNvPr id="1503" name="lorem ipsum"/>
          <p:cNvSpPr>
            <a:spLocks noGrp="1"/>
          </p:cNvSpPr>
          <p:nvPr>
            <p:ph type="body" sz="quarter" idx="22"/>
          </p:nvPr>
        </p:nvSpPr>
        <p:spPr>
          <a:xfrm>
            <a:off x="4688847" y="5985523"/>
            <a:ext cx="777777" cy="207621"/>
          </a:xfrm>
          <a:prstGeom prst="rect">
            <a:avLst/>
          </a:prstGeom>
        </p:spPr>
        <p:txBody>
          <a:bodyPr wrap="none">
            <a:spAutoFit/>
          </a:bodyPr>
          <a:lstStyle>
            <a:lvl1pPr marL="0" indent="0" algn="ctr" defTabSz="647700">
              <a:lnSpc>
                <a:spcPct val="104999"/>
              </a:lnSpc>
              <a:spcBef>
                <a:spcPts val="0"/>
              </a:spcBef>
              <a:buClr>
                <a:srgbClr val="51C400"/>
              </a:buClr>
              <a:buSzTx/>
              <a:buNone/>
              <a:defRPr sz="650" cap="all" spc="65">
                <a:uFill>
                  <a:solidFill>
                    <a:srgbClr val="0063AD"/>
                  </a:solidFill>
                </a:uFill>
                <a:latin typeface="BentonSansF Medium"/>
                <a:ea typeface="BentonSansF Medium"/>
                <a:cs typeface="BentonSansF Medium"/>
                <a:sym typeface="BentonSansF Medium"/>
              </a:defRPr>
            </a:lvl1pPr>
          </a:lstStyle>
          <a:p>
            <a:r>
              <a:t>lorem ipsum</a:t>
            </a:r>
          </a:p>
        </p:txBody>
      </p:sp>
      <p:sp>
        <p:nvSpPr>
          <p:cNvPr id="1504" name="Square"/>
          <p:cNvSpPr>
            <a:spLocks noGrp="1"/>
          </p:cNvSpPr>
          <p:nvPr>
            <p:ph type="body" sz="quarter" idx="23"/>
          </p:nvPr>
        </p:nvSpPr>
        <p:spPr>
          <a:xfrm rot="2700000">
            <a:off x="9181397" y="5872173"/>
            <a:ext cx="74084" cy="75373"/>
          </a:xfrm>
          <a:prstGeom prst="rect">
            <a:avLst/>
          </a:prstGeom>
          <a:solidFill>
            <a:schemeClr val="accent3">
              <a:lumOff val="-10392"/>
            </a:schemeClr>
          </a:solidFill>
          <a:ln>
            <a:solidFill>
              <a:schemeClr val="accent1">
                <a:hueOff val="-11708571"/>
                <a:satOff val="-92105"/>
                <a:lumOff val="44705"/>
              </a:schemeClr>
            </a:solidFill>
          </a:ln>
        </p:spPr>
        <p:txBody>
          <a:bodyPr lIns="53578" tIns="53578" rIns="53578" bIns="53578">
            <a:noAutofit/>
          </a:bodyPr>
          <a:lstStyle>
            <a:lvl1pPr marL="0" indent="0" algn="ctr" defTabSz="457200">
              <a:lnSpc>
                <a:spcPct val="80000"/>
              </a:lnSpc>
              <a:spcBef>
                <a:spcPts val="0"/>
              </a:spcBef>
              <a:buClr>
                <a:srgbClr val="000000"/>
              </a:buClr>
              <a:buSzTx/>
              <a:buNone/>
              <a:defRPr sz="1800" cap="all" spc="180">
                <a:uFill>
                  <a:solidFill>
                    <a:schemeClr val="accent1">
                      <a:hueOff val="-11708571"/>
                      <a:satOff val="-92105"/>
                      <a:lumOff val="44705"/>
                    </a:schemeClr>
                  </a:solidFill>
                </a:uFill>
                <a:latin typeface="BentonSansF Medium"/>
                <a:sym typeface="BentonSansF Medium"/>
              </a:defRPr>
            </a:lvl1pPr>
          </a:lstStyle>
          <a:p>
            <a:pPr marL="0" indent="0" algn="ctr" defTabSz="914400">
              <a:lnSpc>
                <a:spcPct val="80000"/>
              </a:lnSpc>
              <a:spcBef>
                <a:spcPts val="0"/>
              </a:spcBef>
              <a:buClr>
                <a:srgbClr val="000000"/>
              </a:buClr>
              <a:buSzTx/>
              <a:buNone/>
              <a:defRPr sz="1800" cap="all" spc="180">
                <a:uFill>
                  <a:solidFill>
                    <a:schemeClr val="accent1">
                      <a:hueOff val="-11708571"/>
                      <a:satOff val="-92105"/>
                      <a:lumOff val="44705"/>
                    </a:schemeClr>
                  </a:solidFill>
                </a:uFill>
                <a:latin typeface="BentonSansF Medium"/>
                <a:ea typeface="BentonSansF Medium"/>
                <a:cs typeface="BentonSansF Medium"/>
                <a:sym typeface="BentonSansF Medium"/>
              </a:defRPr>
            </a:pPr>
            <a:endParaRPr/>
          </a:p>
        </p:txBody>
      </p:sp>
      <p:sp>
        <p:nvSpPr>
          <p:cNvPr id="1505" name="lorem ipsum"/>
          <p:cNvSpPr>
            <a:spLocks noGrp="1"/>
          </p:cNvSpPr>
          <p:nvPr>
            <p:ph type="body" sz="quarter" idx="24"/>
          </p:nvPr>
        </p:nvSpPr>
        <p:spPr>
          <a:xfrm>
            <a:off x="8829550" y="5985523"/>
            <a:ext cx="777777" cy="207621"/>
          </a:xfrm>
          <a:prstGeom prst="rect">
            <a:avLst/>
          </a:prstGeom>
        </p:spPr>
        <p:txBody>
          <a:bodyPr wrap="none">
            <a:spAutoFit/>
          </a:bodyPr>
          <a:lstStyle>
            <a:lvl1pPr marL="0" indent="0" algn="ctr" defTabSz="647700">
              <a:lnSpc>
                <a:spcPct val="104999"/>
              </a:lnSpc>
              <a:spcBef>
                <a:spcPts val="0"/>
              </a:spcBef>
              <a:buClr>
                <a:srgbClr val="51C400"/>
              </a:buClr>
              <a:buSzTx/>
              <a:buNone/>
              <a:defRPr sz="650" cap="all" spc="65">
                <a:uFill>
                  <a:solidFill>
                    <a:srgbClr val="0063AD"/>
                  </a:solidFill>
                </a:uFill>
                <a:latin typeface="BentonSansF Medium"/>
                <a:ea typeface="BentonSansF Medium"/>
                <a:cs typeface="BentonSansF Medium"/>
                <a:sym typeface="BentonSansF Medium"/>
              </a:defRPr>
            </a:lvl1pPr>
          </a:lstStyle>
          <a:p>
            <a:r>
              <a:t>lorem ipsum</a:t>
            </a:r>
          </a:p>
        </p:txBody>
      </p:sp>
      <p:sp>
        <p:nvSpPr>
          <p:cNvPr id="1506" name="Square"/>
          <p:cNvSpPr>
            <a:spLocks noGrp="1"/>
          </p:cNvSpPr>
          <p:nvPr>
            <p:ph type="body" sz="quarter" idx="25"/>
          </p:nvPr>
        </p:nvSpPr>
        <p:spPr>
          <a:xfrm rot="2700000">
            <a:off x="11262736" y="5872173"/>
            <a:ext cx="74084" cy="75373"/>
          </a:xfrm>
          <a:prstGeom prst="rect">
            <a:avLst/>
          </a:prstGeom>
          <a:solidFill>
            <a:schemeClr val="accent3"/>
          </a:solidFill>
          <a:ln>
            <a:solidFill>
              <a:schemeClr val="accent1">
                <a:hueOff val="-11708571"/>
                <a:satOff val="-92105"/>
                <a:lumOff val="44705"/>
              </a:schemeClr>
            </a:solidFill>
          </a:ln>
        </p:spPr>
        <p:txBody>
          <a:bodyPr lIns="53578" tIns="53578" rIns="53578" bIns="53578">
            <a:noAutofit/>
          </a:bodyPr>
          <a:lstStyle>
            <a:lvl1pPr marL="0" indent="0" algn="ctr" defTabSz="457200">
              <a:lnSpc>
                <a:spcPct val="80000"/>
              </a:lnSpc>
              <a:spcBef>
                <a:spcPts val="0"/>
              </a:spcBef>
              <a:buSzTx/>
              <a:buNone/>
              <a:defRPr sz="1800" cap="all" spc="180">
                <a:uFill>
                  <a:solidFill>
                    <a:schemeClr val="accent1">
                      <a:hueOff val="-11708571"/>
                      <a:satOff val="-92105"/>
                      <a:lumOff val="44705"/>
                    </a:schemeClr>
                  </a:solidFill>
                </a:uFill>
                <a:latin typeface="BentonSansF Medium"/>
                <a:sym typeface="BentonSansF Medium"/>
              </a:defRPr>
            </a:lvl1pPr>
          </a:lstStyle>
          <a:p>
            <a:pPr marL="0" indent="0" algn="ctr" defTabSz="914400">
              <a:lnSpc>
                <a:spcPct val="80000"/>
              </a:lnSpc>
              <a:spcBef>
                <a:spcPts val="0"/>
              </a:spcBef>
              <a:buSzTx/>
              <a:buNone/>
              <a:defRPr sz="1800" cap="all" spc="180">
                <a:uFill>
                  <a:solidFill>
                    <a:schemeClr val="accent1">
                      <a:hueOff val="-11708571"/>
                      <a:satOff val="-92105"/>
                      <a:lumOff val="44705"/>
                    </a:schemeClr>
                  </a:solidFill>
                </a:uFill>
                <a:latin typeface="BentonSansF Medium"/>
                <a:ea typeface="BentonSansF Medium"/>
                <a:cs typeface="BentonSansF Medium"/>
                <a:sym typeface="BentonSansF Medium"/>
              </a:defRPr>
            </a:pPr>
            <a:endParaRPr/>
          </a:p>
        </p:txBody>
      </p:sp>
      <p:sp>
        <p:nvSpPr>
          <p:cNvPr id="1507" name="lorem ipsum"/>
          <p:cNvSpPr>
            <a:spLocks noGrp="1"/>
          </p:cNvSpPr>
          <p:nvPr>
            <p:ph type="body" sz="quarter" idx="26"/>
          </p:nvPr>
        </p:nvSpPr>
        <p:spPr>
          <a:xfrm>
            <a:off x="10910889" y="5985523"/>
            <a:ext cx="777777" cy="207621"/>
          </a:xfrm>
          <a:prstGeom prst="rect">
            <a:avLst/>
          </a:prstGeom>
        </p:spPr>
        <p:txBody>
          <a:bodyPr wrap="none">
            <a:spAutoFit/>
          </a:bodyPr>
          <a:lstStyle>
            <a:lvl1pPr marL="0" indent="0" algn="ctr" defTabSz="647700">
              <a:lnSpc>
                <a:spcPct val="104999"/>
              </a:lnSpc>
              <a:spcBef>
                <a:spcPts val="0"/>
              </a:spcBef>
              <a:buClr>
                <a:srgbClr val="51C400"/>
              </a:buClr>
              <a:buSzTx/>
              <a:buNone/>
              <a:defRPr sz="650" cap="all" spc="65">
                <a:uFill>
                  <a:solidFill>
                    <a:srgbClr val="0063AD"/>
                  </a:solidFill>
                </a:uFill>
                <a:latin typeface="BentonSansF Medium"/>
                <a:ea typeface="BentonSansF Medium"/>
                <a:cs typeface="BentonSansF Medium"/>
                <a:sym typeface="BentonSansF Medium"/>
              </a:defRPr>
            </a:lvl1pPr>
          </a:lstStyle>
          <a:p>
            <a:r>
              <a:t>lorem ipsum</a:t>
            </a:r>
          </a:p>
        </p:txBody>
      </p:sp>
      <p:sp>
        <p:nvSpPr>
          <p:cNvPr id="1508" name="Square"/>
          <p:cNvSpPr>
            <a:spLocks noGrp="1"/>
          </p:cNvSpPr>
          <p:nvPr>
            <p:ph type="body" sz="quarter" idx="27"/>
          </p:nvPr>
        </p:nvSpPr>
        <p:spPr>
          <a:xfrm rot="2700000">
            <a:off x="848766" y="5878523"/>
            <a:ext cx="74084" cy="75373"/>
          </a:xfrm>
          <a:prstGeom prst="rect">
            <a:avLst/>
          </a:prstGeom>
          <a:solidFill>
            <a:schemeClr val="accent6">
              <a:satOff val="7814"/>
              <a:lumOff val="-13137"/>
            </a:schemeClr>
          </a:solidFill>
          <a:ln>
            <a:solidFill>
              <a:schemeClr val="accent1">
                <a:hueOff val="-11708571"/>
                <a:satOff val="-92105"/>
                <a:lumOff val="44705"/>
              </a:schemeClr>
            </a:solidFill>
          </a:ln>
        </p:spPr>
        <p:txBody>
          <a:bodyPr lIns="53578" tIns="53578" rIns="53578" bIns="53578">
            <a:noAutofit/>
          </a:bodyPr>
          <a:lstStyle>
            <a:lvl1pPr marL="0" indent="0" algn="ctr" defTabSz="457200">
              <a:lnSpc>
                <a:spcPct val="80000"/>
              </a:lnSpc>
              <a:spcBef>
                <a:spcPts val="0"/>
              </a:spcBef>
              <a:buSzTx/>
              <a:buNone/>
              <a:defRPr sz="1800" cap="all" spc="180">
                <a:uFill>
                  <a:solidFill>
                    <a:schemeClr val="accent1">
                      <a:hueOff val="-11708571"/>
                      <a:satOff val="-92105"/>
                      <a:lumOff val="44705"/>
                    </a:schemeClr>
                  </a:solidFill>
                </a:uFill>
                <a:latin typeface="BentonSansF Medium"/>
                <a:sym typeface="BentonSansF Medium"/>
              </a:defRPr>
            </a:lvl1pPr>
          </a:lstStyle>
          <a:p>
            <a:pPr marL="0" indent="0" algn="ctr" defTabSz="914400">
              <a:lnSpc>
                <a:spcPct val="80000"/>
              </a:lnSpc>
              <a:spcBef>
                <a:spcPts val="0"/>
              </a:spcBef>
              <a:buSzTx/>
              <a:buNone/>
              <a:defRPr sz="1800" cap="all" spc="180">
                <a:uFill>
                  <a:solidFill>
                    <a:schemeClr val="accent1">
                      <a:hueOff val="-11708571"/>
                      <a:satOff val="-92105"/>
                      <a:lumOff val="44705"/>
                    </a:schemeClr>
                  </a:solidFill>
                </a:uFill>
                <a:latin typeface="BentonSansF Medium"/>
                <a:ea typeface="BentonSansF Medium"/>
                <a:cs typeface="BentonSansF Medium"/>
                <a:sym typeface="BentonSansF Medium"/>
              </a:defRPr>
            </a:pPr>
            <a:endParaRPr/>
          </a:p>
        </p:txBody>
      </p:sp>
      <p:sp>
        <p:nvSpPr>
          <p:cNvPr id="1509" name="lorem ipsum"/>
          <p:cNvSpPr>
            <a:spLocks noGrp="1"/>
          </p:cNvSpPr>
          <p:nvPr>
            <p:ph type="body" sz="quarter" idx="28"/>
          </p:nvPr>
        </p:nvSpPr>
        <p:spPr>
          <a:xfrm>
            <a:off x="496918" y="5985523"/>
            <a:ext cx="777777" cy="207621"/>
          </a:xfrm>
          <a:prstGeom prst="rect">
            <a:avLst/>
          </a:prstGeom>
        </p:spPr>
        <p:txBody>
          <a:bodyPr wrap="none">
            <a:spAutoFit/>
          </a:bodyPr>
          <a:lstStyle>
            <a:lvl1pPr marL="0" indent="0" algn="ctr" defTabSz="647700">
              <a:lnSpc>
                <a:spcPct val="104999"/>
              </a:lnSpc>
              <a:spcBef>
                <a:spcPts val="0"/>
              </a:spcBef>
              <a:buClr>
                <a:srgbClr val="51C400"/>
              </a:buClr>
              <a:buSzTx/>
              <a:buNone/>
              <a:defRPr sz="650" cap="all" spc="65">
                <a:uFill>
                  <a:solidFill>
                    <a:srgbClr val="0063AD"/>
                  </a:solidFill>
                </a:uFill>
                <a:latin typeface="BentonSansF Medium"/>
                <a:ea typeface="BentonSansF Medium"/>
                <a:cs typeface="BentonSansF Medium"/>
                <a:sym typeface="BentonSansF Medium"/>
              </a:defRPr>
            </a:lvl1pPr>
          </a:lstStyle>
          <a:p>
            <a:r>
              <a:t>lorem ipsum</a:t>
            </a:r>
          </a:p>
        </p:txBody>
      </p:sp>
      <p:graphicFrame>
        <p:nvGraphicFramePr>
          <p:cNvPr id="1510" name="Table"/>
          <p:cNvGraphicFramePr/>
          <p:nvPr/>
        </p:nvGraphicFramePr>
        <p:xfrm>
          <a:off x="898573" y="1363133"/>
          <a:ext cx="10401205" cy="5059711"/>
        </p:xfrm>
        <a:graphic>
          <a:graphicData uri="http://schemas.openxmlformats.org/drawingml/2006/table">
            <a:tbl>
              <a:tblPr/>
              <a:tblGrid>
                <a:gridCol w="1018918">
                  <a:extLst>
                    <a:ext uri="{9D8B030D-6E8A-4147-A177-3AD203B41FA5}">
                      <a16:colId xmlns:a16="http://schemas.microsoft.com/office/drawing/2014/main" xmlns="" val="20000"/>
                    </a:ext>
                  </a:extLst>
                </a:gridCol>
                <a:gridCol w="1018918">
                  <a:extLst>
                    <a:ext uri="{9D8B030D-6E8A-4147-A177-3AD203B41FA5}">
                      <a16:colId xmlns:a16="http://schemas.microsoft.com/office/drawing/2014/main" xmlns="" val="20001"/>
                    </a:ext>
                  </a:extLst>
                </a:gridCol>
                <a:gridCol w="76200">
                  <a:extLst>
                    <a:ext uri="{9D8B030D-6E8A-4147-A177-3AD203B41FA5}">
                      <a16:colId xmlns:a16="http://schemas.microsoft.com/office/drawing/2014/main" xmlns="" val="20002"/>
                    </a:ext>
                  </a:extLst>
                </a:gridCol>
                <a:gridCol w="1018918">
                  <a:extLst>
                    <a:ext uri="{9D8B030D-6E8A-4147-A177-3AD203B41FA5}">
                      <a16:colId xmlns:a16="http://schemas.microsoft.com/office/drawing/2014/main" xmlns="" val="20003"/>
                    </a:ext>
                  </a:extLst>
                </a:gridCol>
                <a:gridCol w="1018918">
                  <a:extLst>
                    <a:ext uri="{9D8B030D-6E8A-4147-A177-3AD203B41FA5}">
                      <a16:colId xmlns:a16="http://schemas.microsoft.com/office/drawing/2014/main" xmlns="" val="20004"/>
                    </a:ext>
                  </a:extLst>
                </a:gridCol>
                <a:gridCol w="76200">
                  <a:extLst>
                    <a:ext uri="{9D8B030D-6E8A-4147-A177-3AD203B41FA5}">
                      <a16:colId xmlns:a16="http://schemas.microsoft.com/office/drawing/2014/main" xmlns="" val="20005"/>
                    </a:ext>
                  </a:extLst>
                </a:gridCol>
                <a:gridCol w="1018918">
                  <a:extLst>
                    <a:ext uri="{9D8B030D-6E8A-4147-A177-3AD203B41FA5}">
                      <a16:colId xmlns:a16="http://schemas.microsoft.com/office/drawing/2014/main" xmlns="" val="20006"/>
                    </a:ext>
                  </a:extLst>
                </a:gridCol>
                <a:gridCol w="1018918">
                  <a:extLst>
                    <a:ext uri="{9D8B030D-6E8A-4147-A177-3AD203B41FA5}">
                      <a16:colId xmlns:a16="http://schemas.microsoft.com/office/drawing/2014/main" xmlns="" val="20007"/>
                    </a:ext>
                  </a:extLst>
                </a:gridCol>
                <a:gridCol w="1018918">
                  <a:extLst>
                    <a:ext uri="{9D8B030D-6E8A-4147-A177-3AD203B41FA5}">
                      <a16:colId xmlns:a16="http://schemas.microsoft.com/office/drawing/2014/main" xmlns="" val="20008"/>
                    </a:ext>
                  </a:extLst>
                </a:gridCol>
                <a:gridCol w="1018918">
                  <a:extLst>
                    <a:ext uri="{9D8B030D-6E8A-4147-A177-3AD203B41FA5}">
                      <a16:colId xmlns:a16="http://schemas.microsoft.com/office/drawing/2014/main" xmlns="" val="20009"/>
                    </a:ext>
                  </a:extLst>
                </a:gridCol>
                <a:gridCol w="76200">
                  <a:extLst>
                    <a:ext uri="{9D8B030D-6E8A-4147-A177-3AD203B41FA5}">
                      <a16:colId xmlns:a16="http://schemas.microsoft.com/office/drawing/2014/main" xmlns="" val="20010"/>
                    </a:ext>
                  </a:extLst>
                </a:gridCol>
                <a:gridCol w="1018918">
                  <a:extLst>
                    <a:ext uri="{9D8B030D-6E8A-4147-A177-3AD203B41FA5}">
                      <a16:colId xmlns:a16="http://schemas.microsoft.com/office/drawing/2014/main" xmlns="" val="20011"/>
                    </a:ext>
                  </a:extLst>
                </a:gridCol>
                <a:gridCol w="1018918">
                  <a:extLst>
                    <a:ext uri="{9D8B030D-6E8A-4147-A177-3AD203B41FA5}">
                      <a16:colId xmlns:a16="http://schemas.microsoft.com/office/drawing/2014/main" xmlns="" val="20012"/>
                    </a:ext>
                  </a:extLst>
                </a:gridCol>
              </a:tblGrid>
              <a:tr h="1096264">
                <a:tc gridSpan="2">
                  <a:txBody>
                    <a:bodyPr/>
                    <a:lstStyle/>
                    <a:p>
                      <a:pPr algn="ctr" defTabSz="822960">
                        <a:lnSpc>
                          <a:spcPct val="490000"/>
                        </a:lnSpc>
                        <a:defRPr sz="1800"/>
                      </a:pPr>
                      <a:r>
                        <a:rPr sz="1400">
                          <a:solidFill>
                            <a:schemeClr val="accent6">
                              <a:satOff val="7814"/>
                              <a:lumOff val="-13137"/>
                            </a:schemeClr>
                          </a:solidFill>
                          <a:latin typeface="Quarto Bold"/>
                          <a:ea typeface="Quarto Bold"/>
                          <a:cs typeface="Quarto Bold"/>
                          <a:sym typeface="Quarto Bold"/>
                        </a:rPr>
                        <a:t>Immersion	</a:t>
                      </a:r>
                    </a:p>
                  </a:txBody>
                  <a:tcPr marL="25400" marR="25400" marT="25400" marB="25400" anchor="b" horzOverflow="overflow">
                    <a:lnL w="3175">
                      <a:solidFill>
                        <a:schemeClr val="accent1">
                          <a:hueOff val="-11708571"/>
                          <a:satOff val="-92105"/>
                          <a:lumOff val="44705"/>
                        </a:schemeClr>
                      </a:solidFill>
                      <a:miter lim="400000"/>
                    </a:lnL>
                    <a:lnR w="0">
                      <a:miter lim="400000"/>
                    </a:lnR>
                    <a:lnT w="12700">
                      <a:solidFill>
                        <a:srgbClr val="000000"/>
                      </a:solidFill>
                    </a:lnT>
                    <a:lnB w="3175">
                      <a:solidFill>
                        <a:schemeClr val="accent1">
                          <a:hueOff val="-11708571"/>
                          <a:satOff val="-92105"/>
                          <a:lumOff val="44705"/>
                        </a:schemeClr>
                      </a:solidFill>
                      <a:miter lim="400000"/>
                    </a:lnB>
                    <a:noFill/>
                  </a:tcPr>
                </a:tc>
                <a:tc hMerge="1">
                  <a:txBody>
                    <a:bodyPr/>
                    <a:lstStyle/>
                    <a:p>
                      <a:endParaRPr lang="en-US"/>
                    </a:p>
                  </a:txBody>
                  <a:tcPr/>
                </a:tc>
                <a:tc>
                  <a:txBody>
                    <a:bodyPr/>
                    <a:lstStyle/>
                    <a:p>
                      <a:pPr algn="ctr" defTabSz="822960">
                        <a:lnSpc>
                          <a:spcPct val="490000"/>
                        </a:lnSpc>
                        <a:defRPr sz="2800">
                          <a:solidFill>
                            <a:srgbClr val="424242"/>
                          </a:solidFill>
                          <a:latin typeface="Quarto Bold"/>
                          <a:ea typeface="Quarto Bold"/>
                          <a:cs typeface="Quarto Bold"/>
                          <a:sym typeface="Quarto Bold"/>
                        </a:defRPr>
                      </a:pPr>
                      <a:endParaRPr sz="1400"/>
                    </a:p>
                  </a:txBody>
                  <a:tcPr marL="25400" marR="25400" marT="25400" marB="25400" anchor="b" horzOverflow="overflow">
                    <a:lnL w="0">
                      <a:miter lim="400000"/>
                    </a:lnL>
                    <a:lnR w="0">
                      <a:miter lim="400000"/>
                    </a:lnR>
                    <a:lnT w="0">
                      <a:miter lim="400000"/>
                    </a:lnT>
                    <a:lnB w="3175">
                      <a:solidFill>
                        <a:schemeClr val="accent1">
                          <a:hueOff val="-11708571"/>
                          <a:satOff val="-92105"/>
                          <a:lumOff val="44705"/>
                        </a:schemeClr>
                      </a:solidFill>
                      <a:miter lim="400000"/>
                    </a:lnB>
                    <a:noFill/>
                  </a:tcPr>
                </a:tc>
                <a:tc gridSpan="2">
                  <a:txBody>
                    <a:bodyPr/>
                    <a:lstStyle/>
                    <a:p>
                      <a:pPr algn="ctr" defTabSz="822960">
                        <a:lnSpc>
                          <a:spcPct val="490000"/>
                        </a:lnSpc>
                        <a:defRPr sz="1800"/>
                      </a:pPr>
                      <a:r>
                        <a:rPr sz="1400">
                          <a:solidFill>
                            <a:schemeClr val="accent1">
                              <a:satOff val="-10379"/>
                              <a:lumOff val="-16666"/>
                            </a:schemeClr>
                          </a:solidFill>
                          <a:latin typeface="Quarto Bold"/>
                          <a:ea typeface="Quarto Bold"/>
                          <a:cs typeface="Quarto Bold"/>
                          <a:sym typeface="Quarto Bold"/>
                        </a:rPr>
                        <a:t>Discover</a:t>
                      </a:r>
                    </a:p>
                  </a:txBody>
                  <a:tcPr marL="25400" marR="25400" marT="25400" marB="25400" anchor="b" horzOverflow="overflow">
                    <a:lnL w="0">
                      <a:miter lim="400000"/>
                    </a:lnL>
                    <a:lnR w="0">
                      <a:miter lim="400000"/>
                    </a:lnR>
                    <a:lnT w="12700">
                      <a:solidFill>
                        <a:srgbClr val="000000"/>
                      </a:solidFill>
                    </a:lnT>
                    <a:lnB w="3175">
                      <a:solidFill>
                        <a:schemeClr val="accent1">
                          <a:hueOff val="-11708571"/>
                          <a:satOff val="-92105"/>
                          <a:lumOff val="44705"/>
                        </a:schemeClr>
                      </a:solidFill>
                      <a:miter lim="400000"/>
                    </a:lnB>
                    <a:noFill/>
                  </a:tcPr>
                </a:tc>
                <a:tc hMerge="1">
                  <a:txBody>
                    <a:bodyPr/>
                    <a:lstStyle/>
                    <a:p>
                      <a:endParaRPr lang="en-US"/>
                    </a:p>
                  </a:txBody>
                  <a:tcPr/>
                </a:tc>
                <a:tc>
                  <a:txBody>
                    <a:bodyPr/>
                    <a:lstStyle/>
                    <a:p>
                      <a:pPr algn="ctr" defTabSz="822960">
                        <a:lnSpc>
                          <a:spcPct val="490000"/>
                        </a:lnSpc>
                        <a:defRPr sz="2800">
                          <a:solidFill>
                            <a:srgbClr val="424242"/>
                          </a:solidFill>
                          <a:latin typeface="Quarto Bold"/>
                          <a:ea typeface="Quarto Bold"/>
                          <a:cs typeface="Quarto Bold"/>
                          <a:sym typeface="Quarto Bold"/>
                        </a:defRPr>
                      </a:pPr>
                      <a:endParaRPr sz="1400"/>
                    </a:p>
                  </a:txBody>
                  <a:tcPr marL="25400" marR="25400" marT="25400" marB="25400" anchor="b" horzOverflow="overflow">
                    <a:lnL w="0">
                      <a:miter lim="400000"/>
                    </a:lnL>
                    <a:lnR w="0">
                      <a:miter lim="400000"/>
                    </a:lnR>
                    <a:lnT w="0">
                      <a:miter lim="400000"/>
                    </a:lnT>
                    <a:lnB w="3175">
                      <a:solidFill>
                        <a:schemeClr val="accent1">
                          <a:hueOff val="-11708571"/>
                          <a:satOff val="-92105"/>
                          <a:lumOff val="44705"/>
                        </a:schemeClr>
                      </a:solidFill>
                      <a:miter lim="400000"/>
                    </a:lnB>
                    <a:noFill/>
                  </a:tcPr>
                </a:tc>
                <a:tc gridSpan="4">
                  <a:txBody>
                    <a:bodyPr/>
                    <a:lstStyle/>
                    <a:p>
                      <a:pPr algn="ctr" defTabSz="822960">
                        <a:lnSpc>
                          <a:spcPct val="490000"/>
                        </a:lnSpc>
                        <a:defRPr sz="1800"/>
                      </a:pPr>
                      <a:r>
                        <a:rPr sz="1400">
                          <a:solidFill>
                            <a:schemeClr val="accent2">
                              <a:satOff val="-5228"/>
                              <a:lumOff val="-9999"/>
                            </a:schemeClr>
                          </a:solidFill>
                          <a:latin typeface="Quarto Bold"/>
                          <a:ea typeface="Quarto Bold"/>
                          <a:cs typeface="Quarto Bold"/>
                          <a:sym typeface="Quarto Bold"/>
                        </a:rPr>
                        <a:t>Design</a:t>
                      </a:r>
                    </a:p>
                  </a:txBody>
                  <a:tcPr marL="25400" marR="25400" marT="25400" marB="25400" anchor="b" horzOverflow="overflow">
                    <a:lnL w="0">
                      <a:miter lim="400000"/>
                    </a:lnL>
                    <a:lnR w="0">
                      <a:miter lim="400000"/>
                    </a:lnR>
                    <a:lnT w="12700">
                      <a:solidFill>
                        <a:srgbClr val="000000"/>
                      </a:solidFill>
                    </a:lnT>
                    <a:lnB w="3175">
                      <a:solidFill>
                        <a:schemeClr val="accent1">
                          <a:hueOff val="-11708571"/>
                          <a:satOff val="-92105"/>
                          <a:lumOff val="44705"/>
                        </a:schemeClr>
                      </a:solidFill>
                      <a:miter lim="400000"/>
                    </a:lnB>
                    <a:noFill/>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ctr" defTabSz="822960">
                        <a:lnSpc>
                          <a:spcPct val="490000"/>
                        </a:lnSpc>
                        <a:defRPr sz="2800">
                          <a:solidFill>
                            <a:srgbClr val="424242"/>
                          </a:solidFill>
                          <a:latin typeface="Quarto Bold"/>
                          <a:ea typeface="Quarto Bold"/>
                          <a:cs typeface="Quarto Bold"/>
                          <a:sym typeface="Quarto Bold"/>
                        </a:defRPr>
                      </a:pPr>
                      <a:endParaRPr sz="1400"/>
                    </a:p>
                  </a:txBody>
                  <a:tcPr marL="25400" marR="25400" marT="25400" marB="25400" anchor="b" horzOverflow="overflow">
                    <a:lnL w="0">
                      <a:miter lim="400000"/>
                    </a:lnL>
                    <a:lnR w="0">
                      <a:miter lim="400000"/>
                    </a:lnR>
                    <a:lnT w="0">
                      <a:miter lim="400000"/>
                    </a:lnT>
                    <a:lnB w="3175">
                      <a:solidFill>
                        <a:schemeClr val="accent1">
                          <a:hueOff val="-11708571"/>
                          <a:satOff val="-92105"/>
                          <a:lumOff val="44705"/>
                        </a:schemeClr>
                      </a:solidFill>
                      <a:miter lim="400000"/>
                    </a:lnB>
                    <a:noFill/>
                  </a:tcPr>
                </a:tc>
                <a:tc gridSpan="2">
                  <a:txBody>
                    <a:bodyPr/>
                    <a:lstStyle/>
                    <a:p>
                      <a:pPr algn="ctr" defTabSz="822960">
                        <a:lnSpc>
                          <a:spcPct val="490000"/>
                        </a:lnSpc>
                        <a:defRPr sz="1800"/>
                      </a:pPr>
                      <a:r>
                        <a:rPr sz="1400">
                          <a:solidFill>
                            <a:schemeClr val="accent3">
                              <a:lumOff val="-10392"/>
                            </a:schemeClr>
                          </a:solidFill>
                          <a:latin typeface="Quarto Bold"/>
                          <a:ea typeface="Quarto Bold"/>
                          <a:cs typeface="Quarto Bold"/>
                          <a:sym typeface="Quarto Bold"/>
                        </a:rPr>
                        <a:t>Deliver</a:t>
                      </a:r>
                    </a:p>
                  </a:txBody>
                  <a:tcPr marL="25400" marR="25400" marT="25400" marB="25400" anchor="b" horzOverflow="overflow">
                    <a:lnL w="0">
                      <a:miter lim="400000"/>
                    </a:lnL>
                    <a:lnR w="3175">
                      <a:solidFill>
                        <a:schemeClr val="accent1">
                          <a:hueOff val="-11708571"/>
                          <a:satOff val="-92105"/>
                          <a:lumOff val="44705"/>
                        </a:schemeClr>
                      </a:solidFill>
                      <a:miter lim="400000"/>
                    </a:lnR>
                    <a:lnT w="12700">
                      <a:solidFill>
                        <a:srgbClr val="000000"/>
                      </a:solidFill>
                    </a:lnT>
                    <a:lnB w="3175">
                      <a:solidFill>
                        <a:schemeClr val="accent1">
                          <a:hueOff val="-11708571"/>
                          <a:satOff val="-92105"/>
                          <a:lumOff val="44705"/>
                        </a:schemeClr>
                      </a:solidFill>
                      <a:miter lim="400000"/>
                    </a:lnB>
                    <a:noFill/>
                  </a:tcPr>
                </a:tc>
                <a:tc hMerge="1">
                  <a:txBody>
                    <a:bodyPr/>
                    <a:lstStyle/>
                    <a:p>
                      <a:endParaRPr lang="en-US"/>
                    </a:p>
                  </a:txBody>
                  <a:tcPr/>
                </a:tc>
                <a:extLst>
                  <a:ext uri="{0D108BD9-81ED-4DB2-BD59-A6C34878D82A}">
                    <a16:rowId xmlns:a16="http://schemas.microsoft.com/office/drawing/2014/main" xmlns="" val="10000"/>
                  </a:ext>
                </a:extLst>
              </a:tr>
              <a:tr h="216125">
                <a:tc>
                  <a:txBody>
                    <a:bodyPr/>
                    <a:lstStyle/>
                    <a:p>
                      <a:pPr algn="l" defTabSz="1244600">
                        <a:tabLst>
                          <a:tab pos="1765300" algn="l"/>
                        </a:tabLst>
                        <a:defRPr sz="1300" cap="all" spc="130">
                          <a:uFill>
                            <a:solidFill>
                              <a:schemeClr val="accent1">
                                <a:hueOff val="-11708571"/>
                                <a:satOff val="-92105"/>
                                <a:lumOff val="44705"/>
                              </a:schemeClr>
                            </a:solidFill>
                          </a:uFill>
                          <a:latin typeface="BentonSansF Medium"/>
                          <a:ea typeface="BentonSansF Medium"/>
                          <a:cs typeface="BentonSansF Medium"/>
                          <a:sym typeface="BentonSansF Medium"/>
                        </a:defRPr>
                      </a:pPr>
                      <a:endParaRPr sz="700"/>
                    </a:p>
                  </a:txBody>
                  <a:tcPr marL="25400" marR="25400" marT="25400" marB="25400" anchor="ctr" horzOverflow="overflow">
                    <a:lnL w="3175">
                      <a:solidFill>
                        <a:schemeClr val="accent1">
                          <a:hueOff val="-11708571"/>
                          <a:satOff val="-92105"/>
                          <a:lumOff val="44705"/>
                        </a:schemeClr>
                      </a:solidFill>
                      <a:miter lim="400000"/>
                    </a:lnL>
                    <a:lnR w="12700">
                      <a:solidFill>
                        <a:schemeClr val="accent1">
                          <a:hueOff val="-11708571"/>
                          <a:satOff val="-92105"/>
                          <a:lumOff val="44705"/>
                        </a:schemeClr>
                      </a:solidFill>
                    </a:lnR>
                    <a:lnT w="3175">
                      <a:solidFill>
                        <a:schemeClr val="accent1">
                          <a:hueOff val="-11708571"/>
                          <a:satOff val="-92105"/>
                          <a:lumOff val="44705"/>
                        </a:schemeClr>
                      </a:solidFill>
                      <a:miter lim="400000"/>
                    </a:lnT>
                    <a:lnB w="3175">
                      <a:solidFill>
                        <a:schemeClr val="accent1">
                          <a:hueOff val="-11708571"/>
                          <a:satOff val="-92105"/>
                          <a:lumOff val="44705"/>
                        </a:schemeClr>
                      </a:solidFill>
                      <a:miter lim="400000"/>
                    </a:lnB>
                    <a:noFill/>
                  </a:tcPr>
                </a:tc>
                <a:tc>
                  <a:txBody>
                    <a:bodyPr/>
                    <a:lstStyle/>
                    <a:p>
                      <a:pPr algn="l" defTabSz="1244600">
                        <a:tabLst>
                          <a:tab pos="1765300" algn="l"/>
                        </a:tabLst>
                        <a:defRPr sz="1300" cap="all" spc="130">
                          <a:uFill>
                            <a:solidFill>
                              <a:schemeClr val="accent1">
                                <a:hueOff val="-11708571"/>
                                <a:satOff val="-92105"/>
                                <a:lumOff val="44705"/>
                              </a:schemeClr>
                            </a:solidFill>
                          </a:uFill>
                          <a:latin typeface="BentonSansF Medium"/>
                          <a:ea typeface="BentonSansF Medium"/>
                          <a:cs typeface="BentonSansF Medium"/>
                          <a:sym typeface="BentonSansF Medium"/>
                        </a:defRPr>
                      </a:pPr>
                      <a:endParaRPr sz="700"/>
                    </a:p>
                  </a:txBody>
                  <a:tcPr marL="25400" marR="25400" marT="25400" marB="25400" anchor="ctr" horzOverflow="overflow">
                    <a:lnL w="12700">
                      <a:solidFill>
                        <a:schemeClr val="accent1">
                          <a:hueOff val="-11708571"/>
                          <a:satOff val="-92105"/>
                          <a:lumOff val="44705"/>
                        </a:schemeClr>
                      </a:solidFill>
                    </a:lnL>
                    <a:lnR w="0">
                      <a:miter lim="400000"/>
                    </a:lnR>
                    <a:lnT w="3175">
                      <a:solidFill>
                        <a:schemeClr val="accent1">
                          <a:hueOff val="-11708571"/>
                          <a:satOff val="-92105"/>
                          <a:lumOff val="44705"/>
                        </a:schemeClr>
                      </a:solidFill>
                      <a:miter lim="400000"/>
                    </a:lnT>
                    <a:lnB w="3175">
                      <a:solidFill>
                        <a:schemeClr val="accent1">
                          <a:hueOff val="-11708571"/>
                          <a:satOff val="-92105"/>
                          <a:lumOff val="44705"/>
                        </a:schemeClr>
                      </a:solidFill>
                      <a:miter lim="400000"/>
                    </a:lnB>
                    <a:noFill/>
                  </a:tcPr>
                </a:tc>
                <a:tc>
                  <a:txBody>
                    <a:bodyPr/>
                    <a:lstStyle/>
                    <a:p>
                      <a:pPr algn="l" defTabSz="1244600">
                        <a:tabLst>
                          <a:tab pos="1765300" algn="l"/>
                        </a:tabLst>
                        <a:defRPr sz="1300" cap="all" spc="130">
                          <a:uFill>
                            <a:solidFill>
                              <a:schemeClr val="accent1">
                                <a:hueOff val="-11708571"/>
                                <a:satOff val="-92105"/>
                                <a:lumOff val="44705"/>
                              </a:schemeClr>
                            </a:solidFill>
                          </a:uFill>
                          <a:latin typeface="BentonSansF Medium"/>
                          <a:ea typeface="BentonSansF Medium"/>
                          <a:cs typeface="BentonSansF Medium"/>
                          <a:sym typeface="BentonSansF Medium"/>
                        </a:defRPr>
                      </a:pPr>
                      <a:endParaRPr sz="700"/>
                    </a:p>
                  </a:txBody>
                  <a:tcPr marL="25400" marR="25400" marT="25400" marB="25400" anchor="ctr" horzOverflow="overflow">
                    <a:lnL w="0">
                      <a:miter lim="400000"/>
                    </a:lnL>
                    <a:lnR w="0">
                      <a:miter lim="400000"/>
                    </a:lnR>
                    <a:lnT w="3175">
                      <a:solidFill>
                        <a:schemeClr val="accent1">
                          <a:hueOff val="-11708571"/>
                          <a:satOff val="-92105"/>
                          <a:lumOff val="44705"/>
                        </a:schemeClr>
                      </a:solidFill>
                      <a:miter lim="400000"/>
                    </a:lnT>
                    <a:lnB w="3175">
                      <a:solidFill>
                        <a:schemeClr val="accent1">
                          <a:hueOff val="-11708571"/>
                          <a:satOff val="-92105"/>
                          <a:lumOff val="44705"/>
                        </a:schemeClr>
                      </a:solidFill>
                      <a:miter lim="400000"/>
                    </a:lnB>
                    <a:noFill/>
                  </a:tcPr>
                </a:tc>
                <a:tc>
                  <a:txBody>
                    <a:bodyPr/>
                    <a:lstStyle/>
                    <a:p>
                      <a:pPr algn="l" defTabSz="1244600">
                        <a:tabLst>
                          <a:tab pos="1765300" algn="l"/>
                        </a:tabLst>
                        <a:defRPr sz="1300" cap="all" spc="130">
                          <a:uFill>
                            <a:solidFill>
                              <a:schemeClr val="accent1">
                                <a:hueOff val="-11708571"/>
                                <a:satOff val="-92105"/>
                                <a:lumOff val="44705"/>
                              </a:schemeClr>
                            </a:solidFill>
                          </a:uFill>
                          <a:latin typeface="BentonSansF Medium"/>
                          <a:ea typeface="BentonSansF Medium"/>
                          <a:cs typeface="BentonSansF Medium"/>
                          <a:sym typeface="BentonSansF Medium"/>
                        </a:defRPr>
                      </a:pPr>
                      <a:endParaRPr sz="700"/>
                    </a:p>
                  </a:txBody>
                  <a:tcPr marL="25400" marR="25400" marT="25400" marB="25400" anchor="ctr" horzOverflow="overflow">
                    <a:lnL w="0">
                      <a:miter lim="400000"/>
                    </a:lnL>
                    <a:lnR w="12700">
                      <a:solidFill>
                        <a:schemeClr val="accent1">
                          <a:hueOff val="-11708571"/>
                          <a:satOff val="-92105"/>
                          <a:lumOff val="44705"/>
                        </a:schemeClr>
                      </a:solidFill>
                    </a:lnR>
                    <a:lnT w="3175">
                      <a:solidFill>
                        <a:schemeClr val="accent1">
                          <a:hueOff val="-11708571"/>
                          <a:satOff val="-92105"/>
                          <a:lumOff val="44705"/>
                        </a:schemeClr>
                      </a:solidFill>
                      <a:miter lim="400000"/>
                    </a:lnT>
                    <a:lnB w="3175">
                      <a:solidFill>
                        <a:schemeClr val="accent1">
                          <a:hueOff val="-11708571"/>
                          <a:satOff val="-92105"/>
                          <a:lumOff val="44705"/>
                        </a:schemeClr>
                      </a:solidFill>
                      <a:miter lim="400000"/>
                    </a:lnB>
                    <a:noFill/>
                  </a:tcPr>
                </a:tc>
                <a:tc>
                  <a:txBody>
                    <a:bodyPr/>
                    <a:lstStyle/>
                    <a:p>
                      <a:pPr algn="l" defTabSz="1244600">
                        <a:tabLst>
                          <a:tab pos="1765300" algn="l"/>
                        </a:tabLst>
                        <a:defRPr sz="1300" cap="all" spc="130">
                          <a:uFill>
                            <a:solidFill>
                              <a:schemeClr val="accent1">
                                <a:hueOff val="-11708571"/>
                                <a:satOff val="-92105"/>
                                <a:lumOff val="44705"/>
                              </a:schemeClr>
                            </a:solidFill>
                          </a:uFill>
                          <a:latin typeface="BentonSansF Medium"/>
                          <a:ea typeface="BentonSansF Medium"/>
                          <a:cs typeface="BentonSansF Medium"/>
                          <a:sym typeface="BentonSansF Medium"/>
                        </a:defRPr>
                      </a:pPr>
                      <a:endParaRPr sz="700"/>
                    </a:p>
                  </a:txBody>
                  <a:tcPr marL="25400" marR="25400" marT="25400" marB="25400" anchor="ctr" horzOverflow="overflow">
                    <a:lnL w="12700">
                      <a:solidFill>
                        <a:schemeClr val="accent1">
                          <a:hueOff val="-11708571"/>
                          <a:satOff val="-92105"/>
                          <a:lumOff val="44705"/>
                        </a:schemeClr>
                      </a:solidFill>
                    </a:lnL>
                    <a:lnR w="0">
                      <a:miter lim="400000"/>
                    </a:lnR>
                    <a:lnT w="3175">
                      <a:solidFill>
                        <a:schemeClr val="accent1">
                          <a:hueOff val="-11708571"/>
                          <a:satOff val="-92105"/>
                          <a:lumOff val="44705"/>
                        </a:schemeClr>
                      </a:solidFill>
                      <a:miter lim="400000"/>
                    </a:lnT>
                    <a:lnB w="3175">
                      <a:solidFill>
                        <a:schemeClr val="accent1">
                          <a:hueOff val="-11708571"/>
                          <a:satOff val="-92105"/>
                          <a:lumOff val="44705"/>
                        </a:schemeClr>
                      </a:solidFill>
                      <a:miter lim="400000"/>
                    </a:lnB>
                    <a:noFill/>
                  </a:tcPr>
                </a:tc>
                <a:tc>
                  <a:txBody>
                    <a:bodyPr/>
                    <a:lstStyle/>
                    <a:p>
                      <a:pPr algn="l" defTabSz="1244600">
                        <a:tabLst>
                          <a:tab pos="1765300" algn="l"/>
                        </a:tabLst>
                        <a:defRPr sz="1300" cap="all" spc="130">
                          <a:uFill>
                            <a:solidFill>
                              <a:schemeClr val="accent1">
                                <a:hueOff val="-11708571"/>
                                <a:satOff val="-92105"/>
                                <a:lumOff val="44705"/>
                              </a:schemeClr>
                            </a:solidFill>
                          </a:uFill>
                          <a:latin typeface="BentonSansF Medium"/>
                          <a:ea typeface="BentonSansF Medium"/>
                          <a:cs typeface="BentonSansF Medium"/>
                          <a:sym typeface="BentonSansF Medium"/>
                        </a:defRPr>
                      </a:pPr>
                      <a:endParaRPr sz="700"/>
                    </a:p>
                  </a:txBody>
                  <a:tcPr marL="25400" marR="25400" marT="25400" marB="25400" anchor="ctr" horzOverflow="overflow">
                    <a:lnL w="0">
                      <a:miter lim="400000"/>
                    </a:lnL>
                    <a:lnR w="0">
                      <a:miter lim="400000"/>
                    </a:lnR>
                    <a:lnT w="3175">
                      <a:solidFill>
                        <a:schemeClr val="accent1">
                          <a:hueOff val="-11708571"/>
                          <a:satOff val="-92105"/>
                          <a:lumOff val="44705"/>
                        </a:schemeClr>
                      </a:solidFill>
                      <a:miter lim="400000"/>
                    </a:lnT>
                    <a:lnB w="3175">
                      <a:solidFill>
                        <a:schemeClr val="accent1">
                          <a:hueOff val="-11708571"/>
                          <a:satOff val="-92105"/>
                          <a:lumOff val="44705"/>
                        </a:schemeClr>
                      </a:solidFill>
                      <a:miter lim="400000"/>
                    </a:lnB>
                    <a:noFill/>
                  </a:tcPr>
                </a:tc>
                <a:tc>
                  <a:txBody>
                    <a:bodyPr/>
                    <a:lstStyle/>
                    <a:p>
                      <a:pPr algn="l" defTabSz="1244600">
                        <a:tabLst>
                          <a:tab pos="1765300" algn="l"/>
                        </a:tabLst>
                        <a:defRPr sz="1300" cap="all" spc="130">
                          <a:uFill>
                            <a:solidFill>
                              <a:schemeClr val="accent1">
                                <a:hueOff val="-11708571"/>
                                <a:satOff val="-92105"/>
                                <a:lumOff val="44705"/>
                              </a:schemeClr>
                            </a:solidFill>
                          </a:uFill>
                          <a:latin typeface="BentonSansF Medium"/>
                          <a:ea typeface="BentonSansF Medium"/>
                          <a:cs typeface="BentonSansF Medium"/>
                          <a:sym typeface="BentonSansF Medium"/>
                        </a:defRPr>
                      </a:pPr>
                      <a:endParaRPr sz="700"/>
                    </a:p>
                  </a:txBody>
                  <a:tcPr marL="25400" marR="25400" marT="25400" marB="25400" anchor="ctr" horzOverflow="overflow">
                    <a:lnL w="0">
                      <a:miter lim="400000"/>
                    </a:lnL>
                    <a:lnR w="12700">
                      <a:solidFill>
                        <a:schemeClr val="accent1">
                          <a:hueOff val="-11708571"/>
                          <a:satOff val="-92105"/>
                          <a:lumOff val="44705"/>
                        </a:schemeClr>
                      </a:solidFill>
                    </a:lnR>
                    <a:lnT w="3175">
                      <a:solidFill>
                        <a:schemeClr val="accent1">
                          <a:hueOff val="-11708571"/>
                          <a:satOff val="-92105"/>
                          <a:lumOff val="44705"/>
                        </a:schemeClr>
                      </a:solidFill>
                      <a:miter lim="400000"/>
                    </a:lnT>
                    <a:lnB w="3175">
                      <a:solidFill>
                        <a:schemeClr val="accent1">
                          <a:hueOff val="-11708571"/>
                          <a:satOff val="-92105"/>
                          <a:lumOff val="44705"/>
                        </a:schemeClr>
                      </a:solidFill>
                      <a:miter lim="400000"/>
                    </a:lnB>
                    <a:noFill/>
                  </a:tcPr>
                </a:tc>
                <a:tc>
                  <a:txBody>
                    <a:bodyPr/>
                    <a:lstStyle/>
                    <a:p>
                      <a:pPr algn="l" defTabSz="1244600">
                        <a:tabLst>
                          <a:tab pos="1765300" algn="l"/>
                        </a:tabLst>
                        <a:defRPr sz="1300" cap="all" spc="130">
                          <a:uFill>
                            <a:solidFill>
                              <a:schemeClr val="accent1">
                                <a:hueOff val="-11708571"/>
                                <a:satOff val="-92105"/>
                                <a:lumOff val="44705"/>
                              </a:schemeClr>
                            </a:solidFill>
                          </a:uFill>
                          <a:latin typeface="BentonSansF Medium"/>
                          <a:ea typeface="BentonSansF Medium"/>
                          <a:cs typeface="BentonSansF Medium"/>
                          <a:sym typeface="BentonSansF Medium"/>
                        </a:defRPr>
                      </a:pPr>
                      <a:endParaRPr sz="700"/>
                    </a:p>
                  </a:txBody>
                  <a:tcPr marL="25400" marR="25400" marT="25400" marB="25400" anchor="ctr" horzOverflow="overflow">
                    <a:lnL w="12700">
                      <a:solidFill>
                        <a:schemeClr val="accent1">
                          <a:hueOff val="-11708571"/>
                          <a:satOff val="-92105"/>
                          <a:lumOff val="44705"/>
                        </a:schemeClr>
                      </a:solidFill>
                    </a:lnL>
                    <a:lnR w="12700">
                      <a:solidFill>
                        <a:schemeClr val="accent1">
                          <a:hueOff val="-11708571"/>
                          <a:satOff val="-92105"/>
                          <a:lumOff val="44705"/>
                        </a:schemeClr>
                      </a:solidFill>
                    </a:lnR>
                    <a:lnT w="12700">
                      <a:solidFill>
                        <a:schemeClr val="accent1">
                          <a:hueOff val="-11708571"/>
                          <a:satOff val="-92105"/>
                          <a:lumOff val="44705"/>
                        </a:schemeClr>
                      </a:solidFill>
                      <a:miter lim="400000"/>
                    </a:lnT>
                    <a:lnB w="3175">
                      <a:solidFill>
                        <a:schemeClr val="accent1">
                          <a:hueOff val="-11708571"/>
                          <a:satOff val="-92105"/>
                          <a:lumOff val="44705"/>
                        </a:schemeClr>
                      </a:solidFill>
                      <a:miter lim="400000"/>
                    </a:lnB>
                    <a:noFill/>
                  </a:tcPr>
                </a:tc>
                <a:tc>
                  <a:txBody>
                    <a:bodyPr/>
                    <a:lstStyle/>
                    <a:p>
                      <a:pPr algn="l" defTabSz="1244600">
                        <a:tabLst>
                          <a:tab pos="1765300" algn="l"/>
                        </a:tabLst>
                        <a:defRPr sz="1300" cap="all" spc="130">
                          <a:uFill>
                            <a:solidFill>
                              <a:schemeClr val="accent1">
                                <a:hueOff val="-11708571"/>
                                <a:satOff val="-92105"/>
                                <a:lumOff val="44705"/>
                              </a:schemeClr>
                            </a:solidFill>
                          </a:uFill>
                          <a:latin typeface="BentonSansF Medium"/>
                          <a:ea typeface="BentonSansF Medium"/>
                          <a:cs typeface="BentonSansF Medium"/>
                          <a:sym typeface="BentonSansF Medium"/>
                        </a:defRPr>
                      </a:pPr>
                      <a:endParaRPr sz="700"/>
                    </a:p>
                  </a:txBody>
                  <a:tcPr marL="25400" marR="25400" marT="25400" marB="25400" anchor="ctr" horzOverflow="overflow">
                    <a:lnL w="12700">
                      <a:solidFill>
                        <a:schemeClr val="accent1">
                          <a:hueOff val="-11708571"/>
                          <a:satOff val="-92105"/>
                          <a:lumOff val="44705"/>
                        </a:schemeClr>
                      </a:solidFill>
                    </a:lnL>
                    <a:lnR w="12700">
                      <a:solidFill>
                        <a:schemeClr val="accent1">
                          <a:hueOff val="-11708571"/>
                          <a:satOff val="-92105"/>
                          <a:lumOff val="44705"/>
                        </a:schemeClr>
                      </a:solidFill>
                    </a:lnR>
                    <a:lnT w="12700">
                      <a:solidFill>
                        <a:schemeClr val="accent1">
                          <a:hueOff val="-11708571"/>
                          <a:satOff val="-92105"/>
                          <a:lumOff val="44705"/>
                        </a:schemeClr>
                      </a:solidFill>
                      <a:miter lim="400000"/>
                    </a:lnT>
                    <a:lnB w="3175">
                      <a:solidFill>
                        <a:schemeClr val="accent1">
                          <a:hueOff val="-11708571"/>
                          <a:satOff val="-92105"/>
                          <a:lumOff val="44705"/>
                        </a:schemeClr>
                      </a:solidFill>
                      <a:miter lim="400000"/>
                    </a:lnB>
                    <a:noFill/>
                  </a:tcPr>
                </a:tc>
                <a:tc>
                  <a:txBody>
                    <a:bodyPr/>
                    <a:lstStyle/>
                    <a:p>
                      <a:pPr algn="l" defTabSz="1244600">
                        <a:tabLst>
                          <a:tab pos="1765300" algn="l"/>
                        </a:tabLst>
                        <a:defRPr sz="1300" cap="all" spc="130">
                          <a:uFill>
                            <a:solidFill>
                              <a:schemeClr val="accent1">
                                <a:hueOff val="-11708571"/>
                                <a:satOff val="-92105"/>
                                <a:lumOff val="44705"/>
                              </a:schemeClr>
                            </a:solidFill>
                          </a:uFill>
                          <a:latin typeface="BentonSansF Medium"/>
                          <a:ea typeface="BentonSansF Medium"/>
                          <a:cs typeface="BentonSansF Medium"/>
                          <a:sym typeface="BentonSansF Medium"/>
                        </a:defRPr>
                      </a:pPr>
                      <a:endParaRPr sz="700"/>
                    </a:p>
                  </a:txBody>
                  <a:tcPr marL="25400" marR="25400" marT="25400" marB="25400" anchor="ctr" horzOverflow="overflow">
                    <a:lnL w="12700">
                      <a:solidFill>
                        <a:schemeClr val="accent1">
                          <a:hueOff val="-11708571"/>
                          <a:satOff val="-92105"/>
                          <a:lumOff val="44705"/>
                        </a:schemeClr>
                      </a:solidFill>
                    </a:lnL>
                    <a:lnR w="0">
                      <a:miter lim="400000"/>
                    </a:lnR>
                    <a:lnT w="3175">
                      <a:solidFill>
                        <a:schemeClr val="accent1">
                          <a:hueOff val="-11708571"/>
                          <a:satOff val="-92105"/>
                          <a:lumOff val="44705"/>
                        </a:schemeClr>
                      </a:solidFill>
                      <a:miter lim="400000"/>
                    </a:lnT>
                    <a:lnB w="3175">
                      <a:solidFill>
                        <a:schemeClr val="accent1">
                          <a:hueOff val="-11708571"/>
                          <a:satOff val="-92105"/>
                          <a:lumOff val="44705"/>
                        </a:schemeClr>
                      </a:solidFill>
                      <a:miter lim="400000"/>
                    </a:lnB>
                    <a:noFill/>
                  </a:tcPr>
                </a:tc>
                <a:tc>
                  <a:txBody>
                    <a:bodyPr/>
                    <a:lstStyle/>
                    <a:p>
                      <a:pPr algn="l" defTabSz="1244600">
                        <a:tabLst>
                          <a:tab pos="1765300" algn="l"/>
                        </a:tabLst>
                        <a:defRPr sz="1300" cap="all" spc="130">
                          <a:uFill>
                            <a:solidFill>
                              <a:schemeClr val="accent1">
                                <a:hueOff val="-11708571"/>
                                <a:satOff val="-92105"/>
                                <a:lumOff val="44705"/>
                              </a:schemeClr>
                            </a:solidFill>
                          </a:uFill>
                          <a:latin typeface="BentonSansF Medium"/>
                          <a:ea typeface="BentonSansF Medium"/>
                          <a:cs typeface="BentonSansF Medium"/>
                          <a:sym typeface="BentonSansF Medium"/>
                        </a:defRPr>
                      </a:pPr>
                      <a:endParaRPr sz="700"/>
                    </a:p>
                  </a:txBody>
                  <a:tcPr marL="25400" marR="25400" marT="25400" marB="25400" anchor="ctr" horzOverflow="overflow">
                    <a:lnL w="0">
                      <a:miter lim="400000"/>
                    </a:lnL>
                    <a:lnR w="0">
                      <a:miter lim="400000"/>
                    </a:lnR>
                    <a:lnT w="3175">
                      <a:solidFill>
                        <a:schemeClr val="accent1">
                          <a:hueOff val="-11708571"/>
                          <a:satOff val="-92105"/>
                          <a:lumOff val="44705"/>
                        </a:schemeClr>
                      </a:solidFill>
                      <a:miter lim="400000"/>
                    </a:lnT>
                    <a:lnB w="3175">
                      <a:solidFill>
                        <a:schemeClr val="accent1">
                          <a:hueOff val="-11708571"/>
                          <a:satOff val="-92105"/>
                          <a:lumOff val="44705"/>
                        </a:schemeClr>
                      </a:solidFill>
                      <a:miter lim="400000"/>
                    </a:lnB>
                    <a:noFill/>
                  </a:tcPr>
                </a:tc>
                <a:tc>
                  <a:txBody>
                    <a:bodyPr/>
                    <a:lstStyle/>
                    <a:p>
                      <a:pPr algn="l" defTabSz="1244600">
                        <a:tabLst>
                          <a:tab pos="1765300" algn="l"/>
                        </a:tabLst>
                        <a:defRPr sz="1300" cap="all" spc="130">
                          <a:uFill>
                            <a:solidFill>
                              <a:schemeClr val="accent1">
                                <a:hueOff val="-11708571"/>
                                <a:satOff val="-92105"/>
                                <a:lumOff val="44705"/>
                              </a:schemeClr>
                            </a:solidFill>
                          </a:uFill>
                          <a:latin typeface="BentonSansF Medium"/>
                          <a:ea typeface="BentonSansF Medium"/>
                          <a:cs typeface="BentonSansF Medium"/>
                          <a:sym typeface="BentonSansF Medium"/>
                        </a:defRPr>
                      </a:pPr>
                      <a:endParaRPr sz="700"/>
                    </a:p>
                  </a:txBody>
                  <a:tcPr marL="25400" marR="25400" marT="25400" marB="25400" anchor="ctr" horzOverflow="overflow">
                    <a:lnL w="0">
                      <a:miter lim="400000"/>
                    </a:lnL>
                    <a:lnR w="12700">
                      <a:solidFill>
                        <a:schemeClr val="accent1">
                          <a:hueOff val="-11708571"/>
                          <a:satOff val="-92105"/>
                          <a:lumOff val="44705"/>
                        </a:schemeClr>
                      </a:solidFill>
                    </a:lnR>
                    <a:lnT w="3175">
                      <a:solidFill>
                        <a:schemeClr val="accent1">
                          <a:hueOff val="-11708571"/>
                          <a:satOff val="-92105"/>
                          <a:lumOff val="44705"/>
                        </a:schemeClr>
                      </a:solidFill>
                      <a:miter lim="400000"/>
                    </a:lnT>
                    <a:lnB w="3175">
                      <a:solidFill>
                        <a:schemeClr val="accent1">
                          <a:hueOff val="-11708571"/>
                          <a:satOff val="-92105"/>
                          <a:lumOff val="44705"/>
                        </a:schemeClr>
                      </a:solidFill>
                      <a:miter lim="400000"/>
                    </a:lnB>
                    <a:noFill/>
                  </a:tcPr>
                </a:tc>
                <a:tc>
                  <a:txBody>
                    <a:bodyPr/>
                    <a:lstStyle/>
                    <a:p>
                      <a:pPr algn="l" defTabSz="1244600">
                        <a:tabLst>
                          <a:tab pos="1765300" algn="l"/>
                        </a:tabLst>
                        <a:defRPr sz="1300" cap="all" spc="130">
                          <a:uFill>
                            <a:solidFill>
                              <a:schemeClr val="accent1">
                                <a:hueOff val="-11708571"/>
                                <a:satOff val="-92105"/>
                                <a:lumOff val="44705"/>
                              </a:schemeClr>
                            </a:solidFill>
                          </a:uFill>
                          <a:latin typeface="BentonSansF Medium"/>
                          <a:ea typeface="BentonSansF Medium"/>
                          <a:cs typeface="BentonSansF Medium"/>
                          <a:sym typeface="BentonSansF Medium"/>
                        </a:defRPr>
                      </a:pPr>
                      <a:endParaRPr sz="700"/>
                    </a:p>
                  </a:txBody>
                  <a:tcPr marL="25400" marR="25400" marT="25400" marB="25400" anchor="ctr" horzOverflow="overflow">
                    <a:lnL w="12700">
                      <a:solidFill>
                        <a:schemeClr val="accent1">
                          <a:hueOff val="-11708571"/>
                          <a:satOff val="-92105"/>
                          <a:lumOff val="44705"/>
                        </a:schemeClr>
                      </a:solidFill>
                    </a:lnL>
                    <a:lnR w="3175">
                      <a:solidFill>
                        <a:schemeClr val="accent1">
                          <a:hueOff val="-11708571"/>
                          <a:satOff val="-92105"/>
                          <a:lumOff val="44705"/>
                        </a:schemeClr>
                      </a:solidFill>
                      <a:miter lim="400000"/>
                    </a:lnR>
                    <a:lnT w="3175">
                      <a:solidFill>
                        <a:schemeClr val="accent1">
                          <a:hueOff val="-11708571"/>
                          <a:satOff val="-92105"/>
                          <a:lumOff val="44705"/>
                        </a:schemeClr>
                      </a:solidFill>
                      <a:miter lim="400000"/>
                    </a:lnT>
                    <a:lnB w="3175">
                      <a:solidFill>
                        <a:schemeClr val="accent1">
                          <a:hueOff val="-11708571"/>
                          <a:satOff val="-92105"/>
                          <a:lumOff val="44705"/>
                        </a:schemeClr>
                      </a:solidFill>
                      <a:miter lim="400000"/>
                    </a:lnB>
                    <a:noFill/>
                  </a:tcPr>
                </a:tc>
                <a:extLst>
                  <a:ext uri="{0D108BD9-81ED-4DB2-BD59-A6C34878D82A}">
                    <a16:rowId xmlns:a16="http://schemas.microsoft.com/office/drawing/2014/main" xmlns="" val="10001"/>
                  </a:ext>
                </a:extLst>
              </a:tr>
              <a:tr h="333403">
                <a:tc>
                  <a:txBody>
                    <a:bodyPr/>
                    <a:lstStyle/>
                    <a:p>
                      <a:pPr algn="l" defTabSz="1295400">
                        <a:lnSpc>
                          <a:spcPct val="140000"/>
                        </a:lnSpc>
                        <a:defRPr sz="1800"/>
                      </a:pPr>
                      <a:r>
                        <a:rPr sz="700" cap="all" spc="130">
                          <a:uFill>
                            <a:solidFill>
                              <a:srgbClr val="0063AD"/>
                            </a:solidFill>
                          </a:uFill>
                          <a:latin typeface="BentonSansF Medium"/>
                          <a:ea typeface="BentonSansF Medium"/>
                          <a:cs typeface="BentonSansF Medium"/>
                          <a:sym typeface="BentonSansF Medium"/>
                        </a:rPr>
                        <a:t>Week 01</a:t>
                      </a:r>
                    </a:p>
                  </a:txBody>
                  <a:tcPr marL="25400" marR="25400" marT="25400" marB="25400" anchor="ctr" horzOverflow="overflow">
                    <a:lnL w="3175">
                      <a:solidFill>
                        <a:schemeClr val="accent1">
                          <a:hueOff val="-11708571"/>
                          <a:satOff val="-92105"/>
                          <a:lumOff val="44705"/>
                        </a:schemeClr>
                      </a:solidFill>
                      <a:miter lim="400000"/>
                    </a:lnL>
                    <a:lnR w="12700">
                      <a:solidFill>
                        <a:schemeClr val="accent1">
                          <a:hueOff val="-11708571"/>
                          <a:satOff val="-92105"/>
                          <a:lumOff val="44705"/>
                        </a:schemeClr>
                      </a:solidFill>
                    </a:lnR>
                    <a:lnT w="3175">
                      <a:solidFill>
                        <a:schemeClr val="accent1">
                          <a:hueOff val="-11708571"/>
                          <a:satOff val="-92105"/>
                          <a:lumOff val="44705"/>
                        </a:schemeClr>
                      </a:solidFill>
                      <a:miter lim="400000"/>
                    </a:lnT>
                    <a:lnB w="25400">
                      <a:solidFill>
                        <a:schemeClr val="accent1">
                          <a:hueOff val="-11708571"/>
                          <a:satOff val="-92105"/>
                          <a:lumOff val="44705"/>
                        </a:schemeClr>
                      </a:solidFill>
                    </a:lnB>
                    <a:noFill/>
                  </a:tcPr>
                </a:tc>
                <a:tc>
                  <a:txBody>
                    <a:bodyPr/>
                    <a:lstStyle/>
                    <a:p>
                      <a:pPr algn="l" defTabSz="1295400">
                        <a:lnSpc>
                          <a:spcPct val="140000"/>
                        </a:lnSpc>
                        <a:defRPr sz="1800"/>
                      </a:pPr>
                      <a:r>
                        <a:rPr sz="700" cap="all" spc="130">
                          <a:uFill>
                            <a:solidFill>
                              <a:srgbClr val="0063AD"/>
                            </a:solidFill>
                          </a:uFill>
                          <a:latin typeface="BentonSansF Medium"/>
                          <a:ea typeface="BentonSansF Medium"/>
                          <a:cs typeface="BentonSansF Medium"/>
                          <a:sym typeface="BentonSansF Medium"/>
                        </a:rPr>
                        <a:t>Week 02</a:t>
                      </a:r>
                    </a:p>
                  </a:txBody>
                  <a:tcPr marL="25400" marR="25400" marT="25400" marB="25400" anchor="ctr" horzOverflow="overflow">
                    <a:lnL w="12700">
                      <a:solidFill>
                        <a:schemeClr val="accent1">
                          <a:hueOff val="-11708571"/>
                          <a:satOff val="-92105"/>
                          <a:lumOff val="44705"/>
                        </a:schemeClr>
                      </a:solidFill>
                    </a:lnL>
                    <a:lnR w="0">
                      <a:miter lim="400000"/>
                    </a:lnR>
                    <a:lnT w="3175">
                      <a:solidFill>
                        <a:schemeClr val="accent1">
                          <a:hueOff val="-11708571"/>
                          <a:satOff val="-92105"/>
                          <a:lumOff val="44705"/>
                        </a:schemeClr>
                      </a:solidFill>
                      <a:miter lim="400000"/>
                    </a:lnT>
                    <a:lnB w="25400">
                      <a:solidFill>
                        <a:schemeClr val="accent1">
                          <a:hueOff val="-11708571"/>
                          <a:satOff val="-92105"/>
                          <a:lumOff val="44705"/>
                        </a:schemeClr>
                      </a:solidFill>
                    </a:lnB>
                    <a:noFill/>
                  </a:tcPr>
                </a:tc>
                <a:tc>
                  <a:txBody>
                    <a:bodyPr/>
                    <a:lstStyle/>
                    <a:p>
                      <a:pPr algn="l" defTabSz="1295400">
                        <a:lnSpc>
                          <a:spcPct val="140000"/>
                        </a:lnSpc>
                        <a:defRPr sz="1300" cap="all" spc="130">
                          <a:uFill>
                            <a:solidFill>
                              <a:srgbClr val="0063AD"/>
                            </a:solidFill>
                          </a:uFill>
                          <a:latin typeface="BentonSansF Medium"/>
                          <a:ea typeface="BentonSansF Medium"/>
                          <a:cs typeface="BentonSansF Medium"/>
                          <a:sym typeface="BentonSansF Medium"/>
                        </a:defRPr>
                      </a:pPr>
                      <a:endParaRPr sz="700"/>
                    </a:p>
                  </a:txBody>
                  <a:tcPr marL="25400" marR="25400" marT="25400" marB="25400" anchor="ctr" horzOverflow="overflow">
                    <a:lnL w="0">
                      <a:miter lim="400000"/>
                    </a:lnL>
                    <a:lnR w="0">
                      <a:miter lim="400000"/>
                    </a:lnR>
                    <a:lnT w="3175">
                      <a:solidFill>
                        <a:schemeClr val="accent1">
                          <a:hueOff val="-11708571"/>
                          <a:satOff val="-92105"/>
                          <a:lumOff val="44705"/>
                        </a:schemeClr>
                      </a:solidFill>
                      <a:miter lim="400000"/>
                    </a:lnT>
                    <a:lnB w="25400">
                      <a:solidFill>
                        <a:schemeClr val="accent1">
                          <a:hueOff val="-11708571"/>
                          <a:satOff val="-92105"/>
                          <a:lumOff val="44705"/>
                        </a:schemeClr>
                      </a:solidFill>
                    </a:lnB>
                    <a:noFill/>
                  </a:tcPr>
                </a:tc>
                <a:tc>
                  <a:txBody>
                    <a:bodyPr/>
                    <a:lstStyle/>
                    <a:p>
                      <a:pPr algn="l" defTabSz="1295400">
                        <a:lnSpc>
                          <a:spcPct val="140000"/>
                        </a:lnSpc>
                        <a:defRPr sz="1800"/>
                      </a:pPr>
                      <a:r>
                        <a:rPr sz="700" cap="all" spc="130">
                          <a:uFill>
                            <a:solidFill>
                              <a:srgbClr val="0063AD"/>
                            </a:solidFill>
                          </a:uFill>
                          <a:latin typeface="BentonSansF Medium"/>
                          <a:ea typeface="BentonSansF Medium"/>
                          <a:cs typeface="BentonSansF Medium"/>
                          <a:sym typeface="BentonSansF Medium"/>
                        </a:rPr>
                        <a:t>Week 03</a:t>
                      </a:r>
                    </a:p>
                  </a:txBody>
                  <a:tcPr marL="25400" marR="25400" marT="25400" marB="25400" anchor="ctr" horzOverflow="overflow">
                    <a:lnL w="0">
                      <a:miter lim="400000"/>
                    </a:lnL>
                    <a:lnR w="12700">
                      <a:solidFill>
                        <a:schemeClr val="accent1">
                          <a:hueOff val="-11708571"/>
                          <a:satOff val="-92105"/>
                          <a:lumOff val="44705"/>
                        </a:schemeClr>
                      </a:solidFill>
                    </a:lnR>
                    <a:lnT w="3175">
                      <a:solidFill>
                        <a:schemeClr val="accent1">
                          <a:hueOff val="-11708571"/>
                          <a:satOff val="-92105"/>
                          <a:lumOff val="44705"/>
                        </a:schemeClr>
                      </a:solidFill>
                      <a:miter lim="400000"/>
                    </a:lnT>
                    <a:lnB w="25400">
                      <a:solidFill>
                        <a:schemeClr val="accent1">
                          <a:hueOff val="-11708571"/>
                          <a:satOff val="-92105"/>
                          <a:lumOff val="44705"/>
                        </a:schemeClr>
                      </a:solidFill>
                    </a:lnB>
                    <a:noFill/>
                  </a:tcPr>
                </a:tc>
                <a:tc>
                  <a:txBody>
                    <a:bodyPr/>
                    <a:lstStyle/>
                    <a:p>
                      <a:pPr algn="l" defTabSz="1295400">
                        <a:lnSpc>
                          <a:spcPct val="140000"/>
                        </a:lnSpc>
                        <a:defRPr sz="1800"/>
                      </a:pPr>
                      <a:r>
                        <a:rPr sz="700" cap="all" spc="130">
                          <a:uFill>
                            <a:solidFill>
                              <a:srgbClr val="0063AD"/>
                            </a:solidFill>
                          </a:uFill>
                          <a:latin typeface="BentonSansF Medium"/>
                          <a:ea typeface="BentonSansF Medium"/>
                          <a:cs typeface="BentonSansF Medium"/>
                          <a:sym typeface="BentonSansF Medium"/>
                        </a:rPr>
                        <a:t>Week 04</a:t>
                      </a:r>
                    </a:p>
                  </a:txBody>
                  <a:tcPr marL="25400" marR="25400" marT="25400" marB="25400" anchor="ctr" horzOverflow="overflow">
                    <a:lnL w="12700">
                      <a:solidFill>
                        <a:schemeClr val="accent1">
                          <a:hueOff val="-11708571"/>
                          <a:satOff val="-92105"/>
                          <a:lumOff val="44705"/>
                        </a:schemeClr>
                      </a:solidFill>
                    </a:lnL>
                    <a:lnR w="0">
                      <a:miter lim="400000"/>
                    </a:lnR>
                    <a:lnT w="3175">
                      <a:solidFill>
                        <a:schemeClr val="accent1">
                          <a:hueOff val="-11708571"/>
                          <a:satOff val="-92105"/>
                          <a:lumOff val="44705"/>
                        </a:schemeClr>
                      </a:solidFill>
                      <a:miter lim="400000"/>
                    </a:lnT>
                    <a:lnB w="25400">
                      <a:solidFill>
                        <a:schemeClr val="accent1">
                          <a:hueOff val="-11708571"/>
                          <a:satOff val="-92105"/>
                          <a:lumOff val="44705"/>
                        </a:schemeClr>
                      </a:solidFill>
                    </a:lnB>
                    <a:noFill/>
                  </a:tcPr>
                </a:tc>
                <a:tc>
                  <a:txBody>
                    <a:bodyPr/>
                    <a:lstStyle/>
                    <a:p>
                      <a:pPr algn="l" defTabSz="1295400">
                        <a:lnSpc>
                          <a:spcPct val="140000"/>
                        </a:lnSpc>
                        <a:defRPr sz="1300" cap="all" spc="130">
                          <a:uFill>
                            <a:solidFill>
                              <a:srgbClr val="0063AD"/>
                            </a:solidFill>
                          </a:uFill>
                          <a:latin typeface="BentonSansF Medium"/>
                          <a:ea typeface="BentonSansF Medium"/>
                          <a:cs typeface="BentonSansF Medium"/>
                          <a:sym typeface="BentonSansF Medium"/>
                        </a:defRPr>
                      </a:pPr>
                      <a:endParaRPr sz="700"/>
                    </a:p>
                  </a:txBody>
                  <a:tcPr marL="25400" marR="25400" marT="25400" marB="25400" anchor="ctr" horzOverflow="overflow">
                    <a:lnL w="0">
                      <a:miter lim="400000"/>
                    </a:lnL>
                    <a:lnR w="0">
                      <a:miter lim="400000"/>
                    </a:lnR>
                    <a:lnT w="3175">
                      <a:solidFill>
                        <a:schemeClr val="accent1">
                          <a:hueOff val="-11708571"/>
                          <a:satOff val="-92105"/>
                          <a:lumOff val="44705"/>
                        </a:schemeClr>
                      </a:solidFill>
                      <a:miter lim="400000"/>
                    </a:lnT>
                    <a:lnB w="25400">
                      <a:solidFill>
                        <a:schemeClr val="accent1">
                          <a:hueOff val="-11708571"/>
                          <a:satOff val="-92105"/>
                          <a:lumOff val="44705"/>
                        </a:schemeClr>
                      </a:solidFill>
                    </a:lnB>
                    <a:noFill/>
                  </a:tcPr>
                </a:tc>
                <a:tc>
                  <a:txBody>
                    <a:bodyPr/>
                    <a:lstStyle/>
                    <a:p>
                      <a:pPr algn="l" defTabSz="1295400">
                        <a:lnSpc>
                          <a:spcPct val="140000"/>
                        </a:lnSpc>
                        <a:defRPr sz="1800"/>
                      </a:pPr>
                      <a:r>
                        <a:rPr sz="700" cap="all" spc="130">
                          <a:uFill>
                            <a:solidFill>
                              <a:srgbClr val="0063AD"/>
                            </a:solidFill>
                          </a:uFill>
                          <a:latin typeface="BentonSansF Medium"/>
                          <a:ea typeface="BentonSansF Medium"/>
                          <a:cs typeface="BentonSansF Medium"/>
                          <a:sym typeface="BentonSansF Medium"/>
                        </a:rPr>
                        <a:t>Week 05</a:t>
                      </a:r>
                    </a:p>
                  </a:txBody>
                  <a:tcPr marL="25400" marR="25400" marT="25400" marB="25400" anchor="ctr" horzOverflow="overflow">
                    <a:lnL w="0">
                      <a:miter lim="400000"/>
                    </a:lnL>
                    <a:lnR w="12700">
                      <a:solidFill>
                        <a:schemeClr val="accent1">
                          <a:hueOff val="-11708571"/>
                          <a:satOff val="-92105"/>
                          <a:lumOff val="44705"/>
                        </a:schemeClr>
                      </a:solidFill>
                    </a:lnR>
                    <a:lnT w="3175">
                      <a:solidFill>
                        <a:schemeClr val="accent1">
                          <a:hueOff val="-11708571"/>
                          <a:satOff val="-92105"/>
                          <a:lumOff val="44705"/>
                        </a:schemeClr>
                      </a:solidFill>
                      <a:miter lim="400000"/>
                    </a:lnT>
                    <a:lnB w="25400">
                      <a:solidFill>
                        <a:schemeClr val="accent1">
                          <a:hueOff val="-11708571"/>
                          <a:satOff val="-92105"/>
                          <a:lumOff val="44705"/>
                        </a:schemeClr>
                      </a:solidFill>
                    </a:lnB>
                    <a:noFill/>
                  </a:tcPr>
                </a:tc>
                <a:tc>
                  <a:txBody>
                    <a:bodyPr/>
                    <a:lstStyle/>
                    <a:p>
                      <a:pPr algn="l" defTabSz="1295400">
                        <a:lnSpc>
                          <a:spcPct val="140000"/>
                        </a:lnSpc>
                        <a:defRPr sz="1800"/>
                      </a:pPr>
                      <a:r>
                        <a:rPr sz="700" cap="all" spc="130">
                          <a:uFill>
                            <a:solidFill>
                              <a:srgbClr val="0063AD"/>
                            </a:solidFill>
                          </a:uFill>
                          <a:latin typeface="BentonSansF Medium"/>
                          <a:ea typeface="BentonSansF Medium"/>
                          <a:cs typeface="BentonSansF Medium"/>
                          <a:sym typeface="BentonSansF Medium"/>
                        </a:rPr>
                        <a:t>Week 06</a:t>
                      </a:r>
                    </a:p>
                  </a:txBody>
                  <a:tcPr marL="25400" marR="25400" marT="25400" marB="25400" anchor="ctr" horzOverflow="overflow">
                    <a:lnL w="12700">
                      <a:solidFill>
                        <a:schemeClr val="accent1">
                          <a:hueOff val="-11708571"/>
                          <a:satOff val="-92105"/>
                          <a:lumOff val="44705"/>
                        </a:schemeClr>
                      </a:solidFill>
                    </a:lnL>
                    <a:lnR w="12700">
                      <a:solidFill>
                        <a:schemeClr val="accent1">
                          <a:hueOff val="-11708571"/>
                          <a:satOff val="-92105"/>
                          <a:lumOff val="44705"/>
                        </a:schemeClr>
                      </a:solidFill>
                    </a:lnR>
                    <a:lnT w="3175">
                      <a:solidFill>
                        <a:schemeClr val="accent1">
                          <a:hueOff val="-11708571"/>
                          <a:satOff val="-92105"/>
                          <a:lumOff val="44705"/>
                        </a:schemeClr>
                      </a:solidFill>
                      <a:miter lim="400000"/>
                    </a:lnT>
                    <a:lnB w="25400">
                      <a:solidFill>
                        <a:schemeClr val="accent1">
                          <a:hueOff val="-11708571"/>
                          <a:satOff val="-92105"/>
                          <a:lumOff val="44705"/>
                        </a:schemeClr>
                      </a:solidFill>
                    </a:lnB>
                    <a:noFill/>
                  </a:tcPr>
                </a:tc>
                <a:tc>
                  <a:txBody>
                    <a:bodyPr/>
                    <a:lstStyle/>
                    <a:p>
                      <a:pPr algn="l" defTabSz="1295400">
                        <a:lnSpc>
                          <a:spcPct val="140000"/>
                        </a:lnSpc>
                        <a:defRPr sz="1800"/>
                      </a:pPr>
                      <a:r>
                        <a:rPr sz="700" cap="all" spc="130">
                          <a:uFill>
                            <a:solidFill>
                              <a:srgbClr val="0063AD"/>
                            </a:solidFill>
                          </a:uFill>
                          <a:latin typeface="BentonSansF Medium"/>
                          <a:ea typeface="BentonSansF Medium"/>
                          <a:cs typeface="BentonSansF Medium"/>
                          <a:sym typeface="BentonSansF Medium"/>
                        </a:rPr>
                        <a:t>Week 07</a:t>
                      </a:r>
                    </a:p>
                  </a:txBody>
                  <a:tcPr marL="25400" marR="25400" marT="25400" marB="25400" anchor="ctr" horzOverflow="overflow">
                    <a:lnL w="12700">
                      <a:solidFill>
                        <a:schemeClr val="accent1">
                          <a:hueOff val="-11708571"/>
                          <a:satOff val="-92105"/>
                          <a:lumOff val="44705"/>
                        </a:schemeClr>
                      </a:solidFill>
                    </a:lnL>
                    <a:lnR w="12700">
                      <a:solidFill>
                        <a:schemeClr val="accent1">
                          <a:hueOff val="-11708571"/>
                          <a:satOff val="-92105"/>
                          <a:lumOff val="44705"/>
                        </a:schemeClr>
                      </a:solidFill>
                    </a:lnR>
                    <a:lnT w="3175">
                      <a:solidFill>
                        <a:schemeClr val="accent1">
                          <a:hueOff val="-11708571"/>
                          <a:satOff val="-92105"/>
                          <a:lumOff val="44705"/>
                        </a:schemeClr>
                      </a:solidFill>
                      <a:miter lim="400000"/>
                    </a:lnT>
                    <a:lnB w="25400">
                      <a:solidFill>
                        <a:schemeClr val="accent1">
                          <a:hueOff val="-11708571"/>
                          <a:satOff val="-92105"/>
                          <a:lumOff val="44705"/>
                        </a:schemeClr>
                      </a:solidFill>
                    </a:lnB>
                    <a:noFill/>
                  </a:tcPr>
                </a:tc>
                <a:tc>
                  <a:txBody>
                    <a:bodyPr/>
                    <a:lstStyle/>
                    <a:p>
                      <a:pPr algn="l" defTabSz="1295400">
                        <a:lnSpc>
                          <a:spcPct val="140000"/>
                        </a:lnSpc>
                        <a:defRPr sz="1800"/>
                      </a:pPr>
                      <a:r>
                        <a:rPr sz="700" cap="all" spc="130">
                          <a:uFill>
                            <a:solidFill>
                              <a:srgbClr val="0063AD"/>
                            </a:solidFill>
                          </a:uFill>
                          <a:latin typeface="BentonSansF Medium"/>
                          <a:ea typeface="BentonSansF Medium"/>
                          <a:cs typeface="BentonSansF Medium"/>
                          <a:sym typeface="BentonSansF Medium"/>
                        </a:rPr>
                        <a:t>Week 08</a:t>
                      </a:r>
                    </a:p>
                  </a:txBody>
                  <a:tcPr marL="25400" marR="25400" marT="25400" marB="25400" anchor="ctr" horzOverflow="overflow">
                    <a:lnL w="12700">
                      <a:solidFill>
                        <a:schemeClr val="accent1">
                          <a:hueOff val="-11708571"/>
                          <a:satOff val="-92105"/>
                          <a:lumOff val="44705"/>
                        </a:schemeClr>
                      </a:solidFill>
                    </a:lnL>
                    <a:lnR w="0">
                      <a:miter lim="400000"/>
                    </a:lnR>
                    <a:lnT w="3175">
                      <a:solidFill>
                        <a:schemeClr val="accent1">
                          <a:hueOff val="-11708571"/>
                          <a:satOff val="-92105"/>
                          <a:lumOff val="44705"/>
                        </a:schemeClr>
                      </a:solidFill>
                      <a:miter lim="400000"/>
                    </a:lnT>
                    <a:lnB w="25400">
                      <a:solidFill>
                        <a:schemeClr val="accent1">
                          <a:hueOff val="-11708571"/>
                          <a:satOff val="-92105"/>
                          <a:lumOff val="44705"/>
                        </a:schemeClr>
                      </a:solidFill>
                    </a:lnB>
                    <a:noFill/>
                  </a:tcPr>
                </a:tc>
                <a:tc>
                  <a:txBody>
                    <a:bodyPr/>
                    <a:lstStyle/>
                    <a:p>
                      <a:pPr algn="l" defTabSz="1295400">
                        <a:lnSpc>
                          <a:spcPct val="140000"/>
                        </a:lnSpc>
                        <a:defRPr sz="1300" cap="all" spc="130">
                          <a:uFill>
                            <a:solidFill>
                              <a:srgbClr val="0063AD"/>
                            </a:solidFill>
                          </a:uFill>
                          <a:latin typeface="BentonSansF Medium"/>
                          <a:ea typeface="BentonSansF Medium"/>
                          <a:cs typeface="BentonSansF Medium"/>
                          <a:sym typeface="BentonSansF Medium"/>
                        </a:defRPr>
                      </a:pPr>
                      <a:endParaRPr sz="700"/>
                    </a:p>
                  </a:txBody>
                  <a:tcPr marL="25400" marR="25400" marT="25400" marB="25400" anchor="ctr" horzOverflow="overflow">
                    <a:lnL w="0">
                      <a:miter lim="400000"/>
                    </a:lnL>
                    <a:lnR w="0">
                      <a:miter lim="400000"/>
                    </a:lnR>
                    <a:lnT w="3175">
                      <a:solidFill>
                        <a:schemeClr val="accent1">
                          <a:hueOff val="-11708571"/>
                          <a:satOff val="-92105"/>
                          <a:lumOff val="44705"/>
                        </a:schemeClr>
                      </a:solidFill>
                      <a:miter lim="400000"/>
                    </a:lnT>
                    <a:lnB w="25400">
                      <a:solidFill>
                        <a:schemeClr val="accent1">
                          <a:hueOff val="-11708571"/>
                          <a:satOff val="-92105"/>
                          <a:lumOff val="44705"/>
                        </a:schemeClr>
                      </a:solidFill>
                    </a:lnB>
                    <a:noFill/>
                  </a:tcPr>
                </a:tc>
                <a:tc>
                  <a:txBody>
                    <a:bodyPr/>
                    <a:lstStyle/>
                    <a:p>
                      <a:pPr algn="l" defTabSz="1295400">
                        <a:lnSpc>
                          <a:spcPct val="140000"/>
                        </a:lnSpc>
                        <a:defRPr sz="1800"/>
                      </a:pPr>
                      <a:r>
                        <a:rPr sz="700" cap="all" spc="130">
                          <a:uFill>
                            <a:solidFill>
                              <a:srgbClr val="0063AD"/>
                            </a:solidFill>
                          </a:uFill>
                          <a:latin typeface="BentonSansF Medium"/>
                          <a:ea typeface="BentonSansF Medium"/>
                          <a:cs typeface="BentonSansF Medium"/>
                          <a:sym typeface="BentonSansF Medium"/>
                        </a:rPr>
                        <a:t>Week 09</a:t>
                      </a:r>
                    </a:p>
                  </a:txBody>
                  <a:tcPr marL="25400" marR="25400" marT="25400" marB="25400" anchor="ctr" horzOverflow="overflow">
                    <a:lnL w="0">
                      <a:miter lim="400000"/>
                    </a:lnL>
                    <a:lnR w="12700">
                      <a:solidFill>
                        <a:schemeClr val="accent1">
                          <a:hueOff val="-11708571"/>
                          <a:satOff val="-92105"/>
                          <a:lumOff val="44705"/>
                        </a:schemeClr>
                      </a:solidFill>
                    </a:lnR>
                    <a:lnT w="3175">
                      <a:solidFill>
                        <a:schemeClr val="accent1">
                          <a:hueOff val="-11708571"/>
                          <a:satOff val="-92105"/>
                          <a:lumOff val="44705"/>
                        </a:schemeClr>
                      </a:solidFill>
                      <a:miter lim="400000"/>
                    </a:lnT>
                    <a:lnB w="25400">
                      <a:solidFill>
                        <a:schemeClr val="accent1">
                          <a:hueOff val="-11708571"/>
                          <a:satOff val="-92105"/>
                          <a:lumOff val="44705"/>
                        </a:schemeClr>
                      </a:solidFill>
                    </a:lnB>
                    <a:noFill/>
                  </a:tcPr>
                </a:tc>
                <a:tc>
                  <a:txBody>
                    <a:bodyPr/>
                    <a:lstStyle/>
                    <a:p>
                      <a:pPr algn="l" defTabSz="1295400">
                        <a:lnSpc>
                          <a:spcPct val="140000"/>
                        </a:lnSpc>
                        <a:defRPr sz="1800"/>
                      </a:pPr>
                      <a:r>
                        <a:rPr sz="700" cap="all" spc="130">
                          <a:uFill>
                            <a:solidFill>
                              <a:srgbClr val="0063AD"/>
                            </a:solidFill>
                          </a:uFill>
                          <a:latin typeface="BentonSansF Medium"/>
                          <a:ea typeface="BentonSansF Medium"/>
                          <a:cs typeface="BentonSansF Medium"/>
                          <a:sym typeface="BentonSansF Medium"/>
                        </a:rPr>
                        <a:t>Week 10</a:t>
                      </a:r>
                    </a:p>
                  </a:txBody>
                  <a:tcPr marL="25400" marR="25400" marT="25400" marB="25400" anchor="ctr" horzOverflow="overflow">
                    <a:lnL w="12700">
                      <a:solidFill>
                        <a:schemeClr val="accent1">
                          <a:hueOff val="-11708571"/>
                          <a:satOff val="-92105"/>
                          <a:lumOff val="44705"/>
                        </a:schemeClr>
                      </a:solidFill>
                    </a:lnL>
                    <a:lnR w="3175">
                      <a:solidFill>
                        <a:schemeClr val="accent1">
                          <a:hueOff val="-11708571"/>
                          <a:satOff val="-92105"/>
                          <a:lumOff val="44705"/>
                        </a:schemeClr>
                      </a:solidFill>
                      <a:miter lim="400000"/>
                    </a:lnR>
                    <a:lnT w="3175">
                      <a:solidFill>
                        <a:schemeClr val="accent1">
                          <a:hueOff val="-11708571"/>
                          <a:satOff val="-92105"/>
                          <a:lumOff val="44705"/>
                        </a:schemeClr>
                      </a:solidFill>
                      <a:miter lim="400000"/>
                    </a:lnT>
                    <a:lnB w="25400">
                      <a:solidFill>
                        <a:schemeClr val="accent1">
                          <a:hueOff val="-11708571"/>
                          <a:satOff val="-92105"/>
                          <a:lumOff val="44705"/>
                        </a:schemeClr>
                      </a:solidFill>
                    </a:lnB>
                    <a:noFill/>
                  </a:tcPr>
                </a:tc>
                <a:extLst>
                  <a:ext uri="{0D108BD9-81ED-4DB2-BD59-A6C34878D82A}">
                    <a16:rowId xmlns:a16="http://schemas.microsoft.com/office/drawing/2014/main" xmlns="" val="10002"/>
                  </a:ext>
                </a:extLst>
              </a:tr>
              <a:tr h="499176">
                <a:tc gridSpan="4">
                  <a:txBody>
                    <a:bodyPr/>
                    <a:lstStyle/>
                    <a:p>
                      <a:pPr marL="228600" algn="l" defTabSz="822960">
                        <a:lnSpc>
                          <a:spcPct val="110000"/>
                        </a:lnSpc>
                        <a:defRPr sz="1400" spc="56">
                          <a:solidFill>
                            <a:schemeClr val="accent1">
                              <a:hueOff val="-11708571"/>
                              <a:satOff val="-92105"/>
                              <a:lumOff val="44705"/>
                            </a:schemeClr>
                          </a:solidFill>
                          <a:sym typeface="BentonSansF"/>
                        </a:defRPr>
                      </a:pPr>
                      <a:r>
                        <a:rPr sz="700" b="1"/>
                        <a:t>Lorem Ipsum</a:t>
                      </a:r>
                    </a:p>
                    <a:p>
                      <a:pPr marL="228600" algn="l" defTabSz="822960">
                        <a:lnSpc>
                          <a:spcPct val="110000"/>
                        </a:lnSpc>
                        <a:defRPr sz="1400" spc="56">
                          <a:solidFill>
                            <a:schemeClr val="accent1">
                              <a:hueOff val="-11708571"/>
                              <a:satOff val="-92105"/>
                              <a:lumOff val="44705"/>
                            </a:schemeClr>
                          </a:solidFill>
                          <a:sym typeface="BentonSansF"/>
                        </a:defRPr>
                      </a:pPr>
                      <a:r>
                        <a:rPr sz="700"/>
                        <a:t>Description text dolor</a:t>
                      </a:r>
                    </a:p>
                  </a:txBody>
                  <a:tcPr marL="25400" marR="25400" marT="25400" marB="25400" anchor="ctr" horzOverflow="overflow">
                    <a:lnL w="0">
                      <a:miter lim="400000"/>
                    </a:lnL>
                    <a:lnR w="25400">
                      <a:solidFill>
                        <a:schemeClr val="accent1">
                          <a:hueOff val="-11708571"/>
                          <a:satOff val="-92105"/>
                          <a:lumOff val="44705"/>
                        </a:schemeClr>
                      </a:solidFill>
                      <a:miter lim="400000"/>
                    </a:lnR>
                    <a:lnT w="25400">
                      <a:solidFill>
                        <a:schemeClr val="accent1">
                          <a:hueOff val="-11708571"/>
                          <a:satOff val="-92105"/>
                          <a:lumOff val="44705"/>
                        </a:schemeClr>
                      </a:solidFill>
                    </a:lnT>
                    <a:lnB w="25400">
                      <a:solidFill>
                        <a:schemeClr val="accent1">
                          <a:hueOff val="-11708571"/>
                          <a:satOff val="-92105"/>
                          <a:lumOff val="44705"/>
                        </a:schemeClr>
                      </a:solidFill>
                      <a:miter lim="400000"/>
                    </a:lnB>
                    <a:solidFill>
                      <a:schemeClr val="accent6">
                        <a:satOff val="7814"/>
                        <a:lumOff val="-13137"/>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l" defTabSz="822960">
                        <a:lnSpc>
                          <a:spcPct val="120000"/>
                        </a:lnSpc>
                        <a:defRPr sz="1400" spc="56">
                          <a:sym typeface="BentonSansF"/>
                        </a:defRPr>
                      </a:pPr>
                      <a:endParaRPr sz="700"/>
                    </a:p>
                  </a:txBody>
                  <a:tcPr marL="25400" marR="25400" marT="25400" marB="25400" anchor="ctr" horzOverflow="overflow">
                    <a:lnL w="25400">
                      <a:solidFill>
                        <a:schemeClr val="accent1">
                          <a:hueOff val="-11708571"/>
                          <a:satOff val="-92105"/>
                          <a:lumOff val="44705"/>
                        </a:schemeClr>
                      </a:solidFill>
                      <a:miter lim="400000"/>
                    </a:lnL>
                    <a:lnR w="25400">
                      <a:solidFill>
                        <a:schemeClr val="accent1">
                          <a:hueOff val="-11708571"/>
                          <a:satOff val="-92105"/>
                          <a:lumOff val="44705"/>
                        </a:schemeClr>
                      </a:solidFill>
                      <a:miter lim="400000"/>
                    </a:lnR>
                    <a:lnT w="25400">
                      <a:solidFill>
                        <a:schemeClr val="accent1">
                          <a:hueOff val="-11708571"/>
                          <a:satOff val="-92105"/>
                          <a:lumOff val="44705"/>
                        </a:schemeClr>
                      </a:solidFill>
                    </a:lnT>
                    <a:lnB w="25400">
                      <a:solidFill>
                        <a:schemeClr val="accent1">
                          <a:hueOff val="-11708571"/>
                          <a:satOff val="-92105"/>
                          <a:lumOff val="44705"/>
                        </a:schemeClr>
                      </a:solidFill>
                      <a:miter lim="400000"/>
                    </a:lnB>
                    <a:solidFill>
                      <a:schemeClr val="accent2">
                        <a:hueOff val="-10800000"/>
                        <a:satOff val="-100000"/>
                        <a:lumOff val="54117"/>
                      </a:schemeClr>
                    </a:solidFill>
                  </a:tcPr>
                </a:tc>
                <a:tc>
                  <a:txBody>
                    <a:bodyPr/>
                    <a:lstStyle/>
                    <a:p>
                      <a:pPr algn="l" defTabSz="822960">
                        <a:lnSpc>
                          <a:spcPct val="120000"/>
                        </a:lnSpc>
                        <a:defRPr sz="1400" spc="56">
                          <a:sym typeface="BentonSansF"/>
                        </a:defRPr>
                      </a:pPr>
                      <a:endParaRPr sz="700"/>
                    </a:p>
                  </a:txBody>
                  <a:tcPr marL="25400" marR="25400" marT="25400" marB="25400" anchor="ctr" horzOverflow="overflow">
                    <a:lnL w="25400">
                      <a:solidFill>
                        <a:schemeClr val="accent1">
                          <a:hueOff val="-11708571"/>
                          <a:satOff val="-92105"/>
                          <a:lumOff val="44705"/>
                        </a:schemeClr>
                      </a:solidFill>
                      <a:miter lim="400000"/>
                    </a:lnL>
                    <a:lnR w="25400">
                      <a:solidFill>
                        <a:schemeClr val="accent1">
                          <a:hueOff val="-11708571"/>
                          <a:satOff val="-92105"/>
                          <a:lumOff val="44705"/>
                        </a:schemeClr>
                      </a:solidFill>
                      <a:miter lim="400000"/>
                    </a:lnR>
                    <a:lnT w="25400">
                      <a:solidFill>
                        <a:schemeClr val="accent1">
                          <a:hueOff val="-11708571"/>
                          <a:satOff val="-92105"/>
                          <a:lumOff val="44705"/>
                        </a:schemeClr>
                      </a:solidFill>
                    </a:lnT>
                    <a:lnB w="25400">
                      <a:solidFill>
                        <a:schemeClr val="accent1">
                          <a:hueOff val="-11708571"/>
                          <a:satOff val="-92105"/>
                          <a:lumOff val="44705"/>
                        </a:schemeClr>
                      </a:solidFill>
                      <a:miter lim="400000"/>
                    </a:lnB>
                    <a:noFill/>
                  </a:tcPr>
                </a:tc>
                <a:tc>
                  <a:txBody>
                    <a:bodyPr/>
                    <a:lstStyle/>
                    <a:p>
                      <a:pPr algn="l" defTabSz="822960">
                        <a:lnSpc>
                          <a:spcPct val="120000"/>
                        </a:lnSpc>
                        <a:defRPr sz="1400" spc="56">
                          <a:sym typeface="BentonSansF"/>
                        </a:defRPr>
                      </a:pPr>
                      <a:endParaRPr sz="700"/>
                    </a:p>
                  </a:txBody>
                  <a:tcPr marL="25400" marR="25400" marT="25400" marB="25400" anchor="ctr" horzOverflow="overflow">
                    <a:lnL w="25400">
                      <a:solidFill>
                        <a:schemeClr val="accent1">
                          <a:hueOff val="-11708571"/>
                          <a:satOff val="-92105"/>
                          <a:lumOff val="44705"/>
                        </a:schemeClr>
                      </a:solidFill>
                      <a:miter lim="400000"/>
                    </a:lnL>
                    <a:lnR w="25400">
                      <a:solidFill>
                        <a:schemeClr val="accent1">
                          <a:hueOff val="-11708571"/>
                          <a:satOff val="-92105"/>
                          <a:lumOff val="44705"/>
                        </a:schemeClr>
                      </a:solidFill>
                      <a:miter lim="400000"/>
                    </a:lnR>
                    <a:lnT w="25400">
                      <a:solidFill>
                        <a:schemeClr val="accent1">
                          <a:hueOff val="-11708571"/>
                          <a:satOff val="-92105"/>
                          <a:lumOff val="44705"/>
                        </a:schemeClr>
                      </a:solidFill>
                    </a:lnT>
                    <a:lnB w="25400">
                      <a:solidFill>
                        <a:schemeClr val="accent1">
                          <a:hueOff val="-11708571"/>
                          <a:satOff val="-92105"/>
                          <a:lumOff val="44705"/>
                        </a:schemeClr>
                      </a:solidFill>
                      <a:miter lim="400000"/>
                    </a:lnB>
                    <a:solidFill>
                      <a:schemeClr val="accent2">
                        <a:hueOff val="-10800000"/>
                        <a:satOff val="-100000"/>
                        <a:lumOff val="54117"/>
                      </a:schemeClr>
                    </a:solidFill>
                  </a:tcPr>
                </a:tc>
                <a:tc>
                  <a:txBody>
                    <a:bodyPr/>
                    <a:lstStyle/>
                    <a:p>
                      <a:pPr algn="l" defTabSz="822960">
                        <a:lnSpc>
                          <a:spcPct val="120000"/>
                        </a:lnSpc>
                        <a:defRPr sz="1400" spc="56">
                          <a:sym typeface="BentonSansF"/>
                        </a:defRPr>
                      </a:pPr>
                      <a:endParaRPr sz="700"/>
                    </a:p>
                  </a:txBody>
                  <a:tcPr marL="25400" marR="25400" marT="25400" marB="25400" anchor="ctr" horzOverflow="overflow">
                    <a:lnL w="25400">
                      <a:solidFill>
                        <a:schemeClr val="accent1">
                          <a:hueOff val="-11708571"/>
                          <a:satOff val="-92105"/>
                          <a:lumOff val="44705"/>
                        </a:schemeClr>
                      </a:solidFill>
                      <a:miter lim="400000"/>
                    </a:lnL>
                    <a:lnR w="25400">
                      <a:solidFill>
                        <a:schemeClr val="accent1">
                          <a:hueOff val="-11708571"/>
                          <a:satOff val="-92105"/>
                          <a:lumOff val="44705"/>
                        </a:schemeClr>
                      </a:solidFill>
                      <a:miter lim="400000"/>
                    </a:lnR>
                    <a:lnT w="25400">
                      <a:solidFill>
                        <a:schemeClr val="accent1">
                          <a:hueOff val="-11708571"/>
                          <a:satOff val="-92105"/>
                          <a:lumOff val="44705"/>
                        </a:schemeClr>
                      </a:solidFill>
                    </a:lnT>
                    <a:lnB w="25400">
                      <a:solidFill>
                        <a:schemeClr val="accent1">
                          <a:hueOff val="-11708571"/>
                          <a:satOff val="-92105"/>
                          <a:lumOff val="44705"/>
                        </a:schemeClr>
                      </a:solidFill>
                      <a:miter lim="400000"/>
                    </a:lnB>
                    <a:solidFill>
                      <a:schemeClr val="accent2">
                        <a:hueOff val="-10800000"/>
                        <a:satOff val="-100000"/>
                        <a:lumOff val="54117"/>
                      </a:schemeClr>
                    </a:solidFill>
                  </a:tcPr>
                </a:tc>
                <a:tc>
                  <a:txBody>
                    <a:bodyPr/>
                    <a:lstStyle/>
                    <a:p>
                      <a:pPr algn="l" defTabSz="822960">
                        <a:lnSpc>
                          <a:spcPct val="120000"/>
                        </a:lnSpc>
                        <a:defRPr sz="1400" spc="56">
                          <a:sym typeface="BentonSansF"/>
                        </a:defRPr>
                      </a:pPr>
                      <a:endParaRPr sz="700"/>
                    </a:p>
                  </a:txBody>
                  <a:tcPr marL="25400" marR="25400" marT="25400" marB="25400" anchor="ctr" horzOverflow="overflow">
                    <a:lnL w="25400">
                      <a:solidFill>
                        <a:schemeClr val="accent1">
                          <a:hueOff val="-11708571"/>
                          <a:satOff val="-92105"/>
                          <a:lumOff val="44705"/>
                        </a:schemeClr>
                      </a:solidFill>
                      <a:miter lim="400000"/>
                    </a:lnL>
                    <a:lnR w="25400">
                      <a:solidFill>
                        <a:schemeClr val="accent1">
                          <a:hueOff val="-11708571"/>
                          <a:satOff val="-92105"/>
                          <a:lumOff val="44705"/>
                        </a:schemeClr>
                      </a:solidFill>
                      <a:miter lim="400000"/>
                    </a:lnR>
                    <a:lnT w="25400">
                      <a:solidFill>
                        <a:schemeClr val="accent1">
                          <a:hueOff val="-11708571"/>
                          <a:satOff val="-92105"/>
                          <a:lumOff val="44705"/>
                        </a:schemeClr>
                      </a:solidFill>
                    </a:lnT>
                    <a:lnB w="25400">
                      <a:solidFill>
                        <a:schemeClr val="accent1">
                          <a:hueOff val="-11708571"/>
                          <a:satOff val="-92105"/>
                          <a:lumOff val="44705"/>
                        </a:schemeClr>
                      </a:solidFill>
                      <a:miter lim="400000"/>
                    </a:lnB>
                    <a:solidFill>
                      <a:schemeClr val="accent2">
                        <a:hueOff val="-10800000"/>
                        <a:satOff val="-100000"/>
                        <a:lumOff val="54117"/>
                      </a:schemeClr>
                    </a:solidFill>
                  </a:tcPr>
                </a:tc>
                <a:tc>
                  <a:txBody>
                    <a:bodyPr/>
                    <a:lstStyle/>
                    <a:p>
                      <a:pPr algn="l" defTabSz="822960">
                        <a:lnSpc>
                          <a:spcPct val="120000"/>
                        </a:lnSpc>
                        <a:defRPr sz="1400" spc="56">
                          <a:sym typeface="BentonSansF"/>
                        </a:defRPr>
                      </a:pPr>
                      <a:endParaRPr sz="700"/>
                    </a:p>
                  </a:txBody>
                  <a:tcPr marL="25400" marR="25400" marT="25400" marB="25400" anchor="ctr" horzOverflow="overflow">
                    <a:lnL w="25400">
                      <a:solidFill>
                        <a:schemeClr val="accent1">
                          <a:hueOff val="-11708571"/>
                          <a:satOff val="-92105"/>
                          <a:lumOff val="44705"/>
                        </a:schemeClr>
                      </a:solidFill>
                      <a:miter lim="400000"/>
                    </a:lnL>
                    <a:lnR w="25400">
                      <a:solidFill>
                        <a:schemeClr val="accent1">
                          <a:hueOff val="-11708571"/>
                          <a:satOff val="-92105"/>
                          <a:lumOff val="44705"/>
                        </a:schemeClr>
                      </a:solidFill>
                      <a:miter lim="400000"/>
                    </a:lnR>
                    <a:lnT w="25400">
                      <a:solidFill>
                        <a:schemeClr val="accent1">
                          <a:hueOff val="-11708571"/>
                          <a:satOff val="-92105"/>
                          <a:lumOff val="44705"/>
                        </a:schemeClr>
                      </a:solidFill>
                    </a:lnT>
                    <a:lnB w="25400">
                      <a:solidFill>
                        <a:schemeClr val="accent1">
                          <a:hueOff val="-11708571"/>
                          <a:satOff val="-92105"/>
                          <a:lumOff val="44705"/>
                        </a:schemeClr>
                      </a:solidFill>
                      <a:miter lim="400000"/>
                    </a:lnB>
                    <a:solidFill>
                      <a:schemeClr val="accent2">
                        <a:hueOff val="-10800000"/>
                        <a:satOff val="-100000"/>
                        <a:lumOff val="54117"/>
                      </a:schemeClr>
                    </a:solidFill>
                  </a:tcPr>
                </a:tc>
                <a:tc>
                  <a:txBody>
                    <a:bodyPr/>
                    <a:lstStyle/>
                    <a:p>
                      <a:pPr algn="l" defTabSz="822960">
                        <a:lnSpc>
                          <a:spcPct val="120000"/>
                        </a:lnSpc>
                        <a:defRPr sz="1400" spc="56">
                          <a:sym typeface="BentonSansF"/>
                        </a:defRPr>
                      </a:pPr>
                      <a:endParaRPr sz="700"/>
                    </a:p>
                  </a:txBody>
                  <a:tcPr marL="25400" marR="25400" marT="25400" marB="25400" anchor="ctr" horzOverflow="overflow">
                    <a:lnL w="25400">
                      <a:solidFill>
                        <a:schemeClr val="accent1">
                          <a:hueOff val="-11708571"/>
                          <a:satOff val="-92105"/>
                          <a:lumOff val="44705"/>
                        </a:schemeClr>
                      </a:solidFill>
                      <a:miter lim="400000"/>
                    </a:lnL>
                    <a:lnR w="25400">
                      <a:solidFill>
                        <a:schemeClr val="accent1">
                          <a:hueOff val="-11708571"/>
                          <a:satOff val="-92105"/>
                          <a:lumOff val="44705"/>
                        </a:schemeClr>
                      </a:solidFill>
                      <a:miter lim="400000"/>
                    </a:lnR>
                    <a:lnT w="25400">
                      <a:solidFill>
                        <a:schemeClr val="accent1">
                          <a:hueOff val="-11708571"/>
                          <a:satOff val="-92105"/>
                          <a:lumOff val="44705"/>
                        </a:schemeClr>
                      </a:solidFill>
                    </a:lnT>
                    <a:lnB w="25400">
                      <a:solidFill>
                        <a:schemeClr val="accent1">
                          <a:hueOff val="-11708571"/>
                          <a:satOff val="-92105"/>
                          <a:lumOff val="44705"/>
                        </a:schemeClr>
                      </a:solidFill>
                      <a:miter lim="400000"/>
                    </a:lnB>
                    <a:noFill/>
                  </a:tcPr>
                </a:tc>
                <a:tc>
                  <a:txBody>
                    <a:bodyPr/>
                    <a:lstStyle/>
                    <a:p>
                      <a:pPr algn="l" defTabSz="822960">
                        <a:lnSpc>
                          <a:spcPct val="120000"/>
                        </a:lnSpc>
                        <a:defRPr sz="1400" spc="56">
                          <a:sym typeface="BentonSansF"/>
                        </a:defRPr>
                      </a:pPr>
                      <a:endParaRPr sz="700"/>
                    </a:p>
                  </a:txBody>
                  <a:tcPr marL="25400" marR="25400" marT="25400" marB="25400" anchor="ctr" horzOverflow="overflow">
                    <a:lnL w="25400">
                      <a:solidFill>
                        <a:schemeClr val="accent1">
                          <a:hueOff val="-11708571"/>
                          <a:satOff val="-92105"/>
                          <a:lumOff val="44705"/>
                        </a:schemeClr>
                      </a:solidFill>
                      <a:miter lim="400000"/>
                    </a:lnL>
                    <a:lnR w="25400">
                      <a:solidFill>
                        <a:schemeClr val="accent1">
                          <a:hueOff val="-11708571"/>
                          <a:satOff val="-92105"/>
                          <a:lumOff val="44705"/>
                        </a:schemeClr>
                      </a:solidFill>
                      <a:miter lim="400000"/>
                    </a:lnR>
                    <a:lnT w="25400">
                      <a:solidFill>
                        <a:schemeClr val="accent1">
                          <a:hueOff val="-11708571"/>
                          <a:satOff val="-92105"/>
                          <a:lumOff val="44705"/>
                        </a:schemeClr>
                      </a:solidFill>
                    </a:lnT>
                    <a:lnB w="25400">
                      <a:solidFill>
                        <a:schemeClr val="accent1">
                          <a:hueOff val="-11708571"/>
                          <a:satOff val="-92105"/>
                          <a:lumOff val="44705"/>
                        </a:schemeClr>
                      </a:solidFill>
                      <a:miter lim="400000"/>
                    </a:lnB>
                    <a:solidFill>
                      <a:schemeClr val="accent2">
                        <a:hueOff val="-10800000"/>
                        <a:satOff val="-100000"/>
                        <a:lumOff val="54117"/>
                      </a:schemeClr>
                    </a:solidFill>
                  </a:tcPr>
                </a:tc>
                <a:tc>
                  <a:txBody>
                    <a:bodyPr/>
                    <a:lstStyle/>
                    <a:p>
                      <a:pPr algn="l" defTabSz="822960">
                        <a:lnSpc>
                          <a:spcPct val="120000"/>
                        </a:lnSpc>
                        <a:defRPr sz="1400" spc="56">
                          <a:sym typeface="BentonSansF"/>
                        </a:defRPr>
                      </a:pPr>
                      <a:endParaRPr sz="700"/>
                    </a:p>
                  </a:txBody>
                  <a:tcPr marL="25400" marR="25400" marT="25400" marB="25400" anchor="ctr" horzOverflow="overflow">
                    <a:lnL w="25400">
                      <a:solidFill>
                        <a:schemeClr val="accent1">
                          <a:hueOff val="-11708571"/>
                          <a:satOff val="-92105"/>
                          <a:lumOff val="44705"/>
                        </a:schemeClr>
                      </a:solidFill>
                      <a:miter lim="400000"/>
                    </a:lnL>
                    <a:lnR w="12700">
                      <a:solidFill>
                        <a:schemeClr val="accent1">
                          <a:hueOff val="-11708571"/>
                          <a:satOff val="-92105"/>
                          <a:lumOff val="44705"/>
                        </a:schemeClr>
                      </a:solidFill>
                      <a:miter lim="400000"/>
                    </a:lnR>
                    <a:lnT w="25400">
                      <a:solidFill>
                        <a:schemeClr val="accent1">
                          <a:hueOff val="-11708571"/>
                          <a:satOff val="-92105"/>
                          <a:lumOff val="44705"/>
                        </a:schemeClr>
                      </a:solidFill>
                    </a:lnT>
                    <a:lnB w="25400">
                      <a:solidFill>
                        <a:schemeClr val="accent1">
                          <a:hueOff val="-11708571"/>
                          <a:satOff val="-92105"/>
                          <a:lumOff val="44705"/>
                        </a:schemeClr>
                      </a:solidFill>
                      <a:miter lim="400000"/>
                    </a:lnB>
                    <a:solidFill>
                      <a:schemeClr val="accent2">
                        <a:hueOff val="-10800000"/>
                        <a:satOff val="-100000"/>
                        <a:lumOff val="54117"/>
                      </a:schemeClr>
                    </a:solidFill>
                  </a:tcPr>
                </a:tc>
                <a:extLst>
                  <a:ext uri="{0D108BD9-81ED-4DB2-BD59-A6C34878D82A}">
                    <a16:rowId xmlns:a16="http://schemas.microsoft.com/office/drawing/2014/main" xmlns="" val="10003"/>
                  </a:ext>
                </a:extLst>
              </a:tr>
              <a:tr h="499176">
                <a:tc>
                  <a:txBody>
                    <a:bodyPr/>
                    <a:lstStyle/>
                    <a:p>
                      <a:pPr algn="l" defTabSz="822960">
                        <a:lnSpc>
                          <a:spcPct val="120000"/>
                        </a:lnSpc>
                        <a:defRPr sz="1400" spc="56">
                          <a:sym typeface="BentonSansF"/>
                        </a:defRPr>
                      </a:pPr>
                      <a:endParaRPr sz="700"/>
                    </a:p>
                  </a:txBody>
                  <a:tcPr marL="25400" marR="25400" marT="25400" marB="25400" anchor="ctr" horzOverflow="overflow">
                    <a:lnL w="0">
                      <a:miter lim="400000"/>
                    </a:lnL>
                    <a:lnR w="25400">
                      <a:solidFill>
                        <a:schemeClr val="accent1">
                          <a:hueOff val="-11708571"/>
                          <a:satOff val="-92105"/>
                          <a:lumOff val="44705"/>
                        </a:schemeClr>
                      </a:solidFill>
                      <a:miter lim="400000"/>
                    </a:lnR>
                    <a:lnT w="25400">
                      <a:solidFill>
                        <a:schemeClr val="accent1">
                          <a:hueOff val="-11708571"/>
                          <a:satOff val="-92105"/>
                          <a:lumOff val="44705"/>
                        </a:schemeClr>
                      </a:solidFill>
                      <a:miter lim="400000"/>
                    </a:lnT>
                    <a:lnB w="25400">
                      <a:solidFill>
                        <a:schemeClr val="accent1">
                          <a:hueOff val="-11708571"/>
                          <a:satOff val="-92105"/>
                          <a:lumOff val="44705"/>
                        </a:schemeClr>
                      </a:solidFill>
                      <a:miter lim="400000"/>
                    </a:lnB>
                    <a:solidFill>
                      <a:schemeClr val="accent2">
                        <a:hueOff val="-10800000"/>
                        <a:satOff val="-100000"/>
                        <a:lumOff val="54117"/>
                      </a:schemeClr>
                    </a:solidFill>
                  </a:tcPr>
                </a:tc>
                <a:tc>
                  <a:txBody>
                    <a:bodyPr/>
                    <a:lstStyle/>
                    <a:p>
                      <a:pPr algn="l" defTabSz="822960">
                        <a:lnSpc>
                          <a:spcPct val="120000"/>
                        </a:lnSpc>
                        <a:defRPr sz="1400" spc="56">
                          <a:sym typeface="BentonSansF"/>
                        </a:defRPr>
                      </a:pPr>
                      <a:endParaRPr sz="700"/>
                    </a:p>
                  </a:txBody>
                  <a:tcPr marL="25400" marR="25400" marT="25400" marB="25400" anchor="ctr" horzOverflow="overflow">
                    <a:lnL w="25400">
                      <a:solidFill>
                        <a:schemeClr val="accent1">
                          <a:hueOff val="-11708571"/>
                          <a:satOff val="-92105"/>
                          <a:lumOff val="44705"/>
                        </a:schemeClr>
                      </a:solidFill>
                      <a:miter lim="400000"/>
                    </a:lnL>
                    <a:lnR w="25400">
                      <a:solidFill>
                        <a:schemeClr val="accent1">
                          <a:hueOff val="-11708571"/>
                          <a:satOff val="-92105"/>
                          <a:lumOff val="44705"/>
                        </a:schemeClr>
                      </a:solidFill>
                      <a:miter lim="400000"/>
                    </a:lnR>
                    <a:lnT w="25400">
                      <a:solidFill>
                        <a:schemeClr val="accent1">
                          <a:hueOff val="-11708571"/>
                          <a:satOff val="-92105"/>
                          <a:lumOff val="44705"/>
                        </a:schemeClr>
                      </a:solidFill>
                      <a:miter lim="400000"/>
                    </a:lnT>
                    <a:lnB w="25400">
                      <a:solidFill>
                        <a:schemeClr val="accent1">
                          <a:hueOff val="-11708571"/>
                          <a:satOff val="-92105"/>
                          <a:lumOff val="44705"/>
                        </a:schemeClr>
                      </a:solidFill>
                      <a:miter lim="400000"/>
                    </a:lnB>
                    <a:solidFill>
                      <a:schemeClr val="accent2">
                        <a:hueOff val="-10800000"/>
                        <a:satOff val="-100000"/>
                        <a:lumOff val="54117"/>
                      </a:schemeClr>
                    </a:solidFill>
                  </a:tcPr>
                </a:tc>
                <a:tc>
                  <a:txBody>
                    <a:bodyPr/>
                    <a:lstStyle/>
                    <a:p>
                      <a:pPr algn="l" defTabSz="822960">
                        <a:lnSpc>
                          <a:spcPct val="120000"/>
                        </a:lnSpc>
                        <a:defRPr sz="1400" spc="56">
                          <a:sym typeface="BentonSansF"/>
                        </a:defRPr>
                      </a:pPr>
                      <a:endParaRPr sz="700"/>
                    </a:p>
                  </a:txBody>
                  <a:tcPr marL="25400" marR="25400" marT="25400" marB="25400" anchor="ctr" horzOverflow="overflow">
                    <a:lnL w="25400">
                      <a:solidFill>
                        <a:schemeClr val="accent1">
                          <a:hueOff val="-11708571"/>
                          <a:satOff val="-92105"/>
                          <a:lumOff val="44705"/>
                        </a:schemeClr>
                      </a:solidFill>
                      <a:miter lim="400000"/>
                    </a:lnL>
                    <a:lnR w="25400">
                      <a:solidFill>
                        <a:schemeClr val="accent1">
                          <a:hueOff val="-11708571"/>
                          <a:satOff val="-92105"/>
                          <a:lumOff val="44705"/>
                        </a:schemeClr>
                      </a:solidFill>
                      <a:miter lim="400000"/>
                    </a:lnR>
                    <a:lnT w="25400">
                      <a:solidFill>
                        <a:schemeClr val="accent1">
                          <a:hueOff val="-11708571"/>
                          <a:satOff val="-92105"/>
                          <a:lumOff val="44705"/>
                        </a:schemeClr>
                      </a:solidFill>
                      <a:miter lim="400000"/>
                    </a:lnT>
                    <a:lnB w="25400">
                      <a:solidFill>
                        <a:schemeClr val="accent1">
                          <a:hueOff val="-11708571"/>
                          <a:satOff val="-92105"/>
                          <a:lumOff val="44705"/>
                        </a:schemeClr>
                      </a:solidFill>
                      <a:miter lim="400000"/>
                    </a:lnB>
                    <a:noFill/>
                  </a:tcPr>
                </a:tc>
                <a:tc gridSpan="4">
                  <a:txBody>
                    <a:bodyPr/>
                    <a:lstStyle/>
                    <a:p>
                      <a:pPr marL="228600" algn="l" defTabSz="822960">
                        <a:lnSpc>
                          <a:spcPct val="110000"/>
                        </a:lnSpc>
                        <a:defRPr sz="1400" spc="56">
                          <a:solidFill>
                            <a:schemeClr val="accent1">
                              <a:hueOff val="-11708571"/>
                              <a:satOff val="-92105"/>
                              <a:lumOff val="44705"/>
                            </a:schemeClr>
                          </a:solidFill>
                          <a:sym typeface="BentonSansF"/>
                        </a:defRPr>
                      </a:pPr>
                      <a:r>
                        <a:rPr sz="700" b="1"/>
                        <a:t>Lorem Ipsum</a:t>
                      </a:r>
                    </a:p>
                    <a:p>
                      <a:pPr marL="228600" algn="l" defTabSz="822960">
                        <a:lnSpc>
                          <a:spcPct val="110000"/>
                        </a:lnSpc>
                        <a:defRPr sz="1400" spc="56">
                          <a:solidFill>
                            <a:schemeClr val="accent1">
                              <a:hueOff val="-11708571"/>
                              <a:satOff val="-92105"/>
                              <a:lumOff val="44705"/>
                            </a:schemeClr>
                          </a:solidFill>
                          <a:sym typeface="BentonSansF"/>
                        </a:defRPr>
                      </a:pPr>
                      <a:r>
                        <a:rPr sz="700"/>
                        <a:t>Description text dolor</a:t>
                      </a:r>
                    </a:p>
                  </a:txBody>
                  <a:tcPr marL="25400" marR="25400" marT="25400" marB="25400" anchor="ctr" horzOverflow="overflow">
                    <a:lnL w="25400">
                      <a:solidFill>
                        <a:schemeClr val="accent1">
                          <a:hueOff val="-11708571"/>
                          <a:satOff val="-92105"/>
                          <a:lumOff val="44705"/>
                        </a:schemeClr>
                      </a:solidFill>
                      <a:miter lim="400000"/>
                    </a:lnL>
                    <a:lnR w="25400">
                      <a:solidFill>
                        <a:schemeClr val="accent1">
                          <a:hueOff val="-11708571"/>
                          <a:satOff val="-92105"/>
                          <a:lumOff val="44705"/>
                        </a:schemeClr>
                      </a:solidFill>
                      <a:miter lim="400000"/>
                    </a:lnR>
                    <a:lnT w="25400">
                      <a:solidFill>
                        <a:schemeClr val="accent1">
                          <a:hueOff val="-11708571"/>
                          <a:satOff val="-92105"/>
                          <a:lumOff val="44705"/>
                        </a:schemeClr>
                      </a:solidFill>
                      <a:miter lim="400000"/>
                    </a:lnT>
                    <a:lnB w="25400">
                      <a:solidFill>
                        <a:schemeClr val="accent1">
                          <a:hueOff val="-11708571"/>
                          <a:satOff val="-92105"/>
                          <a:lumOff val="44705"/>
                        </a:schemeClr>
                      </a:solidFill>
                      <a:miter lim="400000"/>
                    </a:lnB>
                    <a:solidFill>
                      <a:schemeClr val="accent1">
                        <a:satOff val="-10379"/>
                        <a:lumOff val="-16666"/>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l" defTabSz="822960">
                        <a:lnSpc>
                          <a:spcPct val="120000"/>
                        </a:lnSpc>
                        <a:defRPr sz="1400" spc="56">
                          <a:sym typeface="BentonSansF"/>
                        </a:defRPr>
                      </a:pPr>
                      <a:endParaRPr sz="700"/>
                    </a:p>
                  </a:txBody>
                  <a:tcPr marL="25400" marR="25400" marT="25400" marB="25400" anchor="ctr" horzOverflow="overflow">
                    <a:lnL w="25400">
                      <a:solidFill>
                        <a:schemeClr val="accent1">
                          <a:hueOff val="-11708571"/>
                          <a:satOff val="-92105"/>
                          <a:lumOff val="44705"/>
                        </a:schemeClr>
                      </a:solidFill>
                      <a:miter lim="400000"/>
                    </a:lnL>
                    <a:lnR w="25400">
                      <a:solidFill>
                        <a:schemeClr val="accent1">
                          <a:hueOff val="-11708571"/>
                          <a:satOff val="-92105"/>
                          <a:lumOff val="44705"/>
                        </a:schemeClr>
                      </a:solidFill>
                      <a:miter lim="400000"/>
                    </a:lnR>
                    <a:lnT w="25400">
                      <a:solidFill>
                        <a:schemeClr val="accent1">
                          <a:hueOff val="-11708571"/>
                          <a:satOff val="-92105"/>
                          <a:lumOff val="44705"/>
                        </a:schemeClr>
                      </a:solidFill>
                      <a:miter lim="400000"/>
                    </a:lnT>
                    <a:lnB w="25400">
                      <a:solidFill>
                        <a:schemeClr val="accent1">
                          <a:hueOff val="-11708571"/>
                          <a:satOff val="-92105"/>
                          <a:lumOff val="44705"/>
                        </a:schemeClr>
                      </a:solidFill>
                      <a:miter lim="400000"/>
                    </a:lnB>
                    <a:solidFill>
                      <a:schemeClr val="accent2">
                        <a:hueOff val="-10800000"/>
                        <a:satOff val="-100000"/>
                        <a:lumOff val="54117"/>
                      </a:schemeClr>
                    </a:solidFill>
                  </a:tcPr>
                </a:tc>
                <a:tc>
                  <a:txBody>
                    <a:bodyPr/>
                    <a:lstStyle/>
                    <a:p>
                      <a:pPr algn="l" defTabSz="822960">
                        <a:lnSpc>
                          <a:spcPct val="120000"/>
                        </a:lnSpc>
                        <a:defRPr sz="1400" spc="56">
                          <a:sym typeface="BentonSansF"/>
                        </a:defRPr>
                      </a:pPr>
                      <a:endParaRPr sz="700"/>
                    </a:p>
                  </a:txBody>
                  <a:tcPr marL="25400" marR="25400" marT="25400" marB="25400" anchor="ctr" horzOverflow="overflow">
                    <a:lnL w="25400">
                      <a:solidFill>
                        <a:schemeClr val="accent1">
                          <a:hueOff val="-11708571"/>
                          <a:satOff val="-92105"/>
                          <a:lumOff val="44705"/>
                        </a:schemeClr>
                      </a:solidFill>
                      <a:miter lim="400000"/>
                    </a:lnL>
                    <a:lnR w="25400">
                      <a:solidFill>
                        <a:schemeClr val="accent1">
                          <a:hueOff val="-11708571"/>
                          <a:satOff val="-92105"/>
                          <a:lumOff val="44705"/>
                        </a:schemeClr>
                      </a:solidFill>
                      <a:miter lim="400000"/>
                    </a:lnR>
                    <a:lnT w="25400">
                      <a:solidFill>
                        <a:schemeClr val="accent1">
                          <a:hueOff val="-11708571"/>
                          <a:satOff val="-92105"/>
                          <a:lumOff val="44705"/>
                        </a:schemeClr>
                      </a:solidFill>
                      <a:miter lim="400000"/>
                    </a:lnT>
                    <a:lnB w="25400">
                      <a:solidFill>
                        <a:schemeClr val="accent1">
                          <a:hueOff val="-11708571"/>
                          <a:satOff val="-92105"/>
                          <a:lumOff val="44705"/>
                        </a:schemeClr>
                      </a:solidFill>
                      <a:miter lim="400000"/>
                    </a:lnB>
                    <a:solidFill>
                      <a:schemeClr val="accent2">
                        <a:hueOff val="-10800000"/>
                        <a:satOff val="-100000"/>
                        <a:lumOff val="54117"/>
                      </a:schemeClr>
                    </a:solidFill>
                  </a:tcPr>
                </a:tc>
                <a:tc>
                  <a:txBody>
                    <a:bodyPr/>
                    <a:lstStyle/>
                    <a:p>
                      <a:pPr algn="l" defTabSz="822960">
                        <a:lnSpc>
                          <a:spcPct val="120000"/>
                        </a:lnSpc>
                        <a:defRPr sz="1400" spc="56">
                          <a:sym typeface="BentonSansF"/>
                        </a:defRPr>
                      </a:pPr>
                      <a:endParaRPr sz="700"/>
                    </a:p>
                  </a:txBody>
                  <a:tcPr marL="25400" marR="25400" marT="25400" marB="25400" anchor="ctr" horzOverflow="overflow">
                    <a:lnL w="25400">
                      <a:solidFill>
                        <a:schemeClr val="accent1">
                          <a:hueOff val="-11708571"/>
                          <a:satOff val="-92105"/>
                          <a:lumOff val="44705"/>
                        </a:schemeClr>
                      </a:solidFill>
                      <a:miter lim="400000"/>
                    </a:lnL>
                    <a:lnR w="25400">
                      <a:solidFill>
                        <a:schemeClr val="accent1">
                          <a:hueOff val="-11708571"/>
                          <a:satOff val="-92105"/>
                          <a:lumOff val="44705"/>
                        </a:schemeClr>
                      </a:solidFill>
                      <a:miter lim="400000"/>
                    </a:lnR>
                    <a:lnT w="25400">
                      <a:solidFill>
                        <a:schemeClr val="accent1">
                          <a:hueOff val="-11708571"/>
                          <a:satOff val="-92105"/>
                          <a:lumOff val="44705"/>
                        </a:schemeClr>
                      </a:solidFill>
                      <a:miter lim="400000"/>
                    </a:lnT>
                    <a:lnB w="25400">
                      <a:solidFill>
                        <a:schemeClr val="accent1">
                          <a:hueOff val="-11708571"/>
                          <a:satOff val="-92105"/>
                          <a:lumOff val="44705"/>
                        </a:schemeClr>
                      </a:solidFill>
                      <a:miter lim="400000"/>
                    </a:lnB>
                    <a:solidFill>
                      <a:schemeClr val="accent2">
                        <a:hueOff val="-10800000"/>
                        <a:satOff val="-100000"/>
                        <a:lumOff val="54117"/>
                      </a:schemeClr>
                    </a:solidFill>
                  </a:tcPr>
                </a:tc>
                <a:tc>
                  <a:txBody>
                    <a:bodyPr/>
                    <a:lstStyle/>
                    <a:p>
                      <a:pPr algn="l" defTabSz="822960">
                        <a:lnSpc>
                          <a:spcPct val="120000"/>
                        </a:lnSpc>
                        <a:defRPr sz="1400" spc="56">
                          <a:sym typeface="BentonSansF"/>
                        </a:defRPr>
                      </a:pPr>
                      <a:endParaRPr sz="700"/>
                    </a:p>
                  </a:txBody>
                  <a:tcPr marL="25400" marR="25400" marT="25400" marB="25400" anchor="ctr" horzOverflow="overflow">
                    <a:lnL w="25400">
                      <a:solidFill>
                        <a:schemeClr val="accent1">
                          <a:hueOff val="-11708571"/>
                          <a:satOff val="-92105"/>
                          <a:lumOff val="44705"/>
                        </a:schemeClr>
                      </a:solidFill>
                      <a:miter lim="400000"/>
                    </a:lnL>
                    <a:lnR w="25400">
                      <a:solidFill>
                        <a:schemeClr val="accent1">
                          <a:hueOff val="-11708571"/>
                          <a:satOff val="-92105"/>
                          <a:lumOff val="44705"/>
                        </a:schemeClr>
                      </a:solidFill>
                      <a:miter lim="400000"/>
                    </a:lnR>
                    <a:lnT w="25400">
                      <a:solidFill>
                        <a:schemeClr val="accent1">
                          <a:hueOff val="-11708571"/>
                          <a:satOff val="-92105"/>
                          <a:lumOff val="44705"/>
                        </a:schemeClr>
                      </a:solidFill>
                      <a:miter lim="400000"/>
                    </a:lnT>
                    <a:lnB w="25400">
                      <a:solidFill>
                        <a:schemeClr val="accent1">
                          <a:hueOff val="-11708571"/>
                          <a:satOff val="-92105"/>
                          <a:lumOff val="44705"/>
                        </a:schemeClr>
                      </a:solidFill>
                      <a:miter lim="400000"/>
                    </a:lnB>
                    <a:noFill/>
                  </a:tcPr>
                </a:tc>
                <a:tc>
                  <a:txBody>
                    <a:bodyPr/>
                    <a:lstStyle/>
                    <a:p>
                      <a:pPr algn="l" defTabSz="822960">
                        <a:lnSpc>
                          <a:spcPct val="120000"/>
                        </a:lnSpc>
                        <a:defRPr sz="1400" spc="56">
                          <a:sym typeface="BentonSansF"/>
                        </a:defRPr>
                      </a:pPr>
                      <a:endParaRPr sz="700"/>
                    </a:p>
                  </a:txBody>
                  <a:tcPr marL="25400" marR="25400" marT="25400" marB="25400" anchor="ctr" horzOverflow="overflow">
                    <a:lnL w="25400">
                      <a:solidFill>
                        <a:schemeClr val="accent1">
                          <a:hueOff val="-11708571"/>
                          <a:satOff val="-92105"/>
                          <a:lumOff val="44705"/>
                        </a:schemeClr>
                      </a:solidFill>
                      <a:miter lim="400000"/>
                    </a:lnL>
                    <a:lnR w="25400">
                      <a:solidFill>
                        <a:schemeClr val="accent1">
                          <a:hueOff val="-11708571"/>
                          <a:satOff val="-92105"/>
                          <a:lumOff val="44705"/>
                        </a:schemeClr>
                      </a:solidFill>
                      <a:miter lim="400000"/>
                    </a:lnR>
                    <a:lnT w="25400">
                      <a:solidFill>
                        <a:schemeClr val="accent1">
                          <a:hueOff val="-11708571"/>
                          <a:satOff val="-92105"/>
                          <a:lumOff val="44705"/>
                        </a:schemeClr>
                      </a:solidFill>
                      <a:miter lim="400000"/>
                    </a:lnT>
                    <a:lnB w="25400">
                      <a:solidFill>
                        <a:schemeClr val="accent1">
                          <a:hueOff val="-11708571"/>
                          <a:satOff val="-92105"/>
                          <a:lumOff val="44705"/>
                        </a:schemeClr>
                      </a:solidFill>
                      <a:miter lim="400000"/>
                    </a:lnB>
                    <a:solidFill>
                      <a:schemeClr val="accent2">
                        <a:hueOff val="-10800000"/>
                        <a:satOff val="-100000"/>
                        <a:lumOff val="54117"/>
                      </a:schemeClr>
                    </a:solidFill>
                  </a:tcPr>
                </a:tc>
                <a:tc>
                  <a:txBody>
                    <a:bodyPr/>
                    <a:lstStyle/>
                    <a:p>
                      <a:pPr algn="l" defTabSz="822960">
                        <a:lnSpc>
                          <a:spcPct val="120000"/>
                        </a:lnSpc>
                        <a:defRPr sz="1400" spc="56">
                          <a:sym typeface="BentonSansF"/>
                        </a:defRPr>
                      </a:pPr>
                      <a:endParaRPr sz="700"/>
                    </a:p>
                  </a:txBody>
                  <a:tcPr marL="25400" marR="25400" marT="25400" marB="25400" anchor="ctr" horzOverflow="overflow">
                    <a:lnL w="25400">
                      <a:solidFill>
                        <a:schemeClr val="accent1">
                          <a:hueOff val="-11708571"/>
                          <a:satOff val="-92105"/>
                          <a:lumOff val="44705"/>
                        </a:schemeClr>
                      </a:solidFill>
                      <a:miter lim="400000"/>
                    </a:lnL>
                    <a:lnR w="12700">
                      <a:solidFill>
                        <a:schemeClr val="accent1">
                          <a:hueOff val="-11708571"/>
                          <a:satOff val="-92105"/>
                          <a:lumOff val="44705"/>
                        </a:schemeClr>
                      </a:solidFill>
                      <a:miter lim="400000"/>
                    </a:lnR>
                    <a:lnT w="25400">
                      <a:solidFill>
                        <a:schemeClr val="accent1">
                          <a:hueOff val="-11708571"/>
                          <a:satOff val="-92105"/>
                          <a:lumOff val="44705"/>
                        </a:schemeClr>
                      </a:solidFill>
                      <a:miter lim="400000"/>
                    </a:lnT>
                    <a:lnB w="25400">
                      <a:solidFill>
                        <a:schemeClr val="accent1">
                          <a:hueOff val="-11708571"/>
                          <a:satOff val="-92105"/>
                          <a:lumOff val="44705"/>
                        </a:schemeClr>
                      </a:solidFill>
                      <a:miter lim="400000"/>
                    </a:lnB>
                    <a:solidFill>
                      <a:schemeClr val="accent2">
                        <a:hueOff val="-10800000"/>
                        <a:satOff val="-100000"/>
                        <a:lumOff val="54117"/>
                      </a:schemeClr>
                    </a:solidFill>
                  </a:tcPr>
                </a:tc>
                <a:extLst>
                  <a:ext uri="{0D108BD9-81ED-4DB2-BD59-A6C34878D82A}">
                    <a16:rowId xmlns:a16="http://schemas.microsoft.com/office/drawing/2014/main" xmlns="" val="10004"/>
                  </a:ext>
                </a:extLst>
              </a:tr>
              <a:tr h="499176">
                <a:tc>
                  <a:txBody>
                    <a:bodyPr/>
                    <a:lstStyle/>
                    <a:p>
                      <a:pPr algn="l" defTabSz="822960">
                        <a:lnSpc>
                          <a:spcPct val="120000"/>
                        </a:lnSpc>
                        <a:defRPr sz="1400" spc="56">
                          <a:sym typeface="BentonSansF"/>
                        </a:defRPr>
                      </a:pPr>
                      <a:endParaRPr sz="700"/>
                    </a:p>
                  </a:txBody>
                  <a:tcPr marL="25400" marR="25400" marT="25400" marB="25400" anchor="ctr" horzOverflow="overflow">
                    <a:lnL w="0">
                      <a:miter lim="400000"/>
                    </a:lnL>
                    <a:lnR w="25400">
                      <a:solidFill>
                        <a:schemeClr val="accent1">
                          <a:hueOff val="-11708571"/>
                          <a:satOff val="-92105"/>
                          <a:lumOff val="44705"/>
                        </a:schemeClr>
                      </a:solidFill>
                      <a:miter lim="400000"/>
                    </a:lnR>
                    <a:lnT w="25400">
                      <a:solidFill>
                        <a:schemeClr val="accent1">
                          <a:hueOff val="-11708571"/>
                          <a:satOff val="-92105"/>
                          <a:lumOff val="44705"/>
                        </a:schemeClr>
                      </a:solidFill>
                      <a:miter lim="400000"/>
                    </a:lnT>
                    <a:lnB w="25400">
                      <a:solidFill>
                        <a:schemeClr val="accent1">
                          <a:hueOff val="-11708571"/>
                          <a:satOff val="-92105"/>
                          <a:lumOff val="44705"/>
                        </a:schemeClr>
                      </a:solidFill>
                      <a:miter lim="400000"/>
                    </a:lnB>
                    <a:solidFill>
                      <a:schemeClr val="accent2">
                        <a:hueOff val="-10800000"/>
                        <a:satOff val="-100000"/>
                        <a:lumOff val="54117"/>
                      </a:schemeClr>
                    </a:solidFill>
                  </a:tcPr>
                </a:tc>
                <a:tc>
                  <a:txBody>
                    <a:bodyPr/>
                    <a:lstStyle/>
                    <a:p>
                      <a:pPr algn="l" defTabSz="822960">
                        <a:lnSpc>
                          <a:spcPct val="120000"/>
                        </a:lnSpc>
                        <a:defRPr sz="1400" spc="56">
                          <a:sym typeface="BentonSansF"/>
                        </a:defRPr>
                      </a:pPr>
                      <a:endParaRPr sz="700"/>
                    </a:p>
                  </a:txBody>
                  <a:tcPr marL="25400" marR="25400" marT="25400" marB="25400" anchor="ctr" horzOverflow="overflow">
                    <a:lnL w="25400">
                      <a:solidFill>
                        <a:schemeClr val="accent1">
                          <a:hueOff val="-11708571"/>
                          <a:satOff val="-92105"/>
                          <a:lumOff val="44705"/>
                        </a:schemeClr>
                      </a:solidFill>
                      <a:miter lim="400000"/>
                    </a:lnL>
                    <a:lnR w="25400">
                      <a:solidFill>
                        <a:schemeClr val="accent1">
                          <a:hueOff val="-11708571"/>
                          <a:satOff val="-92105"/>
                          <a:lumOff val="44705"/>
                        </a:schemeClr>
                      </a:solidFill>
                      <a:miter lim="400000"/>
                    </a:lnR>
                    <a:lnT w="25400">
                      <a:solidFill>
                        <a:schemeClr val="accent1">
                          <a:hueOff val="-11708571"/>
                          <a:satOff val="-92105"/>
                          <a:lumOff val="44705"/>
                        </a:schemeClr>
                      </a:solidFill>
                      <a:miter lim="400000"/>
                    </a:lnT>
                    <a:lnB w="25400">
                      <a:solidFill>
                        <a:schemeClr val="accent1">
                          <a:hueOff val="-11708571"/>
                          <a:satOff val="-92105"/>
                          <a:lumOff val="44705"/>
                        </a:schemeClr>
                      </a:solidFill>
                      <a:miter lim="400000"/>
                    </a:lnB>
                    <a:solidFill>
                      <a:schemeClr val="accent2">
                        <a:hueOff val="-10800000"/>
                        <a:satOff val="-100000"/>
                        <a:lumOff val="54117"/>
                      </a:schemeClr>
                    </a:solidFill>
                  </a:tcPr>
                </a:tc>
                <a:tc>
                  <a:txBody>
                    <a:bodyPr/>
                    <a:lstStyle/>
                    <a:p>
                      <a:pPr algn="l" defTabSz="822960">
                        <a:lnSpc>
                          <a:spcPct val="120000"/>
                        </a:lnSpc>
                        <a:defRPr sz="1400" spc="56">
                          <a:sym typeface="BentonSansF"/>
                        </a:defRPr>
                      </a:pPr>
                      <a:endParaRPr sz="700"/>
                    </a:p>
                  </a:txBody>
                  <a:tcPr marL="25400" marR="25400" marT="25400" marB="25400" anchor="ctr" horzOverflow="overflow">
                    <a:lnL w="25400">
                      <a:solidFill>
                        <a:schemeClr val="accent1">
                          <a:hueOff val="-11708571"/>
                          <a:satOff val="-92105"/>
                          <a:lumOff val="44705"/>
                        </a:schemeClr>
                      </a:solidFill>
                      <a:miter lim="400000"/>
                    </a:lnL>
                    <a:lnR w="25400">
                      <a:solidFill>
                        <a:schemeClr val="accent1">
                          <a:hueOff val="-11708571"/>
                          <a:satOff val="-92105"/>
                          <a:lumOff val="44705"/>
                        </a:schemeClr>
                      </a:solidFill>
                      <a:miter lim="400000"/>
                    </a:lnR>
                    <a:lnT w="25400">
                      <a:solidFill>
                        <a:schemeClr val="accent1">
                          <a:hueOff val="-11708571"/>
                          <a:satOff val="-92105"/>
                          <a:lumOff val="44705"/>
                        </a:schemeClr>
                      </a:solidFill>
                      <a:miter lim="400000"/>
                    </a:lnT>
                    <a:lnB w="25400">
                      <a:solidFill>
                        <a:schemeClr val="accent1">
                          <a:hueOff val="-11708571"/>
                          <a:satOff val="-92105"/>
                          <a:lumOff val="44705"/>
                        </a:schemeClr>
                      </a:solidFill>
                      <a:miter lim="400000"/>
                    </a:lnB>
                    <a:noFill/>
                  </a:tcPr>
                </a:tc>
                <a:tc>
                  <a:txBody>
                    <a:bodyPr/>
                    <a:lstStyle/>
                    <a:p>
                      <a:pPr algn="l" defTabSz="822960">
                        <a:lnSpc>
                          <a:spcPct val="120000"/>
                        </a:lnSpc>
                        <a:defRPr sz="1400" spc="56">
                          <a:sym typeface="BentonSansF"/>
                        </a:defRPr>
                      </a:pPr>
                      <a:endParaRPr sz="700"/>
                    </a:p>
                  </a:txBody>
                  <a:tcPr marL="25400" marR="25400" marT="25400" marB="25400" anchor="ctr" horzOverflow="overflow">
                    <a:lnL w="25400">
                      <a:solidFill>
                        <a:schemeClr val="accent1">
                          <a:hueOff val="-11708571"/>
                          <a:satOff val="-92105"/>
                          <a:lumOff val="44705"/>
                        </a:schemeClr>
                      </a:solidFill>
                      <a:miter lim="400000"/>
                    </a:lnL>
                    <a:lnR w="25400">
                      <a:solidFill>
                        <a:schemeClr val="accent1">
                          <a:hueOff val="-11708571"/>
                          <a:satOff val="-92105"/>
                          <a:lumOff val="44705"/>
                        </a:schemeClr>
                      </a:solidFill>
                      <a:miter lim="400000"/>
                    </a:lnR>
                    <a:lnT w="25400">
                      <a:solidFill>
                        <a:schemeClr val="accent1">
                          <a:hueOff val="-11708571"/>
                          <a:satOff val="-92105"/>
                          <a:lumOff val="44705"/>
                        </a:schemeClr>
                      </a:solidFill>
                      <a:miter lim="400000"/>
                    </a:lnT>
                    <a:lnB w="25400">
                      <a:solidFill>
                        <a:schemeClr val="accent1">
                          <a:hueOff val="-11708571"/>
                          <a:satOff val="-92105"/>
                          <a:lumOff val="44705"/>
                        </a:schemeClr>
                      </a:solidFill>
                      <a:miter lim="400000"/>
                    </a:lnB>
                    <a:solidFill>
                      <a:schemeClr val="accent2">
                        <a:hueOff val="-10800000"/>
                        <a:satOff val="-100000"/>
                        <a:lumOff val="54117"/>
                      </a:schemeClr>
                    </a:solidFill>
                  </a:tcPr>
                </a:tc>
                <a:tc>
                  <a:txBody>
                    <a:bodyPr/>
                    <a:lstStyle/>
                    <a:p>
                      <a:pPr algn="l" defTabSz="822960">
                        <a:lnSpc>
                          <a:spcPct val="120000"/>
                        </a:lnSpc>
                        <a:defRPr sz="1400" spc="56">
                          <a:sym typeface="BentonSansF"/>
                        </a:defRPr>
                      </a:pPr>
                      <a:endParaRPr sz="700"/>
                    </a:p>
                  </a:txBody>
                  <a:tcPr marL="25400" marR="25400" marT="25400" marB="25400" anchor="ctr" horzOverflow="overflow">
                    <a:lnL w="25400">
                      <a:solidFill>
                        <a:schemeClr val="accent1">
                          <a:hueOff val="-11708571"/>
                          <a:satOff val="-92105"/>
                          <a:lumOff val="44705"/>
                        </a:schemeClr>
                      </a:solidFill>
                      <a:miter lim="400000"/>
                    </a:lnL>
                    <a:lnR w="25400">
                      <a:solidFill>
                        <a:schemeClr val="accent1">
                          <a:hueOff val="-11708571"/>
                          <a:satOff val="-92105"/>
                          <a:lumOff val="44705"/>
                        </a:schemeClr>
                      </a:solidFill>
                      <a:miter lim="400000"/>
                    </a:lnR>
                    <a:lnT w="25400">
                      <a:solidFill>
                        <a:schemeClr val="accent1">
                          <a:hueOff val="-11708571"/>
                          <a:satOff val="-92105"/>
                          <a:lumOff val="44705"/>
                        </a:schemeClr>
                      </a:solidFill>
                      <a:miter lim="400000"/>
                    </a:lnT>
                    <a:lnB w="25400">
                      <a:solidFill>
                        <a:schemeClr val="accent1">
                          <a:hueOff val="-11708571"/>
                          <a:satOff val="-92105"/>
                          <a:lumOff val="44705"/>
                        </a:schemeClr>
                      </a:solidFill>
                      <a:miter lim="400000"/>
                    </a:lnB>
                    <a:solidFill>
                      <a:schemeClr val="accent2">
                        <a:hueOff val="-10800000"/>
                        <a:satOff val="-100000"/>
                        <a:lumOff val="54117"/>
                      </a:schemeClr>
                    </a:solidFill>
                  </a:tcPr>
                </a:tc>
                <a:tc>
                  <a:txBody>
                    <a:bodyPr/>
                    <a:lstStyle/>
                    <a:p>
                      <a:pPr algn="l" defTabSz="822960">
                        <a:lnSpc>
                          <a:spcPct val="120000"/>
                        </a:lnSpc>
                        <a:defRPr sz="1400" spc="56">
                          <a:sym typeface="BentonSansF"/>
                        </a:defRPr>
                      </a:pPr>
                      <a:endParaRPr sz="700"/>
                    </a:p>
                  </a:txBody>
                  <a:tcPr marL="25400" marR="25400" marT="25400" marB="25400" anchor="ctr" horzOverflow="overflow">
                    <a:lnL w="25400">
                      <a:solidFill>
                        <a:schemeClr val="accent1">
                          <a:hueOff val="-11708571"/>
                          <a:satOff val="-92105"/>
                          <a:lumOff val="44705"/>
                        </a:schemeClr>
                      </a:solidFill>
                      <a:miter lim="400000"/>
                    </a:lnL>
                    <a:lnR w="25400">
                      <a:solidFill>
                        <a:schemeClr val="accent1">
                          <a:hueOff val="-11708571"/>
                          <a:satOff val="-92105"/>
                          <a:lumOff val="44705"/>
                        </a:schemeClr>
                      </a:solidFill>
                      <a:miter lim="400000"/>
                    </a:lnR>
                    <a:lnT w="25400">
                      <a:solidFill>
                        <a:schemeClr val="accent1">
                          <a:hueOff val="-11708571"/>
                          <a:satOff val="-92105"/>
                          <a:lumOff val="44705"/>
                        </a:schemeClr>
                      </a:solidFill>
                      <a:miter lim="400000"/>
                    </a:lnT>
                    <a:lnB w="25400">
                      <a:solidFill>
                        <a:schemeClr val="accent1">
                          <a:hueOff val="-11708571"/>
                          <a:satOff val="-92105"/>
                          <a:lumOff val="44705"/>
                        </a:schemeClr>
                      </a:solidFill>
                      <a:miter lim="400000"/>
                    </a:lnB>
                    <a:noFill/>
                  </a:tcPr>
                </a:tc>
                <a:tc gridSpan="3">
                  <a:txBody>
                    <a:bodyPr/>
                    <a:lstStyle/>
                    <a:p>
                      <a:pPr marL="228600" algn="l" defTabSz="822960">
                        <a:lnSpc>
                          <a:spcPct val="110000"/>
                        </a:lnSpc>
                        <a:defRPr sz="1400" spc="56">
                          <a:solidFill>
                            <a:schemeClr val="accent1">
                              <a:hueOff val="-11708571"/>
                              <a:satOff val="-92105"/>
                              <a:lumOff val="44705"/>
                            </a:schemeClr>
                          </a:solidFill>
                          <a:sym typeface="BentonSansF"/>
                        </a:defRPr>
                      </a:pPr>
                      <a:r>
                        <a:rPr sz="700" b="1"/>
                        <a:t>Lorem Ipsum</a:t>
                      </a:r>
                    </a:p>
                    <a:p>
                      <a:pPr marL="228600" algn="l" defTabSz="822960">
                        <a:lnSpc>
                          <a:spcPct val="110000"/>
                        </a:lnSpc>
                        <a:defRPr sz="1400" spc="56">
                          <a:solidFill>
                            <a:schemeClr val="accent1">
                              <a:hueOff val="-11708571"/>
                              <a:satOff val="-92105"/>
                              <a:lumOff val="44705"/>
                            </a:schemeClr>
                          </a:solidFill>
                          <a:sym typeface="BentonSansF"/>
                        </a:defRPr>
                      </a:pPr>
                      <a:r>
                        <a:rPr sz="700"/>
                        <a:t>Description text dolor</a:t>
                      </a:r>
                    </a:p>
                  </a:txBody>
                  <a:tcPr marL="25400" marR="25400" marT="25400" marB="25400" anchor="ctr" horzOverflow="overflow">
                    <a:lnL w="25400">
                      <a:solidFill>
                        <a:schemeClr val="accent1">
                          <a:hueOff val="-11708571"/>
                          <a:satOff val="-92105"/>
                          <a:lumOff val="44705"/>
                        </a:schemeClr>
                      </a:solidFill>
                      <a:miter lim="400000"/>
                    </a:lnL>
                    <a:lnR w="25400">
                      <a:solidFill>
                        <a:schemeClr val="accent1">
                          <a:hueOff val="-11708571"/>
                          <a:satOff val="-92105"/>
                          <a:lumOff val="44705"/>
                        </a:schemeClr>
                      </a:solidFill>
                      <a:miter lim="400000"/>
                    </a:lnR>
                    <a:lnT w="25400">
                      <a:solidFill>
                        <a:schemeClr val="accent1">
                          <a:hueOff val="-11708571"/>
                          <a:satOff val="-92105"/>
                          <a:lumOff val="44705"/>
                        </a:schemeClr>
                      </a:solidFill>
                      <a:miter lim="400000"/>
                    </a:lnT>
                    <a:lnB w="25400">
                      <a:solidFill>
                        <a:schemeClr val="accent1">
                          <a:hueOff val="-11708571"/>
                          <a:satOff val="-92105"/>
                          <a:lumOff val="44705"/>
                        </a:schemeClr>
                      </a:solidFill>
                      <a:miter lim="400000"/>
                    </a:lnB>
                    <a:solidFill>
                      <a:schemeClr val="accent2">
                        <a:satOff val="-5228"/>
                        <a:lumOff val="-9999"/>
                      </a:schemeClr>
                    </a:solidFill>
                  </a:tcPr>
                </a:tc>
                <a:tc hMerge="1">
                  <a:txBody>
                    <a:bodyPr/>
                    <a:lstStyle/>
                    <a:p>
                      <a:endParaRPr lang="en-US"/>
                    </a:p>
                  </a:txBody>
                  <a:tcPr/>
                </a:tc>
                <a:tc hMerge="1">
                  <a:txBody>
                    <a:bodyPr/>
                    <a:lstStyle/>
                    <a:p>
                      <a:endParaRPr lang="en-US"/>
                    </a:p>
                  </a:txBody>
                  <a:tcPr/>
                </a:tc>
                <a:tc>
                  <a:txBody>
                    <a:bodyPr/>
                    <a:lstStyle/>
                    <a:p>
                      <a:pPr algn="l" defTabSz="822960">
                        <a:lnSpc>
                          <a:spcPct val="120000"/>
                        </a:lnSpc>
                        <a:defRPr sz="1400" spc="56">
                          <a:sym typeface="BentonSansF"/>
                        </a:defRPr>
                      </a:pPr>
                      <a:endParaRPr sz="700"/>
                    </a:p>
                  </a:txBody>
                  <a:tcPr marL="25400" marR="25400" marT="25400" marB="25400" anchor="ctr" horzOverflow="overflow">
                    <a:lnL w="25400">
                      <a:solidFill>
                        <a:schemeClr val="accent1">
                          <a:hueOff val="-11708571"/>
                          <a:satOff val="-92105"/>
                          <a:lumOff val="44705"/>
                        </a:schemeClr>
                      </a:solidFill>
                      <a:miter lim="400000"/>
                    </a:lnL>
                    <a:lnR w="25400">
                      <a:solidFill>
                        <a:schemeClr val="accent1">
                          <a:hueOff val="-11708571"/>
                          <a:satOff val="-92105"/>
                          <a:lumOff val="44705"/>
                        </a:schemeClr>
                      </a:solidFill>
                      <a:miter lim="400000"/>
                    </a:lnR>
                    <a:lnT w="25400">
                      <a:solidFill>
                        <a:schemeClr val="accent1">
                          <a:hueOff val="-11708571"/>
                          <a:satOff val="-92105"/>
                          <a:lumOff val="44705"/>
                        </a:schemeClr>
                      </a:solidFill>
                      <a:miter lim="400000"/>
                    </a:lnT>
                    <a:lnB w="25400">
                      <a:solidFill>
                        <a:schemeClr val="accent1">
                          <a:hueOff val="-11708571"/>
                          <a:satOff val="-92105"/>
                          <a:lumOff val="44705"/>
                        </a:schemeClr>
                      </a:solidFill>
                      <a:miter lim="400000"/>
                    </a:lnB>
                    <a:solidFill>
                      <a:schemeClr val="accent2">
                        <a:hueOff val="-10800000"/>
                        <a:satOff val="-100000"/>
                        <a:lumOff val="54117"/>
                      </a:schemeClr>
                    </a:solidFill>
                  </a:tcPr>
                </a:tc>
                <a:tc>
                  <a:txBody>
                    <a:bodyPr/>
                    <a:lstStyle/>
                    <a:p>
                      <a:pPr algn="l" defTabSz="822960">
                        <a:lnSpc>
                          <a:spcPct val="120000"/>
                        </a:lnSpc>
                        <a:defRPr sz="1400" spc="56">
                          <a:sym typeface="BentonSansF"/>
                        </a:defRPr>
                      </a:pPr>
                      <a:endParaRPr sz="700"/>
                    </a:p>
                  </a:txBody>
                  <a:tcPr marL="25400" marR="25400" marT="25400" marB="25400" anchor="ctr" horzOverflow="overflow">
                    <a:lnL w="25400">
                      <a:solidFill>
                        <a:schemeClr val="accent1">
                          <a:hueOff val="-11708571"/>
                          <a:satOff val="-92105"/>
                          <a:lumOff val="44705"/>
                        </a:schemeClr>
                      </a:solidFill>
                      <a:miter lim="400000"/>
                    </a:lnL>
                    <a:lnR w="25400">
                      <a:solidFill>
                        <a:schemeClr val="accent1">
                          <a:hueOff val="-11708571"/>
                          <a:satOff val="-92105"/>
                          <a:lumOff val="44705"/>
                        </a:schemeClr>
                      </a:solidFill>
                      <a:miter lim="400000"/>
                    </a:lnR>
                    <a:lnT w="25400">
                      <a:solidFill>
                        <a:schemeClr val="accent1">
                          <a:hueOff val="-11708571"/>
                          <a:satOff val="-92105"/>
                          <a:lumOff val="44705"/>
                        </a:schemeClr>
                      </a:solidFill>
                      <a:miter lim="400000"/>
                    </a:lnT>
                    <a:lnB w="25400">
                      <a:solidFill>
                        <a:schemeClr val="accent1">
                          <a:hueOff val="-11708571"/>
                          <a:satOff val="-92105"/>
                          <a:lumOff val="44705"/>
                        </a:schemeClr>
                      </a:solidFill>
                      <a:miter lim="400000"/>
                    </a:lnB>
                    <a:noFill/>
                  </a:tcPr>
                </a:tc>
                <a:tc>
                  <a:txBody>
                    <a:bodyPr/>
                    <a:lstStyle/>
                    <a:p>
                      <a:pPr algn="l" defTabSz="822960">
                        <a:lnSpc>
                          <a:spcPct val="120000"/>
                        </a:lnSpc>
                        <a:defRPr sz="1400" spc="56">
                          <a:sym typeface="BentonSansF"/>
                        </a:defRPr>
                      </a:pPr>
                      <a:endParaRPr sz="700"/>
                    </a:p>
                  </a:txBody>
                  <a:tcPr marL="25400" marR="25400" marT="25400" marB="25400" anchor="ctr" horzOverflow="overflow">
                    <a:lnL w="25400">
                      <a:solidFill>
                        <a:schemeClr val="accent1">
                          <a:hueOff val="-11708571"/>
                          <a:satOff val="-92105"/>
                          <a:lumOff val="44705"/>
                        </a:schemeClr>
                      </a:solidFill>
                      <a:miter lim="400000"/>
                    </a:lnL>
                    <a:lnR w="25400">
                      <a:solidFill>
                        <a:schemeClr val="accent1">
                          <a:hueOff val="-11708571"/>
                          <a:satOff val="-92105"/>
                          <a:lumOff val="44705"/>
                        </a:schemeClr>
                      </a:solidFill>
                      <a:miter lim="400000"/>
                    </a:lnR>
                    <a:lnT w="25400">
                      <a:solidFill>
                        <a:schemeClr val="accent1">
                          <a:hueOff val="-11708571"/>
                          <a:satOff val="-92105"/>
                          <a:lumOff val="44705"/>
                        </a:schemeClr>
                      </a:solidFill>
                      <a:miter lim="400000"/>
                    </a:lnT>
                    <a:lnB w="25400">
                      <a:solidFill>
                        <a:schemeClr val="accent1">
                          <a:hueOff val="-11708571"/>
                          <a:satOff val="-92105"/>
                          <a:lumOff val="44705"/>
                        </a:schemeClr>
                      </a:solidFill>
                      <a:miter lim="400000"/>
                    </a:lnB>
                    <a:solidFill>
                      <a:schemeClr val="accent2">
                        <a:hueOff val="-10800000"/>
                        <a:satOff val="-100000"/>
                        <a:lumOff val="54117"/>
                      </a:schemeClr>
                    </a:solidFill>
                  </a:tcPr>
                </a:tc>
                <a:tc>
                  <a:txBody>
                    <a:bodyPr/>
                    <a:lstStyle/>
                    <a:p>
                      <a:pPr algn="l" defTabSz="822960">
                        <a:lnSpc>
                          <a:spcPct val="120000"/>
                        </a:lnSpc>
                        <a:defRPr sz="1400" spc="56">
                          <a:sym typeface="BentonSansF"/>
                        </a:defRPr>
                      </a:pPr>
                      <a:endParaRPr sz="700"/>
                    </a:p>
                  </a:txBody>
                  <a:tcPr marL="25400" marR="25400" marT="25400" marB="25400" anchor="ctr" horzOverflow="overflow">
                    <a:lnL w="25400">
                      <a:solidFill>
                        <a:schemeClr val="accent1">
                          <a:hueOff val="-11708571"/>
                          <a:satOff val="-92105"/>
                          <a:lumOff val="44705"/>
                        </a:schemeClr>
                      </a:solidFill>
                      <a:miter lim="400000"/>
                    </a:lnL>
                    <a:lnR w="12700">
                      <a:solidFill>
                        <a:schemeClr val="accent1">
                          <a:hueOff val="-11708571"/>
                          <a:satOff val="-92105"/>
                          <a:lumOff val="44705"/>
                        </a:schemeClr>
                      </a:solidFill>
                      <a:miter lim="400000"/>
                    </a:lnR>
                    <a:lnT w="25400">
                      <a:solidFill>
                        <a:schemeClr val="accent1">
                          <a:hueOff val="-11708571"/>
                          <a:satOff val="-92105"/>
                          <a:lumOff val="44705"/>
                        </a:schemeClr>
                      </a:solidFill>
                      <a:miter lim="400000"/>
                    </a:lnT>
                    <a:lnB w="25400">
                      <a:solidFill>
                        <a:schemeClr val="accent1">
                          <a:hueOff val="-11708571"/>
                          <a:satOff val="-92105"/>
                          <a:lumOff val="44705"/>
                        </a:schemeClr>
                      </a:solidFill>
                      <a:miter lim="400000"/>
                    </a:lnB>
                    <a:solidFill>
                      <a:schemeClr val="accent2">
                        <a:hueOff val="-10800000"/>
                        <a:satOff val="-100000"/>
                        <a:lumOff val="54117"/>
                      </a:schemeClr>
                    </a:solidFill>
                  </a:tcPr>
                </a:tc>
                <a:extLst>
                  <a:ext uri="{0D108BD9-81ED-4DB2-BD59-A6C34878D82A}">
                    <a16:rowId xmlns:a16="http://schemas.microsoft.com/office/drawing/2014/main" xmlns="" val="10005"/>
                  </a:ext>
                </a:extLst>
              </a:tr>
              <a:tr h="499176">
                <a:tc>
                  <a:txBody>
                    <a:bodyPr/>
                    <a:lstStyle/>
                    <a:p>
                      <a:pPr algn="l" defTabSz="822960">
                        <a:lnSpc>
                          <a:spcPct val="120000"/>
                        </a:lnSpc>
                        <a:defRPr sz="1400" spc="56">
                          <a:sym typeface="BentonSansF"/>
                        </a:defRPr>
                      </a:pPr>
                      <a:endParaRPr sz="700"/>
                    </a:p>
                  </a:txBody>
                  <a:tcPr marL="25400" marR="25400" marT="25400" marB="25400" anchor="ctr" horzOverflow="overflow">
                    <a:lnL w="0">
                      <a:miter lim="400000"/>
                    </a:lnL>
                    <a:lnR w="25400">
                      <a:solidFill>
                        <a:schemeClr val="accent1">
                          <a:hueOff val="-11708571"/>
                          <a:satOff val="-92105"/>
                          <a:lumOff val="44705"/>
                        </a:schemeClr>
                      </a:solidFill>
                      <a:miter lim="400000"/>
                    </a:lnR>
                    <a:lnT w="25400">
                      <a:solidFill>
                        <a:schemeClr val="accent1">
                          <a:hueOff val="-11708571"/>
                          <a:satOff val="-92105"/>
                          <a:lumOff val="44705"/>
                        </a:schemeClr>
                      </a:solidFill>
                      <a:miter lim="400000"/>
                    </a:lnT>
                    <a:lnB w="25400">
                      <a:solidFill>
                        <a:schemeClr val="accent1">
                          <a:hueOff val="-11708571"/>
                          <a:satOff val="-92105"/>
                          <a:lumOff val="44705"/>
                        </a:schemeClr>
                      </a:solidFill>
                      <a:miter lim="400000"/>
                    </a:lnB>
                    <a:solidFill>
                      <a:schemeClr val="accent2">
                        <a:hueOff val="-10800000"/>
                        <a:satOff val="-100000"/>
                        <a:lumOff val="54117"/>
                      </a:schemeClr>
                    </a:solidFill>
                  </a:tcPr>
                </a:tc>
                <a:tc>
                  <a:txBody>
                    <a:bodyPr/>
                    <a:lstStyle/>
                    <a:p>
                      <a:pPr algn="l" defTabSz="822960">
                        <a:lnSpc>
                          <a:spcPct val="120000"/>
                        </a:lnSpc>
                        <a:defRPr sz="1400" spc="56">
                          <a:sym typeface="BentonSansF"/>
                        </a:defRPr>
                      </a:pPr>
                      <a:endParaRPr sz="700"/>
                    </a:p>
                  </a:txBody>
                  <a:tcPr marL="25400" marR="25400" marT="25400" marB="25400" anchor="ctr" horzOverflow="overflow">
                    <a:lnL w="25400">
                      <a:solidFill>
                        <a:schemeClr val="accent1">
                          <a:hueOff val="-11708571"/>
                          <a:satOff val="-92105"/>
                          <a:lumOff val="44705"/>
                        </a:schemeClr>
                      </a:solidFill>
                      <a:miter lim="400000"/>
                    </a:lnL>
                    <a:lnR w="25400">
                      <a:solidFill>
                        <a:schemeClr val="accent1">
                          <a:hueOff val="-11708571"/>
                          <a:satOff val="-92105"/>
                          <a:lumOff val="44705"/>
                        </a:schemeClr>
                      </a:solidFill>
                      <a:miter lim="400000"/>
                    </a:lnR>
                    <a:lnT w="25400">
                      <a:solidFill>
                        <a:schemeClr val="accent1">
                          <a:hueOff val="-11708571"/>
                          <a:satOff val="-92105"/>
                          <a:lumOff val="44705"/>
                        </a:schemeClr>
                      </a:solidFill>
                      <a:miter lim="400000"/>
                    </a:lnT>
                    <a:lnB w="25400">
                      <a:solidFill>
                        <a:schemeClr val="accent1">
                          <a:hueOff val="-11708571"/>
                          <a:satOff val="-92105"/>
                          <a:lumOff val="44705"/>
                        </a:schemeClr>
                      </a:solidFill>
                      <a:miter lim="400000"/>
                    </a:lnB>
                    <a:solidFill>
                      <a:schemeClr val="accent2">
                        <a:hueOff val="-10800000"/>
                        <a:satOff val="-100000"/>
                        <a:lumOff val="54117"/>
                      </a:schemeClr>
                    </a:solidFill>
                  </a:tcPr>
                </a:tc>
                <a:tc>
                  <a:txBody>
                    <a:bodyPr/>
                    <a:lstStyle/>
                    <a:p>
                      <a:pPr algn="l" defTabSz="822960">
                        <a:lnSpc>
                          <a:spcPct val="120000"/>
                        </a:lnSpc>
                        <a:defRPr sz="1400" spc="56">
                          <a:sym typeface="BentonSansF"/>
                        </a:defRPr>
                      </a:pPr>
                      <a:endParaRPr sz="700"/>
                    </a:p>
                  </a:txBody>
                  <a:tcPr marL="25400" marR="25400" marT="25400" marB="25400" anchor="ctr" horzOverflow="overflow">
                    <a:lnL w="25400">
                      <a:solidFill>
                        <a:schemeClr val="accent1">
                          <a:hueOff val="-11708571"/>
                          <a:satOff val="-92105"/>
                          <a:lumOff val="44705"/>
                        </a:schemeClr>
                      </a:solidFill>
                      <a:miter lim="400000"/>
                    </a:lnL>
                    <a:lnR w="25400">
                      <a:solidFill>
                        <a:schemeClr val="accent1">
                          <a:hueOff val="-11708571"/>
                          <a:satOff val="-92105"/>
                          <a:lumOff val="44705"/>
                        </a:schemeClr>
                      </a:solidFill>
                      <a:miter lim="400000"/>
                    </a:lnR>
                    <a:lnT w="25400">
                      <a:solidFill>
                        <a:schemeClr val="accent1">
                          <a:hueOff val="-11708571"/>
                          <a:satOff val="-92105"/>
                          <a:lumOff val="44705"/>
                        </a:schemeClr>
                      </a:solidFill>
                      <a:miter lim="400000"/>
                    </a:lnT>
                    <a:lnB w="25400">
                      <a:solidFill>
                        <a:schemeClr val="accent1">
                          <a:hueOff val="-11708571"/>
                          <a:satOff val="-92105"/>
                          <a:lumOff val="44705"/>
                        </a:schemeClr>
                      </a:solidFill>
                      <a:miter lim="400000"/>
                    </a:lnB>
                    <a:noFill/>
                  </a:tcPr>
                </a:tc>
                <a:tc>
                  <a:txBody>
                    <a:bodyPr/>
                    <a:lstStyle/>
                    <a:p>
                      <a:pPr algn="l" defTabSz="822960">
                        <a:lnSpc>
                          <a:spcPct val="120000"/>
                        </a:lnSpc>
                        <a:defRPr sz="1400" spc="56">
                          <a:sym typeface="BentonSansF"/>
                        </a:defRPr>
                      </a:pPr>
                      <a:endParaRPr sz="700"/>
                    </a:p>
                  </a:txBody>
                  <a:tcPr marL="25400" marR="25400" marT="25400" marB="25400" anchor="ctr" horzOverflow="overflow">
                    <a:lnL w="25400">
                      <a:solidFill>
                        <a:schemeClr val="accent1">
                          <a:hueOff val="-11708571"/>
                          <a:satOff val="-92105"/>
                          <a:lumOff val="44705"/>
                        </a:schemeClr>
                      </a:solidFill>
                      <a:miter lim="400000"/>
                    </a:lnL>
                    <a:lnR w="25400">
                      <a:solidFill>
                        <a:schemeClr val="accent1">
                          <a:hueOff val="-11708571"/>
                          <a:satOff val="-92105"/>
                          <a:lumOff val="44705"/>
                        </a:schemeClr>
                      </a:solidFill>
                      <a:miter lim="400000"/>
                    </a:lnR>
                    <a:lnT w="25400">
                      <a:solidFill>
                        <a:schemeClr val="accent1">
                          <a:hueOff val="-11708571"/>
                          <a:satOff val="-92105"/>
                          <a:lumOff val="44705"/>
                        </a:schemeClr>
                      </a:solidFill>
                      <a:miter lim="400000"/>
                    </a:lnT>
                    <a:lnB w="25400">
                      <a:solidFill>
                        <a:schemeClr val="accent1">
                          <a:hueOff val="-11708571"/>
                          <a:satOff val="-92105"/>
                          <a:lumOff val="44705"/>
                        </a:schemeClr>
                      </a:solidFill>
                      <a:miter lim="400000"/>
                    </a:lnB>
                    <a:solidFill>
                      <a:schemeClr val="accent2">
                        <a:hueOff val="-10800000"/>
                        <a:satOff val="-100000"/>
                        <a:lumOff val="54117"/>
                      </a:schemeClr>
                    </a:solidFill>
                  </a:tcPr>
                </a:tc>
                <a:tc>
                  <a:txBody>
                    <a:bodyPr/>
                    <a:lstStyle/>
                    <a:p>
                      <a:pPr algn="l" defTabSz="822960">
                        <a:lnSpc>
                          <a:spcPct val="120000"/>
                        </a:lnSpc>
                        <a:defRPr sz="1400" spc="56">
                          <a:sym typeface="BentonSansF"/>
                        </a:defRPr>
                      </a:pPr>
                      <a:endParaRPr sz="700"/>
                    </a:p>
                  </a:txBody>
                  <a:tcPr marL="25400" marR="25400" marT="25400" marB="25400" anchor="ctr" horzOverflow="overflow">
                    <a:lnL w="25400">
                      <a:solidFill>
                        <a:schemeClr val="accent1">
                          <a:hueOff val="-11708571"/>
                          <a:satOff val="-92105"/>
                          <a:lumOff val="44705"/>
                        </a:schemeClr>
                      </a:solidFill>
                      <a:miter lim="400000"/>
                    </a:lnL>
                    <a:lnR w="25400">
                      <a:solidFill>
                        <a:schemeClr val="accent1">
                          <a:hueOff val="-11708571"/>
                          <a:satOff val="-92105"/>
                          <a:lumOff val="44705"/>
                        </a:schemeClr>
                      </a:solidFill>
                      <a:miter lim="400000"/>
                    </a:lnR>
                    <a:lnT w="25400">
                      <a:solidFill>
                        <a:schemeClr val="accent1">
                          <a:hueOff val="-11708571"/>
                          <a:satOff val="-92105"/>
                          <a:lumOff val="44705"/>
                        </a:schemeClr>
                      </a:solidFill>
                      <a:miter lim="400000"/>
                    </a:lnT>
                    <a:lnB w="25400">
                      <a:solidFill>
                        <a:schemeClr val="accent1">
                          <a:hueOff val="-11708571"/>
                          <a:satOff val="-92105"/>
                          <a:lumOff val="44705"/>
                        </a:schemeClr>
                      </a:solidFill>
                      <a:miter lim="400000"/>
                    </a:lnB>
                    <a:solidFill>
                      <a:schemeClr val="accent2">
                        <a:hueOff val="-10800000"/>
                        <a:satOff val="-100000"/>
                        <a:lumOff val="54117"/>
                      </a:schemeClr>
                    </a:solidFill>
                  </a:tcPr>
                </a:tc>
                <a:tc>
                  <a:txBody>
                    <a:bodyPr/>
                    <a:lstStyle/>
                    <a:p>
                      <a:pPr algn="l" defTabSz="822960">
                        <a:lnSpc>
                          <a:spcPct val="120000"/>
                        </a:lnSpc>
                        <a:defRPr sz="1400" spc="56">
                          <a:sym typeface="BentonSansF"/>
                        </a:defRPr>
                      </a:pPr>
                      <a:endParaRPr sz="700"/>
                    </a:p>
                  </a:txBody>
                  <a:tcPr marL="25400" marR="25400" marT="25400" marB="25400" anchor="ctr" horzOverflow="overflow">
                    <a:lnL w="25400">
                      <a:solidFill>
                        <a:schemeClr val="accent1">
                          <a:hueOff val="-11708571"/>
                          <a:satOff val="-92105"/>
                          <a:lumOff val="44705"/>
                        </a:schemeClr>
                      </a:solidFill>
                      <a:miter lim="400000"/>
                    </a:lnL>
                    <a:lnR w="25400">
                      <a:solidFill>
                        <a:schemeClr val="accent1">
                          <a:hueOff val="-11708571"/>
                          <a:satOff val="-92105"/>
                          <a:lumOff val="44705"/>
                        </a:schemeClr>
                      </a:solidFill>
                      <a:miter lim="400000"/>
                    </a:lnR>
                    <a:lnT w="25400">
                      <a:solidFill>
                        <a:schemeClr val="accent1">
                          <a:hueOff val="-11708571"/>
                          <a:satOff val="-92105"/>
                          <a:lumOff val="44705"/>
                        </a:schemeClr>
                      </a:solidFill>
                      <a:miter lim="400000"/>
                    </a:lnT>
                    <a:lnB w="25400">
                      <a:solidFill>
                        <a:schemeClr val="accent1">
                          <a:hueOff val="-11708571"/>
                          <a:satOff val="-92105"/>
                          <a:lumOff val="44705"/>
                        </a:schemeClr>
                      </a:solidFill>
                      <a:miter lim="400000"/>
                    </a:lnB>
                    <a:noFill/>
                  </a:tcPr>
                </a:tc>
                <a:tc rowSpan="2" gridSpan="2">
                  <a:txBody>
                    <a:bodyPr/>
                    <a:lstStyle/>
                    <a:p>
                      <a:pPr marL="228600" algn="l" defTabSz="822960">
                        <a:lnSpc>
                          <a:spcPct val="110000"/>
                        </a:lnSpc>
                        <a:defRPr sz="1400" spc="56">
                          <a:solidFill>
                            <a:schemeClr val="accent1">
                              <a:hueOff val="-11708571"/>
                              <a:satOff val="-92105"/>
                              <a:lumOff val="44705"/>
                            </a:schemeClr>
                          </a:solidFill>
                          <a:sym typeface="BentonSansF"/>
                        </a:defRPr>
                      </a:pPr>
                      <a:r>
                        <a:rPr sz="700" b="1"/>
                        <a:t>Lorem Ipsum</a:t>
                      </a:r>
                    </a:p>
                    <a:p>
                      <a:pPr marL="228600" algn="l" defTabSz="822960">
                        <a:lnSpc>
                          <a:spcPct val="110000"/>
                        </a:lnSpc>
                        <a:defRPr sz="1400" spc="56">
                          <a:solidFill>
                            <a:schemeClr val="accent1">
                              <a:hueOff val="-11708571"/>
                              <a:satOff val="-92105"/>
                              <a:lumOff val="44705"/>
                            </a:schemeClr>
                          </a:solidFill>
                          <a:sym typeface="BentonSansF"/>
                        </a:defRPr>
                      </a:pPr>
                      <a:r>
                        <a:rPr sz="700"/>
                        <a:t>Description text dolor amet lorem </a:t>
                      </a:r>
                    </a:p>
                    <a:p>
                      <a:pPr marL="228600" algn="l" defTabSz="822960">
                        <a:lnSpc>
                          <a:spcPct val="110000"/>
                        </a:lnSpc>
                        <a:defRPr sz="1400" spc="56">
                          <a:solidFill>
                            <a:schemeClr val="accent1">
                              <a:hueOff val="-11708571"/>
                              <a:satOff val="-92105"/>
                              <a:lumOff val="44705"/>
                            </a:schemeClr>
                          </a:solidFill>
                          <a:sym typeface="BentonSansF"/>
                        </a:defRPr>
                      </a:pPr>
                      <a:r>
                        <a:rPr sz="700"/>
                        <a:t>ipsum dolor lorem ipsum dolor</a:t>
                      </a:r>
                    </a:p>
                  </a:txBody>
                  <a:tcPr marL="25400" marR="25400" marT="25400" marB="25400" anchor="ctr" horzOverflow="overflow">
                    <a:lnL w="25400">
                      <a:solidFill>
                        <a:schemeClr val="accent1">
                          <a:hueOff val="-11708571"/>
                          <a:satOff val="-92105"/>
                          <a:lumOff val="44705"/>
                        </a:schemeClr>
                      </a:solidFill>
                      <a:miter lim="400000"/>
                    </a:lnL>
                    <a:lnR w="25400">
                      <a:solidFill>
                        <a:schemeClr val="accent1">
                          <a:hueOff val="-11708571"/>
                          <a:satOff val="-92105"/>
                          <a:lumOff val="44705"/>
                        </a:schemeClr>
                      </a:solidFill>
                      <a:miter lim="400000"/>
                    </a:lnR>
                    <a:lnT w="25400">
                      <a:solidFill>
                        <a:schemeClr val="accent1">
                          <a:hueOff val="-11708571"/>
                          <a:satOff val="-92105"/>
                          <a:lumOff val="44705"/>
                        </a:schemeClr>
                      </a:solidFill>
                      <a:miter lim="400000"/>
                    </a:lnT>
                    <a:lnB w="25400">
                      <a:solidFill>
                        <a:schemeClr val="accent1">
                          <a:hueOff val="-11708571"/>
                          <a:satOff val="-92105"/>
                          <a:lumOff val="44705"/>
                        </a:schemeClr>
                      </a:solidFill>
                      <a:miter lim="400000"/>
                    </a:lnB>
                    <a:solidFill>
                      <a:schemeClr val="accent2"/>
                    </a:solidFill>
                  </a:tcPr>
                </a:tc>
                <a:tc rowSpan="2" hMerge="1">
                  <a:txBody>
                    <a:bodyPr/>
                    <a:lstStyle/>
                    <a:p>
                      <a:endParaRPr lang="en-US"/>
                    </a:p>
                  </a:txBody>
                  <a:tcPr/>
                </a:tc>
                <a:tc gridSpan="2">
                  <a:txBody>
                    <a:bodyPr/>
                    <a:lstStyle/>
                    <a:p>
                      <a:pPr indent="228600" algn="l" defTabSz="822960">
                        <a:lnSpc>
                          <a:spcPct val="120000"/>
                        </a:lnSpc>
                        <a:defRPr sz="1400" spc="56">
                          <a:sym typeface="BentonSansF"/>
                        </a:defRPr>
                      </a:pPr>
                      <a:r>
                        <a:rPr sz="700" b="1">
                          <a:solidFill>
                            <a:schemeClr val="accent1">
                              <a:hueOff val="-11708571"/>
                              <a:satOff val="-92105"/>
                              <a:lumOff val="44705"/>
                            </a:schemeClr>
                          </a:solidFill>
                        </a:rPr>
                        <a:t>Lorem Ipsum</a:t>
                      </a:r>
                    </a:p>
                  </a:txBody>
                  <a:tcPr marL="25400" marR="25400" marT="25400" marB="25400" anchor="ctr" horzOverflow="overflow">
                    <a:lnL w="25400">
                      <a:solidFill>
                        <a:schemeClr val="accent1">
                          <a:hueOff val="-11708571"/>
                          <a:satOff val="-92105"/>
                          <a:lumOff val="44705"/>
                        </a:schemeClr>
                      </a:solidFill>
                      <a:miter lim="400000"/>
                    </a:lnL>
                    <a:lnR w="25400">
                      <a:solidFill>
                        <a:schemeClr val="accent1">
                          <a:hueOff val="-11708571"/>
                          <a:satOff val="-92105"/>
                          <a:lumOff val="44705"/>
                        </a:schemeClr>
                      </a:solidFill>
                      <a:miter lim="400000"/>
                    </a:lnR>
                    <a:lnT w="25400">
                      <a:solidFill>
                        <a:schemeClr val="accent1">
                          <a:hueOff val="-11708571"/>
                          <a:satOff val="-92105"/>
                          <a:lumOff val="44705"/>
                        </a:schemeClr>
                      </a:solidFill>
                      <a:miter lim="400000"/>
                    </a:lnT>
                    <a:lnB w="25400">
                      <a:solidFill>
                        <a:schemeClr val="accent1">
                          <a:hueOff val="-11708571"/>
                          <a:satOff val="-92105"/>
                          <a:lumOff val="44705"/>
                        </a:schemeClr>
                      </a:solidFill>
                      <a:miter lim="400000"/>
                    </a:lnB>
                    <a:solidFill>
                      <a:schemeClr val="accent2">
                        <a:satOff val="-5228"/>
                        <a:lumOff val="-9999"/>
                      </a:schemeClr>
                    </a:solidFill>
                  </a:tcPr>
                </a:tc>
                <a:tc hMerge="1">
                  <a:txBody>
                    <a:bodyPr/>
                    <a:lstStyle/>
                    <a:p>
                      <a:endParaRPr lang="en-US"/>
                    </a:p>
                  </a:txBody>
                  <a:tcPr/>
                </a:tc>
                <a:tc>
                  <a:txBody>
                    <a:bodyPr/>
                    <a:lstStyle/>
                    <a:p>
                      <a:pPr algn="l" defTabSz="822960">
                        <a:lnSpc>
                          <a:spcPct val="120000"/>
                        </a:lnSpc>
                        <a:defRPr sz="1400" spc="56">
                          <a:sym typeface="BentonSansF"/>
                        </a:defRPr>
                      </a:pPr>
                      <a:endParaRPr sz="700"/>
                    </a:p>
                  </a:txBody>
                  <a:tcPr marL="25400" marR="25400" marT="25400" marB="25400" anchor="ctr" horzOverflow="overflow">
                    <a:lnL w="25400">
                      <a:solidFill>
                        <a:schemeClr val="accent1">
                          <a:hueOff val="-11708571"/>
                          <a:satOff val="-92105"/>
                          <a:lumOff val="44705"/>
                        </a:schemeClr>
                      </a:solidFill>
                      <a:miter lim="400000"/>
                    </a:lnL>
                    <a:lnR w="25400">
                      <a:solidFill>
                        <a:schemeClr val="accent1">
                          <a:hueOff val="-11708571"/>
                          <a:satOff val="-92105"/>
                          <a:lumOff val="44705"/>
                        </a:schemeClr>
                      </a:solidFill>
                      <a:miter lim="400000"/>
                    </a:lnR>
                    <a:lnT w="25400">
                      <a:solidFill>
                        <a:schemeClr val="accent1">
                          <a:hueOff val="-11708571"/>
                          <a:satOff val="-92105"/>
                          <a:lumOff val="44705"/>
                        </a:schemeClr>
                      </a:solidFill>
                      <a:miter lim="400000"/>
                    </a:lnT>
                    <a:lnB w="25400">
                      <a:solidFill>
                        <a:schemeClr val="accent1">
                          <a:hueOff val="-11708571"/>
                          <a:satOff val="-92105"/>
                          <a:lumOff val="44705"/>
                        </a:schemeClr>
                      </a:solidFill>
                      <a:miter lim="400000"/>
                    </a:lnB>
                    <a:noFill/>
                  </a:tcPr>
                </a:tc>
                <a:tc>
                  <a:txBody>
                    <a:bodyPr/>
                    <a:lstStyle/>
                    <a:p>
                      <a:pPr algn="l" defTabSz="822960">
                        <a:lnSpc>
                          <a:spcPct val="120000"/>
                        </a:lnSpc>
                        <a:defRPr sz="1400" spc="56">
                          <a:sym typeface="BentonSansF"/>
                        </a:defRPr>
                      </a:pPr>
                      <a:endParaRPr sz="700"/>
                    </a:p>
                  </a:txBody>
                  <a:tcPr marL="25400" marR="25400" marT="25400" marB="25400" anchor="ctr" horzOverflow="overflow">
                    <a:lnL w="25400">
                      <a:solidFill>
                        <a:schemeClr val="accent1">
                          <a:hueOff val="-11708571"/>
                          <a:satOff val="-92105"/>
                          <a:lumOff val="44705"/>
                        </a:schemeClr>
                      </a:solidFill>
                      <a:miter lim="400000"/>
                    </a:lnL>
                    <a:lnR w="25400">
                      <a:solidFill>
                        <a:schemeClr val="accent1">
                          <a:hueOff val="-11708571"/>
                          <a:satOff val="-92105"/>
                          <a:lumOff val="44705"/>
                        </a:schemeClr>
                      </a:solidFill>
                      <a:miter lim="400000"/>
                    </a:lnR>
                    <a:lnT w="25400">
                      <a:solidFill>
                        <a:schemeClr val="accent1">
                          <a:hueOff val="-11708571"/>
                          <a:satOff val="-92105"/>
                          <a:lumOff val="44705"/>
                        </a:schemeClr>
                      </a:solidFill>
                      <a:miter lim="400000"/>
                    </a:lnT>
                    <a:lnB w="25400">
                      <a:solidFill>
                        <a:schemeClr val="accent1">
                          <a:hueOff val="-11708571"/>
                          <a:satOff val="-92105"/>
                          <a:lumOff val="44705"/>
                        </a:schemeClr>
                      </a:solidFill>
                      <a:miter lim="400000"/>
                    </a:lnB>
                    <a:solidFill>
                      <a:schemeClr val="accent2">
                        <a:hueOff val="-10800000"/>
                        <a:satOff val="-100000"/>
                        <a:lumOff val="54117"/>
                      </a:schemeClr>
                    </a:solidFill>
                  </a:tcPr>
                </a:tc>
                <a:tc>
                  <a:txBody>
                    <a:bodyPr/>
                    <a:lstStyle/>
                    <a:p>
                      <a:pPr algn="l" defTabSz="822960">
                        <a:lnSpc>
                          <a:spcPct val="120000"/>
                        </a:lnSpc>
                        <a:defRPr sz="1400" spc="56">
                          <a:sym typeface="BentonSansF"/>
                        </a:defRPr>
                      </a:pPr>
                      <a:endParaRPr sz="700"/>
                    </a:p>
                  </a:txBody>
                  <a:tcPr marL="25400" marR="25400" marT="25400" marB="25400" anchor="ctr" horzOverflow="overflow">
                    <a:lnL w="25400">
                      <a:solidFill>
                        <a:schemeClr val="accent1">
                          <a:hueOff val="-11708571"/>
                          <a:satOff val="-92105"/>
                          <a:lumOff val="44705"/>
                        </a:schemeClr>
                      </a:solidFill>
                      <a:miter lim="400000"/>
                    </a:lnL>
                    <a:lnR w="12700">
                      <a:solidFill>
                        <a:schemeClr val="accent1">
                          <a:hueOff val="-11708571"/>
                          <a:satOff val="-92105"/>
                          <a:lumOff val="44705"/>
                        </a:schemeClr>
                      </a:solidFill>
                      <a:miter lim="400000"/>
                    </a:lnR>
                    <a:lnT w="25400">
                      <a:solidFill>
                        <a:schemeClr val="accent1">
                          <a:hueOff val="-11708571"/>
                          <a:satOff val="-92105"/>
                          <a:lumOff val="44705"/>
                        </a:schemeClr>
                      </a:solidFill>
                      <a:miter lim="400000"/>
                    </a:lnT>
                    <a:lnB w="25400">
                      <a:solidFill>
                        <a:schemeClr val="accent1">
                          <a:hueOff val="-11708571"/>
                          <a:satOff val="-92105"/>
                          <a:lumOff val="44705"/>
                        </a:schemeClr>
                      </a:solidFill>
                      <a:miter lim="400000"/>
                    </a:lnB>
                    <a:solidFill>
                      <a:schemeClr val="accent2">
                        <a:hueOff val="-10800000"/>
                        <a:satOff val="-100000"/>
                        <a:lumOff val="54117"/>
                      </a:schemeClr>
                    </a:solidFill>
                  </a:tcPr>
                </a:tc>
                <a:extLst>
                  <a:ext uri="{0D108BD9-81ED-4DB2-BD59-A6C34878D82A}">
                    <a16:rowId xmlns:a16="http://schemas.microsoft.com/office/drawing/2014/main" xmlns="" val="10006"/>
                  </a:ext>
                </a:extLst>
              </a:tr>
              <a:tr h="499176">
                <a:tc>
                  <a:txBody>
                    <a:bodyPr/>
                    <a:lstStyle/>
                    <a:p>
                      <a:pPr algn="l" defTabSz="822960">
                        <a:lnSpc>
                          <a:spcPct val="120000"/>
                        </a:lnSpc>
                        <a:defRPr sz="1400" spc="56">
                          <a:sym typeface="BentonSansF"/>
                        </a:defRPr>
                      </a:pPr>
                      <a:endParaRPr sz="700"/>
                    </a:p>
                  </a:txBody>
                  <a:tcPr marL="25400" marR="25400" marT="25400" marB="25400" anchor="ctr" horzOverflow="overflow">
                    <a:lnL w="0">
                      <a:miter lim="400000"/>
                    </a:lnL>
                    <a:lnR w="25400">
                      <a:solidFill>
                        <a:schemeClr val="accent1">
                          <a:hueOff val="-11708571"/>
                          <a:satOff val="-92105"/>
                          <a:lumOff val="44705"/>
                        </a:schemeClr>
                      </a:solidFill>
                      <a:miter lim="400000"/>
                    </a:lnR>
                    <a:lnT w="25400">
                      <a:solidFill>
                        <a:schemeClr val="accent1">
                          <a:hueOff val="-11708571"/>
                          <a:satOff val="-92105"/>
                          <a:lumOff val="44705"/>
                        </a:schemeClr>
                      </a:solidFill>
                      <a:miter lim="400000"/>
                    </a:lnT>
                    <a:lnB w="25400">
                      <a:solidFill>
                        <a:schemeClr val="accent1">
                          <a:hueOff val="-11708571"/>
                          <a:satOff val="-92105"/>
                          <a:lumOff val="44705"/>
                        </a:schemeClr>
                      </a:solidFill>
                      <a:miter lim="400000"/>
                    </a:lnB>
                    <a:solidFill>
                      <a:schemeClr val="accent2">
                        <a:hueOff val="-10800000"/>
                        <a:satOff val="-100000"/>
                        <a:lumOff val="54117"/>
                      </a:schemeClr>
                    </a:solidFill>
                  </a:tcPr>
                </a:tc>
                <a:tc>
                  <a:txBody>
                    <a:bodyPr/>
                    <a:lstStyle/>
                    <a:p>
                      <a:pPr algn="l" defTabSz="822960">
                        <a:lnSpc>
                          <a:spcPct val="120000"/>
                        </a:lnSpc>
                        <a:defRPr sz="1400" spc="56">
                          <a:sym typeface="BentonSansF"/>
                        </a:defRPr>
                      </a:pPr>
                      <a:endParaRPr sz="700"/>
                    </a:p>
                  </a:txBody>
                  <a:tcPr marL="25400" marR="25400" marT="25400" marB="25400" anchor="ctr" horzOverflow="overflow">
                    <a:lnL w="25400">
                      <a:solidFill>
                        <a:schemeClr val="accent1">
                          <a:hueOff val="-11708571"/>
                          <a:satOff val="-92105"/>
                          <a:lumOff val="44705"/>
                        </a:schemeClr>
                      </a:solidFill>
                      <a:miter lim="400000"/>
                    </a:lnL>
                    <a:lnR w="25400">
                      <a:solidFill>
                        <a:schemeClr val="accent1">
                          <a:hueOff val="-11708571"/>
                          <a:satOff val="-92105"/>
                          <a:lumOff val="44705"/>
                        </a:schemeClr>
                      </a:solidFill>
                      <a:miter lim="400000"/>
                    </a:lnR>
                    <a:lnT w="25400">
                      <a:solidFill>
                        <a:schemeClr val="accent1">
                          <a:hueOff val="-11708571"/>
                          <a:satOff val="-92105"/>
                          <a:lumOff val="44705"/>
                        </a:schemeClr>
                      </a:solidFill>
                      <a:miter lim="400000"/>
                    </a:lnT>
                    <a:lnB w="25400">
                      <a:solidFill>
                        <a:schemeClr val="accent1">
                          <a:hueOff val="-11708571"/>
                          <a:satOff val="-92105"/>
                          <a:lumOff val="44705"/>
                        </a:schemeClr>
                      </a:solidFill>
                      <a:miter lim="400000"/>
                    </a:lnB>
                    <a:solidFill>
                      <a:schemeClr val="accent2">
                        <a:hueOff val="-10800000"/>
                        <a:satOff val="-100000"/>
                        <a:lumOff val="54117"/>
                      </a:schemeClr>
                    </a:solidFill>
                  </a:tcPr>
                </a:tc>
                <a:tc>
                  <a:txBody>
                    <a:bodyPr/>
                    <a:lstStyle/>
                    <a:p>
                      <a:pPr algn="l" defTabSz="822960">
                        <a:lnSpc>
                          <a:spcPct val="120000"/>
                        </a:lnSpc>
                        <a:defRPr sz="1400" spc="56">
                          <a:sym typeface="BentonSansF"/>
                        </a:defRPr>
                      </a:pPr>
                      <a:endParaRPr sz="700"/>
                    </a:p>
                  </a:txBody>
                  <a:tcPr marL="25400" marR="25400" marT="25400" marB="25400" anchor="ctr" horzOverflow="overflow">
                    <a:lnL w="25400">
                      <a:solidFill>
                        <a:schemeClr val="accent1">
                          <a:hueOff val="-11708571"/>
                          <a:satOff val="-92105"/>
                          <a:lumOff val="44705"/>
                        </a:schemeClr>
                      </a:solidFill>
                      <a:miter lim="400000"/>
                    </a:lnL>
                    <a:lnR w="25400">
                      <a:solidFill>
                        <a:schemeClr val="accent1">
                          <a:hueOff val="-11708571"/>
                          <a:satOff val="-92105"/>
                          <a:lumOff val="44705"/>
                        </a:schemeClr>
                      </a:solidFill>
                      <a:miter lim="400000"/>
                    </a:lnR>
                    <a:lnT w="25400">
                      <a:solidFill>
                        <a:schemeClr val="accent1">
                          <a:hueOff val="-11708571"/>
                          <a:satOff val="-92105"/>
                          <a:lumOff val="44705"/>
                        </a:schemeClr>
                      </a:solidFill>
                      <a:miter lim="400000"/>
                    </a:lnT>
                    <a:lnB w="25400">
                      <a:solidFill>
                        <a:schemeClr val="accent1">
                          <a:hueOff val="-11708571"/>
                          <a:satOff val="-92105"/>
                          <a:lumOff val="44705"/>
                        </a:schemeClr>
                      </a:solidFill>
                      <a:miter lim="400000"/>
                    </a:lnB>
                    <a:noFill/>
                  </a:tcPr>
                </a:tc>
                <a:tc>
                  <a:txBody>
                    <a:bodyPr/>
                    <a:lstStyle/>
                    <a:p>
                      <a:pPr algn="l" defTabSz="822960">
                        <a:lnSpc>
                          <a:spcPct val="120000"/>
                        </a:lnSpc>
                        <a:defRPr sz="1400" spc="56">
                          <a:sym typeface="BentonSansF"/>
                        </a:defRPr>
                      </a:pPr>
                      <a:endParaRPr sz="700"/>
                    </a:p>
                  </a:txBody>
                  <a:tcPr marL="25400" marR="25400" marT="25400" marB="25400" anchor="ctr" horzOverflow="overflow">
                    <a:lnL w="25400">
                      <a:solidFill>
                        <a:schemeClr val="accent1">
                          <a:hueOff val="-11708571"/>
                          <a:satOff val="-92105"/>
                          <a:lumOff val="44705"/>
                        </a:schemeClr>
                      </a:solidFill>
                      <a:miter lim="400000"/>
                    </a:lnL>
                    <a:lnR w="25400">
                      <a:solidFill>
                        <a:schemeClr val="accent1">
                          <a:hueOff val="-11708571"/>
                          <a:satOff val="-92105"/>
                          <a:lumOff val="44705"/>
                        </a:schemeClr>
                      </a:solidFill>
                      <a:miter lim="400000"/>
                    </a:lnR>
                    <a:lnT w="25400">
                      <a:solidFill>
                        <a:schemeClr val="accent1">
                          <a:hueOff val="-11708571"/>
                          <a:satOff val="-92105"/>
                          <a:lumOff val="44705"/>
                        </a:schemeClr>
                      </a:solidFill>
                      <a:miter lim="400000"/>
                    </a:lnT>
                    <a:lnB w="25400">
                      <a:solidFill>
                        <a:schemeClr val="accent1">
                          <a:hueOff val="-11708571"/>
                          <a:satOff val="-92105"/>
                          <a:lumOff val="44705"/>
                        </a:schemeClr>
                      </a:solidFill>
                      <a:miter lim="400000"/>
                    </a:lnB>
                    <a:solidFill>
                      <a:schemeClr val="accent2">
                        <a:hueOff val="-10800000"/>
                        <a:satOff val="-100000"/>
                        <a:lumOff val="54117"/>
                      </a:schemeClr>
                    </a:solidFill>
                  </a:tcPr>
                </a:tc>
                <a:tc>
                  <a:txBody>
                    <a:bodyPr/>
                    <a:lstStyle/>
                    <a:p>
                      <a:pPr algn="l" defTabSz="822960">
                        <a:lnSpc>
                          <a:spcPct val="120000"/>
                        </a:lnSpc>
                        <a:defRPr sz="1400" spc="56">
                          <a:sym typeface="BentonSansF"/>
                        </a:defRPr>
                      </a:pPr>
                      <a:endParaRPr sz="700"/>
                    </a:p>
                  </a:txBody>
                  <a:tcPr marL="25400" marR="25400" marT="25400" marB="25400" anchor="ctr" horzOverflow="overflow">
                    <a:lnL w="25400">
                      <a:solidFill>
                        <a:schemeClr val="accent1">
                          <a:hueOff val="-11708571"/>
                          <a:satOff val="-92105"/>
                          <a:lumOff val="44705"/>
                        </a:schemeClr>
                      </a:solidFill>
                      <a:miter lim="400000"/>
                    </a:lnL>
                    <a:lnR w="25400">
                      <a:solidFill>
                        <a:schemeClr val="accent1">
                          <a:hueOff val="-11708571"/>
                          <a:satOff val="-92105"/>
                          <a:lumOff val="44705"/>
                        </a:schemeClr>
                      </a:solidFill>
                      <a:miter lim="400000"/>
                    </a:lnR>
                    <a:lnT w="25400">
                      <a:solidFill>
                        <a:schemeClr val="accent1">
                          <a:hueOff val="-11708571"/>
                          <a:satOff val="-92105"/>
                          <a:lumOff val="44705"/>
                        </a:schemeClr>
                      </a:solidFill>
                      <a:miter lim="400000"/>
                    </a:lnT>
                    <a:lnB w="25400">
                      <a:solidFill>
                        <a:schemeClr val="accent1">
                          <a:hueOff val="-11708571"/>
                          <a:satOff val="-92105"/>
                          <a:lumOff val="44705"/>
                        </a:schemeClr>
                      </a:solidFill>
                      <a:miter lim="400000"/>
                    </a:lnB>
                    <a:solidFill>
                      <a:schemeClr val="accent2">
                        <a:hueOff val="-10800000"/>
                        <a:satOff val="-100000"/>
                        <a:lumOff val="54117"/>
                      </a:schemeClr>
                    </a:solidFill>
                  </a:tcPr>
                </a:tc>
                <a:tc>
                  <a:txBody>
                    <a:bodyPr/>
                    <a:lstStyle/>
                    <a:p>
                      <a:pPr algn="l" defTabSz="822960">
                        <a:lnSpc>
                          <a:spcPct val="120000"/>
                        </a:lnSpc>
                        <a:defRPr sz="1400" spc="56">
                          <a:sym typeface="BentonSansF"/>
                        </a:defRPr>
                      </a:pPr>
                      <a:endParaRPr sz="700"/>
                    </a:p>
                  </a:txBody>
                  <a:tcPr marL="25400" marR="25400" marT="25400" marB="25400" anchor="ctr" horzOverflow="overflow">
                    <a:lnL w="25400">
                      <a:solidFill>
                        <a:schemeClr val="accent1">
                          <a:hueOff val="-11708571"/>
                          <a:satOff val="-92105"/>
                          <a:lumOff val="44705"/>
                        </a:schemeClr>
                      </a:solidFill>
                      <a:miter lim="400000"/>
                    </a:lnL>
                    <a:lnR w="25400">
                      <a:solidFill>
                        <a:schemeClr val="accent1">
                          <a:hueOff val="-11708571"/>
                          <a:satOff val="-92105"/>
                          <a:lumOff val="44705"/>
                        </a:schemeClr>
                      </a:solidFill>
                      <a:miter lim="400000"/>
                    </a:lnR>
                    <a:lnT w="25400">
                      <a:solidFill>
                        <a:schemeClr val="accent1">
                          <a:hueOff val="-11708571"/>
                          <a:satOff val="-92105"/>
                          <a:lumOff val="44705"/>
                        </a:schemeClr>
                      </a:solidFill>
                      <a:miter lim="400000"/>
                    </a:lnT>
                    <a:lnB w="25400">
                      <a:solidFill>
                        <a:schemeClr val="accent1">
                          <a:hueOff val="-11708571"/>
                          <a:satOff val="-92105"/>
                          <a:lumOff val="44705"/>
                        </a:schemeClr>
                      </a:solidFill>
                      <a:miter lim="400000"/>
                    </a:lnB>
                    <a:noFill/>
                  </a:tcPr>
                </a:tc>
                <a:tc gridSpan="2" vMerge="1">
                  <a:txBody>
                    <a:bodyPr/>
                    <a:lstStyle/>
                    <a:p>
                      <a:endParaRPr lang="en-US"/>
                    </a:p>
                  </a:txBody>
                  <a:tcPr/>
                </a:tc>
                <a:tc hMerge="1" vMerge="1">
                  <a:txBody>
                    <a:bodyPr/>
                    <a:lstStyle/>
                    <a:p>
                      <a:endParaRPr lang="en-US"/>
                    </a:p>
                  </a:txBody>
                  <a:tcPr/>
                </a:tc>
                <a:tc rowSpan="2">
                  <a:txBody>
                    <a:bodyPr/>
                    <a:lstStyle/>
                    <a:p>
                      <a:pPr marL="228600" algn="l" defTabSz="822960">
                        <a:lnSpc>
                          <a:spcPct val="110000"/>
                        </a:lnSpc>
                        <a:defRPr sz="1400" spc="56">
                          <a:solidFill>
                            <a:schemeClr val="accent1">
                              <a:hueOff val="-11708571"/>
                              <a:satOff val="-92105"/>
                              <a:lumOff val="44705"/>
                            </a:schemeClr>
                          </a:solidFill>
                          <a:sym typeface="BentonSansF"/>
                        </a:defRPr>
                      </a:pPr>
                      <a:r>
                        <a:rPr sz="700" b="1"/>
                        <a:t>Lorem Ipsum</a:t>
                      </a:r>
                    </a:p>
                  </a:txBody>
                  <a:tcPr marL="25400" marR="25400" marT="25400" marB="25400" anchor="ctr" horzOverflow="overflow">
                    <a:lnL w="25400">
                      <a:solidFill>
                        <a:schemeClr val="accent1">
                          <a:hueOff val="-11708571"/>
                          <a:satOff val="-92105"/>
                          <a:lumOff val="44705"/>
                        </a:schemeClr>
                      </a:solidFill>
                      <a:miter lim="400000"/>
                    </a:lnL>
                    <a:lnR w="25400">
                      <a:solidFill>
                        <a:schemeClr val="accent1">
                          <a:hueOff val="-11708571"/>
                          <a:satOff val="-92105"/>
                          <a:lumOff val="44705"/>
                        </a:schemeClr>
                      </a:solidFill>
                      <a:miter lim="400000"/>
                    </a:lnR>
                    <a:lnT w="25400">
                      <a:solidFill>
                        <a:schemeClr val="accent1">
                          <a:hueOff val="-11708571"/>
                          <a:satOff val="-92105"/>
                          <a:lumOff val="44705"/>
                        </a:schemeClr>
                      </a:solidFill>
                      <a:miter lim="400000"/>
                    </a:lnT>
                    <a:lnB w="25400">
                      <a:solidFill>
                        <a:schemeClr val="accent1">
                          <a:hueOff val="-11708571"/>
                          <a:satOff val="-92105"/>
                          <a:lumOff val="44705"/>
                        </a:schemeClr>
                      </a:solidFill>
                      <a:miter lim="400000"/>
                    </a:lnB>
                    <a:solidFill>
                      <a:schemeClr val="accent2"/>
                    </a:solidFill>
                  </a:tcPr>
                </a:tc>
                <a:tc>
                  <a:txBody>
                    <a:bodyPr/>
                    <a:lstStyle/>
                    <a:p>
                      <a:pPr algn="l" defTabSz="822960">
                        <a:lnSpc>
                          <a:spcPct val="120000"/>
                        </a:lnSpc>
                        <a:defRPr sz="1400" spc="56">
                          <a:sym typeface="BentonSansF"/>
                        </a:defRPr>
                      </a:pPr>
                      <a:endParaRPr sz="700"/>
                    </a:p>
                  </a:txBody>
                  <a:tcPr marL="25400" marR="25400" marT="25400" marB="25400" anchor="ctr" horzOverflow="overflow">
                    <a:lnL w="25400">
                      <a:solidFill>
                        <a:schemeClr val="accent1">
                          <a:hueOff val="-11708571"/>
                          <a:satOff val="-92105"/>
                          <a:lumOff val="44705"/>
                        </a:schemeClr>
                      </a:solidFill>
                      <a:miter lim="400000"/>
                    </a:lnL>
                    <a:lnR w="25400">
                      <a:solidFill>
                        <a:schemeClr val="accent1">
                          <a:hueOff val="-11708571"/>
                          <a:satOff val="-92105"/>
                          <a:lumOff val="44705"/>
                        </a:schemeClr>
                      </a:solidFill>
                      <a:miter lim="400000"/>
                    </a:lnR>
                    <a:lnT w="25400">
                      <a:solidFill>
                        <a:schemeClr val="accent1">
                          <a:hueOff val="-11708571"/>
                          <a:satOff val="-92105"/>
                          <a:lumOff val="44705"/>
                        </a:schemeClr>
                      </a:solidFill>
                      <a:miter lim="400000"/>
                    </a:lnT>
                    <a:lnB w="25400">
                      <a:solidFill>
                        <a:schemeClr val="accent1">
                          <a:hueOff val="-11708571"/>
                          <a:satOff val="-92105"/>
                          <a:lumOff val="44705"/>
                        </a:schemeClr>
                      </a:solidFill>
                      <a:miter lim="400000"/>
                    </a:lnB>
                    <a:solidFill>
                      <a:schemeClr val="accent2">
                        <a:hueOff val="-10800000"/>
                        <a:satOff val="-100000"/>
                        <a:lumOff val="54117"/>
                      </a:schemeClr>
                    </a:solidFill>
                  </a:tcPr>
                </a:tc>
                <a:tc>
                  <a:txBody>
                    <a:bodyPr/>
                    <a:lstStyle/>
                    <a:p>
                      <a:pPr algn="l" defTabSz="822960">
                        <a:lnSpc>
                          <a:spcPct val="120000"/>
                        </a:lnSpc>
                        <a:defRPr sz="1400" spc="56">
                          <a:sym typeface="BentonSansF"/>
                        </a:defRPr>
                      </a:pPr>
                      <a:endParaRPr sz="700"/>
                    </a:p>
                  </a:txBody>
                  <a:tcPr marL="25400" marR="25400" marT="25400" marB="25400" anchor="ctr" horzOverflow="overflow">
                    <a:lnL w="25400">
                      <a:solidFill>
                        <a:schemeClr val="accent1">
                          <a:hueOff val="-11708571"/>
                          <a:satOff val="-92105"/>
                          <a:lumOff val="44705"/>
                        </a:schemeClr>
                      </a:solidFill>
                      <a:miter lim="400000"/>
                    </a:lnL>
                    <a:lnR w="25400">
                      <a:solidFill>
                        <a:schemeClr val="accent1">
                          <a:hueOff val="-11708571"/>
                          <a:satOff val="-92105"/>
                          <a:lumOff val="44705"/>
                        </a:schemeClr>
                      </a:solidFill>
                      <a:miter lim="400000"/>
                    </a:lnR>
                    <a:lnT w="25400">
                      <a:solidFill>
                        <a:schemeClr val="accent1">
                          <a:hueOff val="-11708571"/>
                          <a:satOff val="-92105"/>
                          <a:lumOff val="44705"/>
                        </a:schemeClr>
                      </a:solidFill>
                      <a:miter lim="400000"/>
                    </a:lnT>
                    <a:lnB w="25400">
                      <a:solidFill>
                        <a:schemeClr val="accent1">
                          <a:hueOff val="-11708571"/>
                          <a:satOff val="-92105"/>
                          <a:lumOff val="44705"/>
                        </a:schemeClr>
                      </a:solidFill>
                      <a:miter lim="400000"/>
                    </a:lnB>
                    <a:noFill/>
                  </a:tcPr>
                </a:tc>
                <a:tc>
                  <a:txBody>
                    <a:bodyPr/>
                    <a:lstStyle/>
                    <a:p>
                      <a:pPr algn="l" defTabSz="822960">
                        <a:lnSpc>
                          <a:spcPct val="120000"/>
                        </a:lnSpc>
                        <a:defRPr sz="1400" spc="56">
                          <a:sym typeface="BentonSansF"/>
                        </a:defRPr>
                      </a:pPr>
                      <a:endParaRPr sz="700"/>
                    </a:p>
                  </a:txBody>
                  <a:tcPr marL="25400" marR="25400" marT="25400" marB="25400" anchor="ctr" horzOverflow="overflow">
                    <a:lnL w="25400">
                      <a:solidFill>
                        <a:schemeClr val="accent1">
                          <a:hueOff val="-11708571"/>
                          <a:satOff val="-92105"/>
                          <a:lumOff val="44705"/>
                        </a:schemeClr>
                      </a:solidFill>
                      <a:miter lim="400000"/>
                    </a:lnL>
                    <a:lnR w="25400">
                      <a:solidFill>
                        <a:schemeClr val="accent1">
                          <a:hueOff val="-11708571"/>
                          <a:satOff val="-92105"/>
                          <a:lumOff val="44705"/>
                        </a:schemeClr>
                      </a:solidFill>
                      <a:miter lim="400000"/>
                    </a:lnR>
                    <a:lnT w="25400">
                      <a:solidFill>
                        <a:schemeClr val="accent1">
                          <a:hueOff val="-11708571"/>
                          <a:satOff val="-92105"/>
                          <a:lumOff val="44705"/>
                        </a:schemeClr>
                      </a:solidFill>
                      <a:miter lim="400000"/>
                    </a:lnT>
                    <a:lnB w="25400">
                      <a:solidFill>
                        <a:schemeClr val="accent1">
                          <a:hueOff val="-11708571"/>
                          <a:satOff val="-92105"/>
                          <a:lumOff val="44705"/>
                        </a:schemeClr>
                      </a:solidFill>
                      <a:miter lim="400000"/>
                    </a:lnB>
                    <a:solidFill>
                      <a:schemeClr val="accent2">
                        <a:hueOff val="-10800000"/>
                        <a:satOff val="-100000"/>
                        <a:lumOff val="54117"/>
                      </a:schemeClr>
                    </a:solidFill>
                  </a:tcPr>
                </a:tc>
                <a:tc>
                  <a:txBody>
                    <a:bodyPr/>
                    <a:lstStyle/>
                    <a:p>
                      <a:pPr algn="l" defTabSz="822960">
                        <a:lnSpc>
                          <a:spcPct val="120000"/>
                        </a:lnSpc>
                        <a:defRPr sz="1400" spc="56">
                          <a:sym typeface="BentonSansF"/>
                        </a:defRPr>
                      </a:pPr>
                      <a:endParaRPr sz="700"/>
                    </a:p>
                  </a:txBody>
                  <a:tcPr marL="25400" marR="25400" marT="25400" marB="25400" anchor="ctr" horzOverflow="overflow">
                    <a:lnL w="25400">
                      <a:solidFill>
                        <a:schemeClr val="accent1">
                          <a:hueOff val="-11708571"/>
                          <a:satOff val="-92105"/>
                          <a:lumOff val="44705"/>
                        </a:schemeClr>
                      </a:solidFill>
                      <a:miter lim="400000"/>
                    </a:lnL>
                    <a:lnR w="25400">
                      <a:solidFill>
                        <a:schemeClr val="accent1">
                          <a:hueOff val="-11708571"/>
                          <a:satOff val="-92105"/>
                          <a:lumOff val="44705"/>
                        </a:schemeClr>
                      </a:solidFill>
                      <a:miter lim="400000"/>
                    </a:lnR>
                    <a:lnT w="25400">
                      <a:solidFill>
                        <a:schemeClr val="accent1">
                          <a:hueOff val="-11708571"/>
                          <a:satOff val="-92105"/>
                          <a:lumOff val="44705"/>
                        </a:schemeClr>
                      </a:solidFill>
                      <a:miter lim="400000"/>
                    </a:lnT>
                    <a:lnB w="25400">
                      <a:solidFill>
                        <a:schemeClr val="accent1">
                          <a:hueOff val="-11708571"/>
                          <a:satOff val="-92105"/>
                          <a:lumOff val="44705"/>
                        </a:schemeClr>
                      </a:solidFill>
                      <a:miter lim="400000"/>
                    </a:lnB>
                    <a:solidFill>
                      <a:schemeClr val="accent2">
                        <a:hueOff val="-10800000"/>
                        <a:satOff val="-100000"/>
                        <a:lumOff val="54117"/>
                      </a:schemeClr>
                    </a:solidFill>
                  </a:tcPr>
                </a:tc>
                <a:extLst>
                  <a:ext uri="{0D108BD9-81ED-4DB2-BD59-A6C34878D82A}">
                    <a16:rowId xmlns:a16="http://schemas.microsoft.com/office/drawing/2014/main" xmlns="" val="10007"/>
                  </a:ext>
                </a:extLst>
              </a:tr>
              <a:tr h="499176">
                <a:tc>
                  <a:txBody>
                    <a:bodyPr/>
                    <a:lstStyle/>
                    <a:p>
                      <a:pPr algn="l" defTabSz="822960">
                        <a:lnSpc>
                          <a:spcPct val="120000"/>
                        </a:lnSpc>
                        <a:defRPr sz="1400" spc="56">
                          <a:sym typeface="BentonSansF"/>
                        </a:defRPr>
                      </a:pPr>
                      <a:endParaRPr sz="700"/>
                    </a:p>
                  </a:txBody>
                  <a:tcPr marL="25400" marR="25400" marT="25400" marB="25400" anchor="ctr" horzOverflow="overflow">
                    <a:lnL w="0">
                      <a:miter lim="400000"/>
                    </a:lnL>
                    <a:lnR w="25400">
                      <a:solidFill>
                        <a:schemeClr val="accent1">
                          <a:hueOff val="-11708571"/>
                          <a:satOff val="-92105"/>
                          <a:lumOff val="44705"/>
                        </a:schemeClr>
                      </a:solidFill>
                      <a:miter lim="400000"/>
                    </a:lnR>
                    <a:lnT w="25400">
                      <a:solidFill>
                        <a:schemeClr val="accent1">
                          <a:hueOff val="-11708571"/>
                          <a:satOff val="-92105"/>
                          <a:lumOff val="44705"/>
                        </a:schemeClr>
                      </a:solidFill>
                      <a:miter lim="400000"/>
                    </a:lnT>
                    <a:lnB w="25400">
                      <a:solidFill>
                        <a:schemeClr val="accent1">
                          <a:hueOff val="-11708571"/>
                          <a:satOff val="-92105"/>
                          <a:lumOff val="44705"/>
                        </a:schemeClr>
                      </a:solidFill>
                      <a:miter lim="400000"/>
                    </a:lnB>
                    <a:solidFill>
                      <a:schemeClr val="accent2">
                        <a:hueOff val="-10800000"/>
                        <a:satOff val="-100000"/>
                        <a:lumOff val="54117"/>
                      </a:schemeClr>
                    </a:solidFill>
                  </a:tcPr>
                </a:tc>
                <a:tc>
                  <a:txBody>
                    <a:bodyPr/>
                    <a:lstStyle/>
                    <a:p>
                      <a:pPr algn="l" defTabSz="822960">
                        <a:lnSpc>
                          <a:spcPct val="120000"/>
                        </a:lnSpc>
                        <a:defRPr sz="1400" spc="56">
                          <a:sym typeface="BentonSansF"/>
                        </a:defRPr>
                      </a:pPr>
                      <a:endParaRPr sz="700"/>
                    </a:p>
                  </a:txBody>
                  <a:tcPr marL="25400" marR="25400" marT="25400" marB="25400" anchor="ctr" horzOverflow="overflow">
                    <a:lnL w="25400">
                      <a:solidFill>
                        <a:schemeClr val="accent1">
                          <a:hueOff val="-11708571"/>
                          <a:satOff val="-92105"/>
                          <a:lumOff val="44705"/>
                        </a:schemeClr>
                      </a:solidFill>
                      <a:miter lim="400000"/>
                    </a:lnL>
                    <a:lnR w="25400">
                      <a:solidFill>
                        <a:schemeClr val="accent1">
                          <a:hueOff val="-11708571"/>
                          <a:satOff val="-92105"/>
                          <a:lumOff val="44705"/>
                        </a:schemeClr>
                      </a:solidFill>
                      <a:miter lim="400000"/>
                    </a:lnR>
                    <a:lnT w="25400">
                      <a:solidFill>
                        <a:schemeClr val="accent1">
                          <a:hueOff val="-11708571"/>
                          <a:satOff val="-92105"/>
                          <a:lumOff val="44705"/>
                        </a:schemeClr>
                      </a:solidFill>
                      <a:miter lim="400000"/>
                    </a:lnT>
                    <a:lnB w="25400">
                      <a:solidFill>
                        <a:schemeClr val="accent1">
                          <a:hueOff val="-11708571"/>
                          <a:satOff val="-92105"/>
                          <a:lumOff val="44705"/>
                        </a:schemeClr>
                      </a:solidFill>
                      <a:miter lim="400000"/>
                    </a:lnB>
                    <a:solidFill>
                      <a:schemeClr val="accent2">
                        <a:hueOff val="-10800000"/>
                        <a:satOff val="-100000"/>
                        <a:lumOff val="54117"/>
                      </a:schemeClr>
                    </a:solidFill>
                  </a:tcPr>
                </a:tc>
                <a:tc>
                  <a:txBody>
                    <a:bodyPr/>
                    <a:lstStyle/>
                    <a:p>
                      <a:pPr algn="l" defTabSz="822960">
                        <a:lnSpc>
                          <a:spcPct val="120000"/>
                        </a:lnSpc>
                        <a:defRPr sz="1400" spc="56">
                          <a:sym typeface="BentonSansF"/>
                        </a:defRPr>
                      </a:pPr>
                      <a:endParaRPr sz="700"/>
                    </a:p>
                  </a:txBody>
                  <a:tcPr marL="25400" marR="25400" marT="25400" marB="25400" anchor="ctr" horzOverflow="overflow">
                    <a:lnL w="25400">
                      <a:solidFill>
                        <a:schemeClr val="accent1">
                          <a:hueOff val="-11708571"/>
                          <a:satOff val="-92105"/>
                          <a:lumOff val="44705"/>
                        </a:schemeClr>
                      </a:solidFill>
                      <a:miter lim="400000"/>
                    </a:lnL>
                    <a:lnR w="25400">
                      <a:solidFill>
                        <a:schemeClr val="accent1">
                          <a:hueOff val="-11708571"/>
                          <a:satOff val="-92105"/>
                          <a:lumOff val="44705"/>
                        </a:schemeClr>
                      </a:solidFill>
                      <a:miter lim="400000"/>
                    </a:lnR>
                    <a:lnT w="25400">
                      <a:solidFill>
                        <a:schemeClr val="accent1">
                          <a:hueOff val="-11708571"/>
                          <a:satOff val="-92105"/>
                          <a:lumOff val="44705"/>
                        </a:schemeClr>
                      </a:solidFill>
                      <a:miter lim="400000"/>
                    </a:lnT>
                    <a:lnB w="25400">
                      <a:solidFill>
                        <a:schemeClr val="accent1">
                          <a:hueOff val="-11708571"/>
                          <a:satOff val="-92105"/>
                          <a:lumOff val="44705"/>
                        </a:schemeClr>
                      </a:solidFill>
                      <a:miter lim="400000"/>
                    </a:lnB>
                    <a:noFill/>
                  </a:tcPr>
                </a:tc>
                <a:tc>
                  <a:txBody>
                    <a:bodyPr/>
                    <a:lstStyle/>
                    <a:p>
                      <a:pPr algn="l" defTabSz="822960">
                        <a:lnSpc>
                          <a:spcPct val="120000"/>
                        </a:lnSpc>
                        <a:defRPr sz="1400" spc="56">
                          <a:sym typeface="BentonSansF"/>
                        </a:defRPr>
                      </a:pPr>
                      <a:endParaRPr sz="700"/>
                    </a:p>
                  </a:txBody>
                  <a:tcPr marL="25400" marR="25400" marT="25400" marB="25400" anchor="ctr" horzOverflow="overflow">
                    <a:lnL w="25400">
                      <a:solidFill>
                        <a:schemeClr val="accent1">
                          <a:hueOff val="-11708571"/>
                          <a:satOff val="-92105"/>
                          <a:lumOff val="44705"/>
                        </a:schemeClr>
                      </a:solidFill>
                      <a:miter lim="400000"/>
                    </a:lnL>
                    <a:lnR w="25400">
                      <a:solidFill>
                        <a:schemeClr val="accent1">
                          <a:hueOff val="-11708571"/>
                          <a:satOff val="-92105"/>
                          <a:lumOff val="44705"/>
                        </a:schemeClr>
                      </a:solidFill>
                      <a:miter lim="400000"/>
                    </a:lnR>
                    <a:lnT w="25400">
                      <a:solidFill>
                        <a:schemeClr val="accent1">
                          <a:hueOff val="-11708571"/>
                          <a:satOff val="-92105"/>
                          <a:lumOff val="44705"/>
                        </a:schemeClr>
                      </a:solidFill>
                      <a:miter lim="400000"/>
                    </a:lnT>
                    <a:lnB w="25400">
                      <a:solidFill>
                        <a:schemeClr val="accent1">
                          <a:hueOff val="-11708571"/>
                          <a:satOff val="-92105"/>
                          <a:lumOff val="44705"/>
                        </a:schemeClr>
                      </a:solidFill>
                      <a:miter lim="400000"/>
                    </a:lnB>
                    <a:solidFill>
                      <a:schemeClr val="accent2">
                        <a:hueOff val="-10800000"/>
                        <a:satOff val="-100000"/>
                        <a:lumOff val="54117"/>
                      </a:schemeClr>
                    </a:solidFill>
                  </a:tcPr>
                </a:tc>
                <a:tc>
                  <a:txBody>
                    <a:bodyPr/>
                    <a:lstStyle/>
                    <a:p>
                      <a:pPr algn="l" defTabSz="822960">
                        <a:lnSpc>
                          <a:spcPct val="120000"/>
                        </a:lnSpc>
                        <a:defRPr sz="1400" spc="56">
                          <a:sym typeface="BentonSansF"/>
                        </a:defRPr>
                      </a:pPr>
                      <a:endParaRPr sz="700"/>
                    </a:p>
                  </a:txBody>
                  <a:tcPr marL="25400" marR="25400" marT="25400" marB="25400" anchor="ctr" horzOverflow="overflow">
                    <a:lnL w="25400">
                      <a:solidFill>
                        <a:schemeClr val="accent1">
                          <a:hueOff val="-11708571"/>
                          <a:satOff val="-92105"/>
                          <a:lumOff val="44705"/>
                        </a:schemeClr>
                      </a:solidFill>
                      <a:miter lim="400000"/>
                    </a:lnL>
                    <a:lnR w="25400">
                      <a:solidFill>
                        <a:schemeClr val="accent1">
                          <a:hueOff val="-11708571"/>
                          <a:satOff val="-92105"/>
                          <a:lumOff val="44705"/>
                        </a:schemeClr>
                      </a:solidFill>
                      <a:miter lim="400000"/>
                    </a:lnR>
                    <a:lnT w="25400">
                      <a:solidFill>
                        <a:schemeClr val="accent1">
                          <a:hueOff val="-11708571"/>
                          <a:satOff val="-92105"/>
                          <a:lumOff val="44705"/>
                        </a:schemeClr>
                      </a:solidFill>
                      <a:miter lim="400000"/>
                    </a:lnT>
                    <a:lnB w="25400">
                      <a:solidFill>
                        <a:schemeClr val="accent1">
                          <a:hueOff val="-11708571"/>
                          <a:satOff val="-92105"/>
                          <a:lumOff val="44705"/>
                        </a:schemeClr>
                      </a:solidFill>
                      <a:miter lim="400000"/>
                    </a:lnB>
                    <a:solidFill>
                      <a:schemeClr val="accent2">
                        <a:hueOff val="-10800000"/>
                        <a:satOff val="-100000"/>
                        <a:lumOff val="54117"/>
                      </a:schemeClr>
                    </a:solidFill>
                  </a:tcPr>
                </a:tc>
                <a:tc>
                  <a:txBody>
                    <a:bodyPr/>
                    <a:lstStyle/>
                    <a:p>
                      <a:pPr algn="l" defTabSz="822960">
                        <a:lnSpc>
                          <a:spcPct val="120000"/>
                        </a:lnSpc>
                        <a:defRPr sz="1400" spc="56">
                          <a:sym typeface="BentonSansF"/>
                        </a:defRPr>
                      </a:pPr>
                      <a:endParaRPr sz="700"/>
                    </a:p>
                  </a:txBody>
                  <a:tcPr marL="25400" marR="25400" marT="25400" marB="25400" anchor="ctr" horzOverflow="overflow">
                    <a:lnL w="25400">
                      <a:solidFill>
                        <a:schemeClr val="accent1">
                          <a:hueOff val="-11708571"/>
                          <a:satOff val="-92105"/>
                          <a:lumOff val="44705"/>
                        </a:schemeClr>
                      </a:solidFill>
                      <a:miter lim="400000"/>
                    </a:lnL>
                    <a:lnR w="25400">
                      <a:solidFill>
                        <a:schemeClr val="accent1">
                          <a:hueOff val="-11708571"/>
                          <a:satOff val="-92105"/>
                          <a:lumOff val="44705"/>
                        </a:schemeClr>
                      </a:solidFill>
                      <a:miter lim="400000"/>
                    </a:lnR>
                    <a:lnT w="25400">
                      <a:solidFill>
                        <a:schemeClr val="accent1">
                          <a:hueOff val="-11708571"/>
                          <a:satOff val="-92105"/>
                          <a:lumOff val="44705"/>
                        </a:schemeClr>
                      </a:solidFill>
                      <a:miter lim="400000"/>
                    </a:lnT>
                    <a:lnB w="25400">
                      <a:solidFill>
                        <a:schemeClr val="accent1">
                          <a:hueOff val="-11708571"/>
                          <a:satOff val="-92105"/>
                          <a:lumOff val="44705"/>
                        </a:schemeClr>
                      </a:solidFill>
                      <a:miter lim="400000"/>
                    </a:lnB>
                    <a:noFill/>
                  </a:tcPr>
                </a:tc>
                <a:tc>
                  <a:txBody>
                    <a:bodyPr/>
                    <a:lstStyle/>
                    <a:p>
                      <a:pPr algn="l" defTabSz="822960">
                        <a:lnSpc>
                          <a:spcPct val="120000"/>
                        </a:lnSpc>
                        <a:defRPr sz="1400" spc="56">
                          <a:sym typeface="BentonSansF"/>
                        </a:defRPr>
                      </a:pPr>
                      <a:endParaRPr sz="700"/>
                    </a:p>
                  </a:txBody>
                  <a:tcPr marL="25400" marR="25400" marT="25400" marB="25400" anchor="ctr" horzOverflow="overflow">
                    <a:lnL w="25400">
                      <a:solidFill>
                        <a:schemeClr val="accent1">
                          <a:hueOff val="-11708571"/>
                          <a:satOff val="-92105"/>
                          <a:lumOff val="44705"/>
                        </a:schemeClr>
                      </a:solidFill>
                      <a:miter lim="400000"/>
                    </a:lnL>
                    <a:lnR w="25400">
                      <a:solidFill>
                        <a:schemeClr val="accent1">
                          <a:hueOff val="-11708571"/>
                          <a:satOff val="-92105"/>
                          <a:lumOff val="44705"/>
                        </a:schemeClr>
                      </a:solidFill>
                      <a:miter lim="400000"/>
                    </a:lnR>
                    <a:lnT w="25400">
                      <a:solidFill>
                        <a:schemeClr val="accent1">
                          <a:hueOff val="-11708571"/>
                          <a:satOff val="-92105"/>
                          <a:lumOff val="44705"/>
                        </a:schemeClr>
                      </a:solidFill>
                      <a:miter lim="400000"/>
                    </a:lnT>
                    <a:lnB w="25400">
                      <a:solidFill>
                        <a:schemeClr val="accent1">
                          <a:hueOff val="-11708571"/>
                          <a:satOff val="-92105"/>
                          <a:lumOff val="44705"/>
                        </a:schemeClr>
                      </a:solidFill>
                      <a:miter lim="400000"/>
                    </a:lnB>
                    <a:solidFill>
                      <a:schemeClr val="accent2">
                        <a:hueOff val="-10800000"/>
                        <a:satOff val="-100000"/>
                        <a:lumOff val="54117"/>
                      </a:schemeClr>
                    </a:solidFill>
                  </a:tcPr>
                </a:tc>
                <a:tc>
                  <a:txBody>
                    <a:bodyPr/>
                    <a:lstStyle/>
                    <a:p>
                      <a:pPr algn="l" defTabSz="822960">
                        <a:lnSpc>
                          <a:spcPct val="120000"/>
                        </a:lnSpc>
                        <a:defRPr sz="1400" spc="56">
                          <a:sym typeface="BentonSansF"/>
                        </a:defRPr>
                      </a:pPr>
                      <a:endParaRPr sz="700"/>
                    </a:p>
                  </a:txBody>
                  <a:tcPr marL="25400" marR="25400" marT="25400" marB="25400" anchor="ctr" horzOverflow="overflow">
                    <a:lnL w="25400">
                      <a:solidFill>
                        <a:schemeClr val="accent1">
                          <a:hueOff val="-11708571"/>
                          <a:satOff val="-92105"/>
                          <a:lumOff val="44705"/>
                        </a:schemeClr>
                      </a:solidFill>
                      <a:miter lim="400000"/>
                    </a:lnL>
                    <a:lnR w="25400">
                      <a:solidFill>
                        <a:schemeClr val="accent1">
                          <a:hueOff val="-11708571"/>
                          <a:satOff val="-92105"/>
                          <a:lumOff val="44705"/>
                        </a:schemeClr>
                      </a:solidFill>
                      <a:miter lim="400000"/>
                    </a:lnR>
                    <a:lnT w="25400">
                      <a:solidFill>
                        <a:schemeClr val="accent1">
                          <a:hueOff val="-11708571"/>
                          <a:satOff val="-92105"/>
                          <a:lumOff val="44705"/>
                        </a:schemeClr>
                      </a:solidFill>
                      <a:miter lim="400000"/>
                    </a:lnT>
                    <a:lnB w="25400">
                      <a:solidFill>
                        <a:schemeClr val="accent1">
                          <a:hueOff val="-11708571"/>
                          <a:satOff val="-92105"/>
                          <a:lumOff val="44705"/>
                        </a:schemeClr>
                      </a:solidFill>
                      <a:miter lim="400000"/>
                    </a:lnB>
                    <a:solidFill>
                      <a:schemeClr val="accent2">
                        <a:hueOff val="-10800000"/>
                        <a:satOff val="-100000"/>
                        <a:lumOff val="54117"/>
                      </a:schemeClr>
                    </a:solidFill>
                  </a:tcPr>
                </a:tc>
                <a:tc vMerge="1">
                  <a:txBody>
                    <a:bodyPr/>
                    <a:lstStyle/>
                    <a:p>
                      <a:endParaRPr lang="en-US"/>
                    </a:p>
                  </a:txBody>
                  <a:tcPr/>
                </a:tc>
                <a:tc>
                  <a:txBody>
                    <a:bodyPr/>
                    <a:lstStyle/>
                    <a:p>
                      <a:pPr algn="l" defTabSz="822960">
                        <a:lnSpc>
                          <a:spcPct val="120000"/>
                        </a:lnSpc>
                        <a:defRPr sz="1400" spc="56">
                          <a:sym typeface="BentonSansF"/>
                        </a:defRPr>
                      </a:pPr>
                      <a:endParaRPr sz="700"/>
                    </a:p>
                  </a:txBody>
                  <a:tcPr marL="25400" marR="25400" marT="25400" marB="25400" anchor="ctr" horzOverflow="overflow">
                    <a:lnL w="25400">
                      <a:solidFill>
                        <a:schemeClr val="accent1">
                          <a:hueOff val="-11708571"/>
                          <a:satOff val="-92105"/>
                          <a:lumOff val="44705"/>
                        </a:schemeClr>
                      </a:solidFill>
                      <a:miter lim="400000"/>
                    </a:lnL>
                    <a:lnR w="25400">
                      <a:solidFill>
                        <a:schemeClr val="accent1">
                          <a:hueOff val="-11708571"/>
                          <a:satOff val="-92105"/>
                          <a:lumOff val="44705"/>
                        </a:schemeClr>
                      </a:solidFill>
                      <a:miter lim="400000"/>
                    </a:lnR>
                    <a:lnT w="25400">
                      <a:solidFill>
                        <a:schemeClr val="accent1">
                          <a:hueOff val="-11708571"/>
                          <a:satOff val="-92105"/>
                          <a:lumOff val="44705"/>
                        </a:schemeClr>
                      </a:solidFill>
                      <a:miter lim="400000"/>
                    </a:lnT>
                    <a:lnB w="25400">
                      <a:solidFill>
                        <a:schemeClr val="accent1">
                          <a:hueOff val="-11708571"/>
                          <a:satOff val="-92105"/>
                          <a:lumOff val="44705"/>
                        </a:schemeClr>
                      </a:solidFill>
                      <a:miter lim="400000"/>
                    </a:lnB>
                    <a:solidFill>
                      <a:schemeClr val="accent2">
                        <a:hueOff val="-10800000"/>
                        <a:satOff val="-100000"/>
                        <a:lumOff val="54117"/>
                      </a:schemeClr>
                    </a:solidFill>
                  </a:tcPr>
                </a:tc>
                <a:tc>
                  <a:txBody>
                    <a:bodyPr/>
                    <a:lstStyle/>
                    <a:p>
                      <a:pPr algn="l" defTabSz="822960">
                        <a:lnSpc>
                          <a:spcPct val="120000"/>
                        </a:lnSpc>
                        <a:defRPr sz="1400" spc="56">
                          <a:sym typeface="BentonSansF"/>
                        </a:defRPr>
                      </a:pPr>
                      <a:endParaRPr sz="700"/>
                    </a:p>
                  </a:txBody>
                  <a:tcPr marL="25400" marR="25400" marT="25400" marB="25400" anchor="ctr" horzOverflow="overflow">
                    <a:lnL w="25400">
                      <a:solidFill>
                        <a:schemeClr val="accent1">
                          <a:hueOff val="-11708571"/>
                          <a:satOff val="-92105"/>
                          <a:lumOff val="44705"/>
                        </a:schemeClr>
                      </a:solidFill>
                      <a:miter lim="400000"/>
                    </a:lnL>
                    <a:lnR w="25400">
                      <a:solidFill>
                        <a:schemeClr val="accent1">
                          <a:hueOff val="-11708571"/>
                          <a:satOff val="-92105"/>
                          <a:lumOff val="44705"/>
                        </a:schemeClr>
                      </a:solidFill>
                      <a:miter lim="400000"/>
                    </a:lnR>
                    <a:lnT w="25400">
                      <a:solidFill>
                        <a:schemeClr val="accent1">
                          <a:hueOff val="-11708571"/>
                          <a:satOff val="-92105"/>
                          <a:lumOff val="44705"/>
                        </a:schemeClr>
                      </a:solidFill>
                      <a:miter lim="400000"/>
                    </a:lnT>
                    <a:lnB w="25400">
                      <a:solidFill>
                        <a:schemeClr val="accent1">
                          <a:hueOff val="-11708571"/>
                          <a:satOff val="-92105"/>
                          <a:lumOff val="44705"/>
                        </a:schemeClr>
                      </a:solidFill>
                      <a:miter lim="400000"/>
                    </a:lnB>
                    <a:noFill/>
                  </a:tcPr>
                </a:tc>
                <a:tc gridSpan="2">
                  <a:txBody>
                    <a:bodyPr/>
                    <a:lstStyle/>
                    <a:p>
                      <a:pPr marL="228600" algn="l" defTabSz="822960">
                        <a:lnSpc>
                          <a:spcPct val="110000"/>
                        </a:lnSpc>
                        <a:defRPr sz="1400" spc="56">
                          <a:solidFill>
                            <a:schemeClr val="accent1">
                              <a:hueOff val="-11708571"/>
                              <a:satOff val="-92105"/>
                              <a:lumOff val="44705"/>
                            </a:schemeClr>
                          </a:solidFill>
                          <a:sym typeface="BentonSansF"/>
                        </a:defRPr>
                      </a:pPr>
                      <a:r>
                        <a:rPr sz="700" b="1"/>
                        <a:t>Lorem Ipsum</a:t>
                      </a:r>
                    </a:p>
                    <a:p>
                      <a:pPr marL="228600" algn="l" defTabSz="822960">
                        <a:lnSpc>
                          <a:spcPct val="110000"/>
                        </a:lnSpc>
                        <a:defRPr sz="1400" spc="56">
                          <a:solidFill>
                            <a:schemeClr val="accent1">
                              <a:hueOff val="-11708571"/>
                              <a:satOff val="-92105"/>
                              <a:lumOff val="44705"/>
                            </a:schemeClr>
                          </a:solidFill>
                          <a:sym typeface="BentonSansF"/>
                        </a:defRPr>
                      </a:pPr>
                      <a:r>
                        <a:rPr sz="700"/>
                        <a:t>Description text dolor</a:t>
                      </a:r>
                    </a:p>
                  </a:txBody>
                  <a:tcPr marL="25400" marR="25400" marT="25400" marB="25400" anchor="ctr" horzOverflow="overflow">
                    <a:lnL w="25400">
                      <a:solidFill>
                        <a:schemeClr val="accent1">
                          <a:hueOff val="-11708571"/>
                          <a:satOff val="-92105"/>
                          <a:lumOff val="44705"/>
                        </a:schemeClr>
                      </a:solidFill>
                      <a:miter lim="400000"/>
                    </a:lnL>
                    <a:lnR w="25400">
                      <a:solidFill>
                        <a:schemeClr val="accent1">
                          <a:hueOff val="-11708571"/>
                          <a:satOff val="-92105"/>
                          <a:lumOff val="44705"/>
                        </a:schemeClr>
                      </a:solidFill>
                      <a:miter lim="400000"/>
                    </a:lnR>
                    <a:lnT w="25400">
                      <a:solidFill>
                        <a:schemeClr val="accent1">
                          <a:hueOff val="-11708571"/>
                          <a:satOff val="-92105"/>
                          <a:lumOff val="44705"/>
                        </a:schemeClr>
                      </a:solidFill>
                      <a:miter lim="400000"/>
                    </a:lnT>
                    <a:lnB w="25400">
                      <a:solidFill>
                        <a:schemeClr val="accent1">
                          <a:hueOff val="-11708571"/>
                          <a:satOff val="-92105"/>
                          <a:lumOff val="44705"/>
                        </a:schemeClr>
                      </a:solidFill>
                      <a:miter lim="400000"/>
                    </a:lnB>
                    <a:solidFill>
                      <a:schemeClr val="accent3">
                        <a:lumOff val="-10392"/>
                      </a:schemeClr>
                    </a:solidFill>
                  </a:tcPr>
                </a:tc>
                <a:tc hMerge="1">
                  <a:txBody>
                    <a:bodyPr/>
                    <a:lstStyle/>
                    <a:p>
                      <a:endParaRPr lang="en-US"/>
                    </a:p>
                  </a:txBody>
                  <a:tcPr/>
                </a:tc>
                <a:extLst>
                  <a:ext uri="{0D108BD9-81ED-4DB2-BD59-A6C34878D82A}">
                    <a16:rowId xmlns:a16="http://schemas.microsoft.com/office/drawing/2014/main" xmlns="" val="10008"/>
                  </a:ext>
                </a:extLst>
              </a:tr>
              <a:tr h="499176">
                <a:tc>
                  <a:txBody>
                    <a:bodyPr/>
                    <a:lstStyle/>
                    <a:p>
                      <a:pPr algn="l" defTabSz="822960">
                        <a:lnSpc>
                          <a:spcPct val="120000"/>
                        </a:lnSpc>
                        <a:defRPr sz="1400" spc="56">
                          <a:sym typeface="BentonSansF"/>
                        </a:defRPr>
                      </a:pPr>
                      <a:endParaRPr sz="700"/>
                    </a:p>
                  </a:txBody>
                  <a:tcPr marL="25400" marR="25400" marT="25400" marB="25400" anchor="ctr" horzOverflow="overflow">
                    <a:lnL w="0">
                      <a:miter lim="400000"/>
                    </a:lnL>
                    <a:lnR w="25400">
                      <a:solidFill>
                        <a:schemeClr val="accent1">
                          <a:hueOff val="-11708571"/>
                          <a:satOff val="-92105"/>
                          <a:lumOff val="44705"/>
                        </a:schemeClr>
                      </a:solidFill>
                      <a:miter lim="400000"/>
                    </a:lnR>
                    <a:lnT w="25400">
                      <a:solidFill>
                        <a:schemeClr val="accent1">
                          <a:hueOff val="-11708571"/>
                          <a:satOff val="-92105"/>
                          <a:lumOff val="44705"/>
                        </a:schemeClr>
                      </a:solidFill>
                      <a:miter lim="400000"/>
                    </a:lnT>
                    <a:lnB w="0">
                      <a:miter lim="400000"/>
                    </a:lnB>
                    <a:solidFill>
                      <a:schemeClr val="accent2">
                        <a:hueOff val="-10800000"/>
                        <a:satOff val="-100000"/>
                        <a:lumOff val="54117"/>
                      </a:schemeClr>
                    </a:solidFill>
                  </a:tcPr>
                </a:tc>
                <a:tc>
                  <a:txBody>
                    <a:bodyPr/>
                    <a:lstStyle/>
                    <a:p>
                      <a:pPr algn="l" defTabSz="822960">
                        <a:lnSpc>
                          <a:spcPct val="120000"/>
                        </a:lnSpc>
                        <a:defRPr sz="1400" spc="56">
                          <a:sym typeface="BentonSansF"/>
                        </a:defRPr>
                      </a:pPr>
                      <a:endParaRPr sz="700"/>
                    </a:p>
                  </a:txBody>
                  <a:tcPr marL="25400" marR="25400" marT="25400" marB="25400" anchor="ctr" horzOverflow="overflow">
                    <a:lnL w="25400">
                      <a:solidFill>
                        <a:schemeClr val="accent1">
                          <a:hueOff val="-11708571"/>
                          <a:satOff val="-92105"/>
                          <a:lumOff val="44705"/>
                        </a:schemeClr>
                      </a:solidFill>
                      <a:miter lim="400000"/>
                    </a:lnL>
                    <a:lnR w="25400">
                      <a:solidFill>
                        <a:schemeClr val="accent1">
                          <a:hueOff val="-11708571"/>
                          <a:satOff val="-92105"/>
                          <a:lumOff val="44705"/>
                        </a:schemeClr>
                      </a:solidFill>
                      <a:miter lim="400000"/>
                    </a:lnR>
                    <a:lnT w="25400">
                      <a:solidFill>
                        <a:schemeClr val="accent1">
                          <a:hueOff val="-11708571"/>
                          <a:satOff val="-92105"/>
                          <a:lumOff val="44705"/>
                        </a:schemeClr>
                      </a:solidFill>
                      <a:miter lim="400000"/>
                    </a:lnT>
                    <a:lnB w="0">
                      <a:miter lim="400000"/>
                    </a:lnB>
                    <a:solidFill>
                      <a:schemeClr val="accent2">
                        <a:hueOff val="-10800000"/>
                        <a:satOff val="-100000"/>
                        <a:lumOff val="54117"/>
                      </a:schemeClr>
                    </a:solidFill>
                  </a:tcPr>
                </a:tc>
                <a:tc>
                  <a:txBody>
                    <a:bodyPr/>
                    <a:lstStyle/>
                    <a:p>
                      <a:pPr algn="l" defTabSz="822960">
                        <a:lnSpc>
                          <a:spcPct val="120000"/>
                        </a:lnSpc>
                        <a:defRPr sz="1400" spc="56">
                          <a:sym typeface="BentonSansF"/>
                        </a:defRPr>
                      </a:pPr>
                      <a:endParaRPr sz="700"/>
                    </a:p>
                  </a:txBody>
                  <a:tcPr marL="25400" marR="25400" marT="25400" marB="25400" anchor="ctr" horzOverflow="overflow">
                    <a:lnL w="25400">
                      <a:solidFill>
                        <a:schemeClr val="accent1">
                          <a:hueOff val="-11708571"/>
                          <a:satOff val="-92105"/>
                          <a:lumOff val="44705"/>
                        </a:schemeClr>
                      </a:solidFill>
                      <a:miter lim="400000"/>
                    </a:lnL>
                    <a:lnR w="25400">
                      <a:solidFill>
                        <a:schemeClr val="accent1">
                          <a:hueOff val="-11708571"/>
                          <a:satOff val="-92105"/>
                          <a:lumOff val="44705"/>
                        </a:schemeClr>
                      </a:solidFill>
                      <a:miter lim="400000"/>
                    </a:lnR>
                    <a:lnT w="25400">
                      <a:solidFill>
                        <a:schemeClr val="accent1">
                          <a:hueOff val="-11708571"/>
                          <a:satOff val="-92105"/>
                          <a:lumOff val="44705"/>
                        </a:schemeClr>
                      </a:solidFill>
                      <a:miter lim="400000"/>
                    </a:lnT>
                    <a:lnB w="0">
                      <a:miter lim="400000"/>
                    </a:lnB>
                    <a:noFill/>
                  </a:tcPr>
                </a:tc>
                <a:tc>
                  <a:txBody>
                    <a:bodyPr/>
                    <a:lstStyle/>
                    <a:p>
                      <a:pPr algn="l" defTabSz="822960">
                        <a:lnSpc>
                          <a:spcPct val="120000"/>
                        </a:lnSpc>
                        <a:defRPr sz="1400" spc="56">
                          <a:sym typeface="BentonSansF"/>
                        </a:defRPr>
                      </a:pPr>
                      <a:endParaRPr sz="700"/>
                    </a:p>
                  </a:txBody>
                  <a:tcPr marL="25400" marR="25400" marT="25400" marB="25400" anchor="ctr" horzOverflow="overflow">
                    <a:lnL w="25400">
                      <a:solidFill>
                        <a:schemeClr val="accent1">
                          <a:hueOff val="-11708571"/>
                          <a:satOff val="-92105"/>
                          <a:lumOff val="44705"/>
                        </a:schemeClr>
                      </a:solidFill>
                      <a:miter lim="400000"/>
                    </a:lnL>
                    <a:lnR w="25400">
                      <a:solidFill>
                        <a:schemeClr val="accent1">
                          <a:hueOff val="-11708571"/>
                          <a:satOff val="-92105"/>
                          <a:lumOff val="44705"/>
                        </a:schemeClr>
                      </a:solidFill>
                      <a:miter lim="400000"/>
                    </a:lnR>
                    <a:lnT w="25400">
                      <a:solidFill>
                        <a:schemeClr val="accent1">
                          <a:hueOff val="-11708571"/>
                          <a:satOff val="-92105"/>
                          <a:lumOff val="44705"/>
                        </a:schemeClr>
                      </a:solidFill>
                      <a:miter lim="400000"/>
                    </a:lnT>
                    <a:lnB w="0">
                      <a:miter lim="400000"/>
                    </a:lnB>
                    <a:solidFill>
                      <a:schemeClr val="accent2">
                        <a:hueOff val="-10800000"/>
                        <a:satOff val="-100000"/>
                        <a:lumOff val="54117"/>
                      </a:schemeClr>
                    </a:solidFill>
                  </a:tcPr>
                </a:tc>
                <a:tc>
                  <a:txBody>
                    <a:bodyPr/>
                    <a:lstStyle/>
                    <a:p>
                      <a:pPr algn="l" defTabSz="822960">
                        <a:lnSpc>
                          <a:spcPct val="120000"/>
                        </a:lnSpc>
                        <a:defRPr sz="1400" spc="56">
                          <a:sym typeface="BentonSansF"/>
                        </a:defRPr>
                      </a:pPr>
                      <a:endParaRPr sz="700"/>
                    </a:p>
                  </a:txBody>
                  <a:tcPr marL="25400" marR="25400" marT="25400" marB="25400" anchor="ctr" horzOverflow="overflow">
                    <a:lnL w="25400">
                      <a:solidFill>
                        <a:schemeClr val="accent1">
                          <a:hueOff val="-11708571"/>
                          <a:satOff val="-92105"/>
                          <a:lumOff val="44705"/>
                        </a:schemeClr>
                      </a:solidFill>
                      <a:miter lim="400000"/>
                    </a:lnL>
                    <a:lnR w="25400">
                      <a:solidFill>
                        <a:schemeClr val="accent1">
                          <a:hueOff val="-11708571"/>
                          <a:satOff val="-92105"/>
                          <a:lumOff val="44705"/>
                        </a:schemeClr>
                      </a:solidFill>
                      <a:miter lim="400000"/>
                    </a:lnR>
                    <a:lnT w="25400">
                      <a:solidFill>
                        <a:schemeClr val="accent1">
                          <a:hueOff val="-11708571"/>
                          <a:satOff val="-92105"/>
                          <a:lumOff val="44705"/>
                        </a:schemeClr>
                      </a:solidFill>
                      <a:miter lim="400000"/>
                    </a:lnT>
                    <a:lnB w="0">
                      <a:miter lim="400000"/>
                    </a:lnB>
                    <a:solidFill>
                      <a:schemeClr val="accent2">
                        <a:hueOff val="-10800000"/>
                        <a:satOff val="-100000"/>
                        <a:lumOff val="54117"/>
                      </a:schemeClr>
                    </a:solidFill>
                  </a:tcPr>
                </a:tc>
                <a:tc>
                  <a:txBody>
                    <a:bodyPr/>
                    <a:lstStyle/>
                    <a:p>
                      <a:pPr algn="l" defTabSz="822960">
                        <a:lnSpc>
                          <a:spcPct val="120000"/>
                        </a:lnSpc>
                        <a:defRPr sz="1400" spc="56">
                          <a:sym typeface="BentonSansF"/>
                        </a:defRPr>
                      </a:pPr>
                      <a:endParaRPr sz="700"/>
                    </a:p>
                  </a:txBody>
                  <a:tcPr marL="25400" marR="25400" marT="25400" marB="25400" anchor="ctr" horzOverflow="overflow">
                    <a:lnL w="25400">
                      <a:solidFill>
                        <a:schemeClr val="accent1">
                          <a:hueOff val="-11708571"/>
                          <a:satOff val="-92105"/>
                          <a:lumOff val="44705"/>
                        </a:schemeClr>
                      </a:solidFill>
                      <a:miter lim="400000"/>
                    </a:lnL>
                    <a:lnR w="25400">
                      <a:solidFill>
                        <a:schemeClr val="accent1">
                          <a:hueOff val="-11708571"/>
                          <a:satOff val="-92105"/>
                          <a:lumOff val="44705"/>
                        </a:schemeClr>
                      </a:solidFill>
                      <a:miter lim="400000"/>
                    </a:lnR>
                    <a:lnT w="25400">
                      <a:solidFill>
                        <a:schemeClr val="accent1">
                          <a:hueOff val="-11708571"/>
                          <a:satOff val="-92105"/>
                          <a:lumOff val="44705"/>
                        </a:schemeClr>
                      </a:solidFill>
                      <a:miter lim="400000"/>
                    </a:lnT>
                    <a:lnB w="0">
                      <a:miter lim="400000"/>
                    </a:lnB>
                    <a:noFill/>
                  </a:tcPr>
                </a:tc>
                <a:tc>
                  <a:txBody>
                    <a:bodyPr/>
                    <a:lstStyle/>
                    <a:p>
                      <a:pPr algn="l" defTabSz="822960">
                        <a:lnSpc>
                          <a:spcPct val="120000"/>
                        </a:lnSpc>
                        <a:defRPr sz="1400" spc="56">
                          <a:sym typeface="BentonSansF"/>
                        </a:defRPr>
                      </a:pPr>
                      <a:endParaRPr sz="700"/>
                    </a:p>
                  </a:txBody>
                  <a:tcPr marL="25400" marR="25400" marT="25400" marB="25400" anchor="ctr" horzOverflow="overflow">
                    <a:lnL w="25400">
                      <a:solidFill>
                        <a:schemeClr val="accent1">
                          <a:hueOff val="-11708571"/>
                          <a:satOff val="-92105"/>
                          <a:lumOff val="44705"/>
                        </a:schemeClr>
                      </a:solidFill>
                      <a:miter lim="400000"/>
                    </a:lnL>
                    <a:lnR w="25400">
                      <a:solidFill>
                        <a:schemeClr val="accent1">
                          <a:hueOff val="-11708571"/>
                          <a:satOff val="-92105"/>
                          <a:lumOff val="44705"/>
                        </a:schemeClr>
                      </a:solidFill>
                      <a:miter lim="400000"/>
                    </a:lnR>
                    <a:lnT w="25400">
                      <a:solidFill>
                        <a:schemeClr val="accent1">
                          <a:hueOff val="-11708571"/>
                          <a:satOff val="-92105"/>
                          <a:lumOff val="44705"/>
                        </a:schemeClr>
                      </a:solidFill>
                      <a:miter lim="400000"/>
                    </a:lnT>
                    <a:lnB w="0">
                      <a:miter lim="400000"/>
                    </a:lnB>
                    <a:solidFill>
                      <a:schemeClr val="accent2">
                        <a:hueOff val="-10800000"/>
                        <a:satOff val="-100000"/>
                        <a:lumOff val="54117"/>
                      </a:schemeClr>
                    </a:solidFill>
                  </a:tcPr>
                </a:tc>
                <a:tc>
                  <a:txBody>
                    <a:bodyPr/>
                    <a:lstStyle/>
                    <a:p>
                      <a:pPr algn="l" defTabSz="822960">
                        <a:lnSpc>
                          <a:spcPct val="120000"/>
                        </a:lnSpc>
                        <a:defRPr sz="1400" spc="56">
                          <a:sym typeface="BentonSansF"/>
                        </a:defRPr>
                      </a:pPr>
                      <a:endParaRPr sz="700"/>
                    </a:p>
                  </a:txBody>
                  <a:tcPr marL="25400" marR="25400" marT="25400" marB="25400" anchor="ctr" horzOverflow="overflow">
                    <a:lnL w="25400">
                      <a:solidFill>
                        <a:schemeClr val="accent1">
                          <a:hueOff val="-11708571"/>
                          <a:satOff val="-92105"/>
                          <a:lumOff val="44705"/>
                        </a:schemeClr>
                      </a:solidFill>
                      <a:miter lim="400000"/>
                    </a:lnL>
                    <a:lnR w="25400">
                      <a:solidFill>
                        <a:schemeClr val="accent1">
                          <a:hueOff val="-11708571"/>
                          <a:satOff val="-92105"/>
                          <a:lumOff val="44705"/>
                        </a:schemeClr>
                      </a:solidFill>
                      <a:miter lim="400000"/>
                    </a:lnR>
                    <a:lnT w="25400">
                      <a:solidFill>
                        <a:schemeClr val="accent1">
                          <a:hueOff val="-11708571"/>
                          <a:satOff val="-92105"/>
                          <a:lumOff val="44705"/>
                        </a:schemeClr>
                      </a:solidFill>
                      <a:miter lim="400000"/>
                    </a:lnT>
                    <a:lnB w="0">
                      <a:miter lim="400000"/>
                    </a:lnB>
                    <a:solidFill>
                      <a:schemeClr val="accent2">
                        <a:hueOff val="-10800000"/>
                        <a:satOff val="-100000"/>
                        <a:lumOff val="54117"/>
                      </a:schemeClr>
                    </a:solidFill>
                  </a:tcPr>
                </a:tc>
                <a:tc>
                  <a:txBody>
                    <a:bodyPr/>
                    <a:lstStyle/>
                    <a:p>
                      <a:pPr algn="l" defTabSz="822960">
                        <a:lnSpc>
                          <a:spcPct val="120000"/>
                        </a:lnSpc>
                        <a:defRPr sz="1400" spc="56">
                          <a:sym typeface="BentonSansF"/>
                        </a:defRPr>
                      </a:pPr>
                      <a:endParaRPr sz="700"/>
                    </a:p>
                  </a:txBody>
                  <a:tcPr marL="25400" marR="25400" marT="25400" marB="25400" anchor="ctr" horzOverflow="overflow">
                    <a:lnL w="25400">
                      <a:solidFill>
                        <a:schemeClr val="accent1">
                          <a:hueOff val="-11708571"/>
                          <a:satOff val="-92105"/>
                          <a:lumOff val="44705"/>
                        </a:schemeClr>
                      </a:solidFill>
                      <a:miter lim="400000"/>
                    </a:lnL>
                    <a:lnR w="25400">
                      <a:solidFill>
                        <a:schemeClr val="accent1">
                          <a:hueOff val="-11708571"/>
                          <a:satOff val="-92105"/>
                          <a:lumOff val="44705"/>
                        </a:schemeClr>
                      </a:solidFill>
                      <a:miter lim="400000"/>
                    </a:lnR>
                    <a:lnT w="25400">
                      <a:solidFill>
                        <a:schemeClr val="accent1">
                          <a:hueOff val="-11708571"/>
                          <a:satOff val="-92105"/>
                          <a:lumOff val="44705"/>
                        </a:schemeClr>
                      </a:solidFill>
                      <a:miter lim="400000"/>
                    </a:lnT>
                    <a:lnB w="0">
                      <a:miter lim="400000"/>
                    </a:lnB>
                    <a:solidFill>
                      <a:schemeClr val="accent2">
                        <a:hueOff val="-10800000"/>
                        <a:satOff val="-100000"/>
                        <a:lumOff val="54117"/>
                      </a:schemeClr>
                    </a:solidFill>
                  </a:tcPr>
                </a:tc>
                <a:tc>
                  <a:txBody>
                    <a:bodyPr/>
                    <a:lstStyle/>
                    <a:p>
                      <a:pPr algn="l" defTabSz="822960">
                        <a:lnSpc>
                          <a:spcPct val="120000"/>
                        </a:lnSpc>
                        <a:defRPr sz="1400" spc="56">
                          <a:sym typeface="BentonSansF"/>
                        </a:defRPr>
                      </a:pPr>
                      <a:endParaRPr sz="700"/>
                    </a:p>
                  </a:txBody>
                  <a:tcPr marL="25400" marR="25400" marT="25400" marB="25400" anchor="ctr" horzOverflow="overflow">
                    <a:lnL w="25400">
                      <a:solidFill>
                        <a:schemeClr val="accent1">
                          <a:hueOff val="-11708571"/>
                          <a:satOff val="-92105"/>
                          <a:lumOff val="44705"/>
                        </a:schemeClr>
                      </a:solidFill>
                      <a:miter lim="400000"/>
                    </a:lnL>
                    <a:lnR w="25400">
                      <a:solidFill>
                        <a:schemeClr val="accent1">
                          <a:hueOff val="-11708571"/>
                          <a:satOff val="-92105"/>
                          <a:lumOff val="44705"/>
                        </a:schemeClr>
                      </a:solidFill>
                      <a:miter lim="400000"/>
                    </a:lnR>
                    <a:lnT w="25400">
                      <a:solidFill>
                        <a:schemeClr val="accent1">
                          <a:hueOff val="-11708571"/>
                          <a:satOff val="-92105"/>
                          <a:lumOff val="44705"/>
                        </a:schemeClr>
                      </a:solidFill>
                      <a:miter lim="400000"/>
                    </a:lnT>
                    <a:lnB w="0">
                      <a:miter lim="400000"/>
                    </a:lnB>
                    <a:solidFill>
                      <a:schemeClr val="accent2">
                        <a:hueOff val="-10800000"/>
                        <a:satOff val="-100000"/>
                        <a:lumOff val="54117"/>
                      </a:schemeClr>
                    </a:solidFill>
                  </a:tcPr>
                </a:tc>
                <a:tc>
                  <a:txBody>
                    <a:bodyPr/>
                    <a:lstStyle/>
                    <a:p>
                      <a:pPr algn="l" defTabSz="822960">
                        <a:lnSpc>
                          <a:spcPct val="120000"/>
                        </a:lnSpc>
                        <a:defRPr sz="1400" spc="56">
                          <a:sym typeface="BentonSansF"/>
                        </a:defRPr>
                      </a:pPr>
                      <a:endParaRPr sz="700"/>
                    </a:p>
                  </a:txBody>
                  <a:tcPr marL="25400" marR="25400" marT="25400" marB="25400" anchor="ctr" horzOverflow="overflow">
                    <a:lnL w="25400">
                      <a:solidFill>
                        <a:schemeClr val="accent1">
                          <a:hueOff val="-11708571"/>
                          <a:satOff val="-92105"/>
                          <a:lumOff val="44705"/>
                        </a:schemeClr>
                      </a:solidFill>
                      <a:miter lim="400000"/>
                    </a:lnL>
                    <a:lnR w="25400">
                      <a:solidFill>
                        <a:schemeClr val="accent1">
                          <a:hueOff val="-11708571"/>
                          <a:satOff val="-92105"/>
                          <a:lumOff val="44705"/>
                        </a:schemeClr>
                      </a:solidFill>
                      <a:miter lim="400000"/>
                    </a:lnR>
                    <a:lnT w="25400">
                      <a:solidFill>
                        <a:schemeClr val="accent1">
                          <a:hueOff val="-11708571"/>
                          <a:satOff val="-92105"/>
                          <a:lumOff val="44705"/>
                        </a:schemeClr>
                      </a:solidFill>
                      <a:miter lim="400000"/>
                    </a:lnT>
                    <a:lnB w="0">
                      <a:miter lim="400000"/>
                    </a:lnB>
                    <a:noFill/>
                  </a:tcPr>
                </a:tc>
                <a:tc>
                  <a:txBody>
                    <a:bodyPr/>
                    <a:lstStyle/>
                    <a:p>
                      <a:pPr indent="228600" algn="l" defTabSz="822960">
                        <a:lnSpc>
                          <a:spcPct val="120000"/>
                        </a:lnSpc>
                        <a:defRPr sz="1400" spc="56">
                          <a:sym typeface="BentonSansF"/>
                        </a:defRPr>
                      </a:pPr>
                      <a:r>
                        <a:rPr sz="700" b="1">
                          <a:solidFill>
                            <a:schemeClr val="accent1">
                              <a:hueOff val="-11708571"/>
                              <a:satOff val="-92105"/>
                              <a:lumOff val="44705"/>
                            </a:schemeClr>
                          </a:solidFill>
                        </a:rPr>
                        <a:t>Lorem Ipsum</a:t>
                      </a:r>
                    </a:p>
                  </a:txBody>
                  <a:tcPr marL="0" marR="0" marT="0" marB="0" anchor="ctr" horzOverflow="overflow">
                    <a:lnL w="25400">
                      <a:solidFill>
                        <a:schemeClr val="accent1">
                          <a:hueOff val="-11708571"/>
                          <a:satOff val="-92105"/>
                          <a:lumOff val="44705"/>
                        </a:schemeClr>
                      </a:solidFill>
                      <a:miter lim="400000"/>
                    </a:lnL>
                    <a:lnR w="25400">
                      <a:solidFill>
                        <a:schemeClr val="accent1">
                          <a:hueOff val="-11708571"/>
                          <a:satOff val="-92105"/>
                          <a:lumOff val="44705"/>
                        </a:schemeClr>
                      </a:solidFill>
                      <a:miter lim="400000"/>
                    </a:lnR>
                    <a:lnT w="25400">
                      <a:solidFill>
                        <a:schemeClr val="accent1">
                          <a:hueOff val="-11708571"/>
                          <a:satOff val="-92105"/>
                          <a:lumOff val="44705"/>
                        </a:schemeClr>
                      </a:solidFill>
                      <a:miter lim="400000"/>
                    </a:lnT>
                    <a:solidFill>
                      <a:schemeClr val="accent3"/>
                    </a:solidFill>
                  </a:tcPr>
                </a:tc>
                <a:tc>
                  <a:txBody>
                    <a:bodyPr/>
                    <a:lstStyle/>
                    <a:p>
                      <a:pPr algn="l" defTabSz="822960">
                        <a:lnSpc>
                          <a:spcPct val="120000"/>
                        </a:lnSpc>
                        <a:defRPr sz="1400" spc="56">
                          <a:sym typeface="BentonSansF"/>
                        </a:defRPr>
                      </a:pPr>
                      <a:endParaRPr sz="700"/>
                    </a:p>
                  </a:txBody>
                  <a:tcPr marL="0" marR="0" marT="0" marB="0" horzOverflow="overflow">
                    <a:lnL w="25400">
                      <a:solidFill>
                        <a:schemeClr val="accent1">
                          <a:hueOff val="-11708571"/>
                          <a:satOff val="-92105"/>
                          <a:lumOff val="44705"/>
                        </a:schemeClr>
                      </a:solidFill>
                      <a:miter lim="400000"/>
                    </a:lnL>
                    <a:lnR w="25400">
                      <a:solidFill>
                        <a:schemeClr val="accent1">
                          <a:hueOff val="-11708571"/>
                          <a:satOff val="-92105"/>
                          <a:lumOff val="44705"/>
                        </a:schemeClr>
                      </a:solidFill>
                      <a:miter lim="400000"/>
                    </a:lnR>
                    <a:lnT w="25400">
                      <a:solidFill>
                        <a:schemeClr val="accent1">
                          <a:hueOff val="-11708571"/>
                          <a:satOff val="-92105"/>
                          <a:lumOff val="44705"/>
                        </a:schemeClr>
                      </a:solidFill>
                      <a:miter lim="400000"/>
                    </a:lnT>
                    <a:lnB w="25400">
                      <a:solidFill>
                        <a:schemeClr val="accent1">
                          <a:hueOff val="-11708571"/>
                          <a:satOff val="-92105"/>
                          <a:lumOff val="44705"/>
                        </a:schemeClr>
                      </a:solidFill>
                      <a:miter lim="400000"/>
                    </a:lnB>
                    <a:solidFill>
                      <a:schemeClr val="accent2">
                        <a:hueOff val="-10800000"/>
                        <a:satOff val="-100000"/>
                        <a:lumOff val="54117"/>
                      </a:schemeClr>
                    </a:solidFill>
                  </a:tcPr>
                </a:tc>
                <a:extLst>
                  <a:ext uri="{0D108BD9-81ED-4DB2-BD59-A6C34878D82A}">
                    <a16:rowId xmlns:a16="http://schemas.microsoft.com/office/drawing/2014/main" xmlns="" val="10009"/>
                  </a:ext>
                </a:extLst>
              </a:tr>
            </a:tbl>
          </a:graphicData>
        </a:graphic>
      </p:graphicFrame>
      <p:sp>
        <p:nvSpPr>
          <p:cNvPr id="1511" name="Slide Number"/>
          <p:cNvSpPr txBox="1">
            <a:spLocks noGrp="1"/>
          </p:cNvSpPr>
          <p:nvPr>
            <p:ph type="sldNum" sz="quarter" idx="2"/>
          </p:nvPr>
        </p:nvSpPr>
        <p:spPr>
          <a:xfrm>
            <a:off x="8736225" y="6180921"/>
            <a:ext cx="279881" cy="350861"/>
          </a:xfrm>
          <a:prstGeom prst="rect">
            <a:avLst/>
          </a:prstGeom>
        </p:spPr>
        <p:txBody>
          <a:bodyPr lIns="45718" tIns="45718" rIns="45718" bIns="45718" anchor="ctr"/>
          <a:lstStyle>
            <a:lvl1pPr algn="l" defTabSz="411480">
              <a:lnSpc>
                <a:spcPct val="140000"/>
              </a:lnSpc>
              <a:defRPr sz="1200">
                <a:solidFill>
                  <a:srgbClr val="000000"/>
                </a:solidFill>
                <a:latin typeface="+mn-lt"/>
                <a:ea typeface="+mn-ea"/>
                <a:cs typeface="+mn-cs"/>
                <a:sym typeface="BentonSansF"/>
              </a:defRPr>
            </a:lvl1pPr>
          </a:lstStyle>
          <a:p>
            <a:fld id="{86CB4B4D-7CA3-9044-876B-883B54F8677D}" type="slidenum">
              <a:rPr/>
              <a:pPr/>
              <a:t>‹#›</a:t>
            </a:fld>
            <a:endParaRPr/>
          </a:p>
        </p:txBody>
      </p:sp>
    </p:spTree>
    <p:extLst>
      <p:ext uri="{BB962C8B-B14F-4D97-AF65-F5344CB8AC3E}">
        <p14:creationId xmlns:p14="http://schemas.microsoft.com/office/powerpoint/2010/main" val="657705085"/>
      </p:ext>
    </p:extLst>
  </p:cSld>
  <p:clrMapOvr>
    <a:masterClrMapping/>
  </p:clrMapOvr>
  <p:transition spd="med"/>
</p:sldLayout>
</file>

<file path=ppt/slideLayouts/slideLayout124.xml><?xml version="1.0" encoding="utf-8"?>
<p:sldLayout xmlns:a="http://schemas.openxmlformats.org/drawingml/2006/main" xmlns:r="http://schemas.openxmlformats.org/officeDocument/2006/relationships" xmlns:p="http://schemas.openxmlformats.org/presentationml/2006/main" type="tx">
  <p:cSld name="Reference: Complex project timeline v.1">
    <p:spTree>
      <p:nvGrpSpPr>
        <p:cNvPr id="1" name=""/>
        <p:cNvGrpSpPr/>
        <p:nvPr/>
      </p:nvGrpSpPr>
      <p:grpSpPr>
        <a:xfrm>
          <a:off x="0" y="0"/>
          <a:ext cx="0" cy="0"/>
          <a:chOff x="0" y="0"/>
          <a:chExt cx="0" cy="0"/>
        </a:xfrm>
      </p:grpSpPr>
      <p:pic>
        <p:nvPicPr>
          <p:cNvPr id="1518" name="image4.png" descr="image4.png"/>
          <p:cNvPicPr>
            <a:picLocks noChangeAspect="1"/>
          </p:cNvPicPr>
          <p:nvPr/>
        </p:nvPicPr>
        <p:blipFill>
          <a:blip r:embed="rId2"/>
          <a:stretch>
            <a:fillRect/>
          </a:stretch>
        </p:blipFill>
        <p:spPr>
          <a:xfrm>
            <a:off x="442384" y="6414569"/>
            <a:ext cx="443423" cy="443432"/>
          </a:xfrm>
          <a:prstGeom prst="rect">
            <a:avLst/>
          </a:prstGeom>
          <a:ln w="12700">
            <a:miter lim="400000"/>
          </a:ln>
        </p:spPr>
      </p:pic>
      <p:sp>
        <p:nvSpPr>
          <p:cNvPr id="1519" name="primary footer"/>
          <p:cNvSpPr>
            <a:spLocks noGrp="1"/>
          </p:cNvSpPr>
          <p:nvPr>
            <p:ph type="body" sz="quarter" idx="13"/>
          </p:nvPr>
        </p:nvSpPr>
        <p:spPr>
          <a:xfrm>
            <a:off x="10002627" y="6548755"/>
            <a:ext cx="798617" cy="92333"/>
          </a:xfrm>
          <a:prstGeom prst="rect">
            <a:avLst/>
          </a:prstGeom>
        </p:spPr>
        <p:txBody>
          <a:bodyPr wrap="none" lIns="0" tIns="0" rIns="0" bIns="0" anchor="t">
            <a:spAutoFit/>
          </a:bodyPr>
          <a:lstStyle>
            <a:lvl1pPr marL="0" indent="0" defTabSz="457200">
              <a:spcBef>
                <a:spcPts val="0"/>
              </a:spcBef>
              <a:buSzTx/>
              <a:buNone/>
              <a:defRPr sz="600" cap="all" spc="60">
                <a:solidFill>
                  <a:srgbClr val="A6AAA9"/>
                </a:solidFill>
                <a:uFill>
                  <a:solidFill>
                    <a:srgbClr val="919191"/>
                  </a:solidFill>
                </a:uFill>
                <a:latin typeface="BentonSansF Medium"/>
                <a:ea typeface="BentonSansF Medium"/>
                <a:cs typeface="BentonSansF Medium"/>
                <a:sym typeface="BentonSansF Medium"/>
              </a:defRPr>
            </a:lvl1pPr>
          </a:lstStyle>
          <a:p>
            <a:pPr defTabSz="914400"/>
            <a:r>
              <a:t>primary footer</a:t>
            </a:r>
          </a:p>
        </p:txBody>
      </p:sp>
      <p:sp>
        <p:nvSpPr>
          <p:cNvPr id="1520" name="secondary footer"/>
          <p:cNvSpPr>
            <a:spLocks noGrp="1"/>
          </p:cNvSpPr>
          <p:nvPr>
            <p:ph type="body" sz="quarter" idx="14"/>
          </p:nvPr>
        </p:nvSpPr>
        <p:spPr>
          <a:xfrm>
            <a:off x="8701617" y="6548755"/>
            <a:ext cx="951864" cy="92333"/>
          </a:xfrm>
          <a:prstGeom prst="rect">
            <a:avLst/>
          </a:prstGeom>
        </p:spPr>
        <p:txBody>
          <a:bodyPr wrap="none" lIns="0" tIns="0" rIns="0" bIns="0" anchor="t">
            <a:spAutoFit/>
          </a:bodyPr>
          <a:lstStyle>
            <a:lvl1pPr marL="0" indent="0" defTabSz="457200">
              <a:spcBef>
                <a:spcPts val="0"/>
              </a:spcBef>
              <a:buSzTx/>
              <a:buNone/>
              <a:defRPr sz="600" cap="all" spc="60">
                <a:solidFill>
                  <a:srgbClr val="A6AAA9"/>
                </a:solidFill>
                <a:uFill>
                  <a:solidFill>
                    <a:srgbClr val="919191"/>
                  </a:solidFill>
                </a:uFill>
                <a:latin typeface="BentonSansF Medium"/>
                <a:ea typeface="BentonSansF Medium"/>
                <a:cs typeface="BentonSansF Medium"/>
                <a:sym typeface="BentonSansF Medium"/>
              </a:defRPr>
            </a:lvl1pPr>
          </a:lstStyle>
          <a:p>
            <a:pPr defTabSz="914400"/>
            <a:r>
              <a:t>secondary footer</a:t>
            </a:r>
          </a:p>
        </p:txBody>
      </p:sp>
      <p:sp>
        <p:nvSpPr>
          <p:cNvPr id="1521" name="Text"/>
          <p:cNvSpPr txBox="1">
            <a:spLocks noGrp="1"/>
          </p:cNvSpPr>
          <p:nvPr>
            <p:ph type="body" sz="quarter" idx="15"/>
          </p:nvPr>
        </p:nvSpPr>
        <p:spPr>
          <a:xfrm>
            <a:off x="11630698" y="6548755"/>
            <a:ext cx="94578" cy="92333"/>
          </a:xfrm>
          <a:prstGeom prst="rect">
            <a:avLst/>
          </a:prstGeom>
        </p:spPr>
        <p:txBody>
          <a:bodyPr wrap="none" lIns="0" tIns="0" rIns="0" bIns="0" anchor="t">
            <a:spAutoFit/>
          </a:bodyPr>
          <a:lstStyle>
            <a:lvl1pPr marL="0" indent="0" algn="r">
              <a:spcBef>
                <a:spcPts val="0"/>
              </a:spcBef>
              <a:buSzTx/>
              <a:buNone/>
              <a:defRPr sz="600" cap="all">
                <a:solidFill>
                  <a:srgbClr val="A6AAA9"/>
                </a:solidFill>
                <a:latin typeface="BentonSansF Medium"/>
                <a:ea typeface="BentonSansF Medium"/>
                <a:cs typeface="BentonSansF Medium"/>
                <a:sym typeface="BentonSansF Medium"/>
              </a:defRPr>
            </a:lvl1pPr>
          </a:lstStyle>
          <a:p>
            <a:fld id="{86CB4B4D-7CA3-9044-876B-883B54F8677D}" type="slidenum">
              <a:t>‹#›</a:t>
            </a:fld>
            <a:endParaRPr/>
          </a:p>
        </p:txBody>
      </p:sp>
      <p:sp>
        <p:nvSpPr>
          <p:cNvPr id="1522" name="SECTION"/>
          <p:cNvSpPr>
            <a:spLocks noGrp="1"/>
          </p:cNvSpPr>
          <p:nvPr>
            <p:ph type="body" sz="quarter" idx="16"/>
          </p:nvPr>
        </p:nvSpPr>
        <p:spPr>
          <a:xfrm>
            <a:off x="884402" y="662082"/>
            <a:ext cx="3250388" cy="153888"/>
          </a:xfrm>
          <a:prstGeom prst="rect">
            <a:avLst/>
          </a:prstGeom>
        </p:spPr>
        <p:txBody>
          <a:bodyPr lIns="0" tIns="0" rIns="0" bIns="0" anchor="t">
            <a:spAutoFit/>
          </a:bodyPr>
          <a:lstStyle>
            <a:lvl1pPr marL="0" indent="0" defTabSz="411480">
              <a:spcBef>
                <a:spcPts val="0"/>
              </a:spcBef>
              <a:buSzTx/>
              <a:buNone/>
              <a:defRPr sz="1000" cap="all" spc="100">
                <a:latin typeface="BentonSansF Medium"/>
                <a:ea typeface="BentonSansF Medium"/>
                <a:cs typeface="BentonSansF Medium"/>
                <a:sym typeface="BentonSansF Medium"/>
              </a:defRPr>
            </a:lvl1pPr>
          </a:lstStyle>
          <a:p>
            <a:r>
              <a:t>SECTION</a:t>
            </a:r>
          </a:p>
        </p:txBody>
      </p:sp>
      <p:sp>
        <p:nvSpPr>
          <p:cNvPr id="1523" name="Square"/>
          <p:cNvSpPr>
            <a:spLocks noGrp="1"/>
          </p:cNvSpPr>
          <p:nvPr>
            <p:ph type="body" sz="quarter" idx="17"/>
          </p:nvPr>
        </p:nvSpPr>
        <p:spPr>
          <a:xfrm rot="2700000">
            <a:off x="7111045" y="5872173"/>
            <a:ext cx="74084" cy="75373"/>
          </a:xfrm>
          <a:prstGeom prst="rect">
            <a:avLst/>
          </a:prstGeom>
          <a:solidFill>
            <a:srgbClr val="000000"/>
          </a:solidFill>
          <a:ln>
            <a:solidFill>
              <a:schemeClr val="accent1">
                <a:hueOff val="-11708571"/>
                <a:satOff val="-92105"/>
                <a:lumOff val="44705"/>
              </a:schemeClr>
            </a:solidFill>
          </a:ln>
        </p:spPr>
        <p:txBody>
          <a:bodyPr lIns="53578" tIns="53578" rIns="53578" bIns="53578">
            <a:noAutofit/>
          </a:bodyPr>
          <a:lstStyle>
            <a:lvl1pPr marL="0" indent="0" algn="ctr" defTabSz="457200">
              <a:lnSpc>
                <a:spcPct val="80000"/>
              </a:lnSpc>
              <a:spcBef>
                <a:spcPts val="0"/>
              </a:spcBef>
              <a:buSzTx/>
              <a:buNone/>
              <a:defRPr sz="1800" cap="all" spc="180">
                <a:uFill>
                  <a:solidFill>
                    <a:schemeClr val="accent1">
                      <a:hueOff val="-11708571"/>
                      <a:satOff val="-92105"/>
                      <a:lumOff val="44705"/>
                    </a:schemeClr>
                  </a:solidFill>
                </a:uFill>
                <a:latin typeface="BentonSansF Medium"/>
                <a:sym typeface="BentonSansF Medium"/>
              </a:defRPr>
            </a:lvl1pPr>
          </a:lstStyle>
          <a:p>
            <a:pPr marL="0" indent="0" algn="ctr" defTabSz="914400">
              <a:lnSpc>
                <a:spcPct val="80000"/>
              </a:lnSpc>
              <a:spcBef>
                <a:spcPts val="0"/>
              </a:spcBef>
              <a:buSzTx/>
              <a:buNone/>
              <a:defRPr sz="1800" cap="all" spc="180">
                <a:uFill>
                  <a:solidFill>
                    <a:schemeClr val="accent1">
                      <a:hueOff val="-11708571"/>
                      <a:satOff val="-92105"/>
                      <a:lumOff val="44705"/>
                    </a:schemeClr>
                  </a:solidFill>
                </a:uFill>
                <a:latin typeface="BentonSansF Medium"/>
                <a:ea typeface="BentonSansF Medium"/>
                <a:cs typeface="BentonSansF Medium"/>
                <a:sym typeface="BentonSansF Medium"/>
              </a:defRPr>
            </a:pPr>
            <a:endParaRPr/>
          </a:p>
        </p:txBody>
      </p:sp>
      <p:sp>
        <p:nvSpPr>
          <p:cNvPr id="1524" name="lorem ipsum"/>
          <p:cNvSpPr>
            <a:spLocks noGrp="1"/>
          </p:cNvSpPr>
          <p:nvPr>
            <p:ph type="body" sz="quarter" idx="18"/>
          </p:nvPr>
        </p:nvSpPr>
        <p:spPr>
          <a:xfrm>
            <a:off x="6759198" y="5968018"/>
            <a:ext cx="777777" cy="242631"/>
          </a:xfrm>
          <a:prstGeom prst="rect">
            <a:avLst/>
          </a:prstGeom>
        </p:spPr>
        <p:txBody>
          <a:bodyPr wrap="none">
            <a:spAutoFit/>
          </a:bodyPr>
          <a:lstStyle>
            <a:lvl1pPr marL="0" indent="0" algn="ctr" defTabSz="647700">
              <a:lnSpc>
                <a:spcPct val="140000"/>
              </a:lnSpc>
              <a:spcBef>
                <a:spcPts val="0"/>
              </a:spcBef>
              <a:buClr>
                <a:srgbClr val="51C400"/>
              </a:buClr>
              <a:buSzTx/>
              <a:buNone/>
              <a:defRPr sz="650" cap="all" spc="65">
                <a:uFill>
                  <a:solidFill>
                    <a:srgbClr val="0063AD"/>
                  </a:solidFill>
                </a:uFill>
                <a:latin typeface="BentonSansF Medium"/>
                <a:ea typeface="BentonSansF Medium"/>
                <a:cs typeface="BentonSansF Medium"/>
                <a:sym typeface="BentonSansF Medium"/>
              </a:defRPr>
            </a:lvl1pPr>
          </a:lstStyle>
          <a:p>
            <a:r>
              <a:t>lorem ipsum</a:t>
            </a:r>
          </a:p>
        </p:txBody>
      </p:sp>
      <p:sp>
        <p:nvSpPr>
          <p:cNvPr id="1525" name="Square"/>
          <p:cNvSpPr>
            <a:spLocks noGrp="1"/>
          </p:cNvSpPr>
          <p:nvPr>
            <p:ph type="body" sz="quarter" idx="19"/>
          </p:nvPr>
        </p:nvSpPr>
        <p:spPr>
          <a:xfrm rot="2700000">
            <a:off x="2934723" y="5872173"/>
            <a:ext cx="74084" cy="75373"/>
          </a:xfrm>
          <a:prstGeom prst="rect">
            <a:avLst/>
          </a:prstGeom>
          <a:solidFill>
            <a:srgbClr val="000000"/>
          </a:solidFill>
          <a:ln>
            <a:solidFill>
              <a:schemeClr val="accent1">
                <a:hueOff val="-11708571"/>
                <a:satOff val="-92105"/>
                <a:lumOff val="44705"/>
              </a:schemeClr>
            </a:solidFill>
          </a:ln>
        </p:spPr>
        <p:txBody>
          <a:bodyPr lIns="53578" tIns="53578" rIns="53578" bIns="53578">
            <a:noAutofit/>
          </a:bodyPr>
          <a:lstStyle>
            <a:lvl1pPr marL="0" indent="0" algn="ctr" defTabSz="457200">
              <a:lnSpc>
                <a:spcPct val="80000"/>
              </a:lnSpc>
              <a:spcBef>
                <a:spcPts val="0"/>
              </a:spcBef>
              <a:buClr>
                <a:srgbClr val="000000"/>
              </a:buClr>
              <a:buSzTx/>
              <a:buNone/>
              <a:defRPr sz="1800" cap="all" spc="180">
                <a:uFill>
                  <a:solidFill>
                    <a:schemeClr val="accent1">
                      <a:hueOff val="-11708571"/>
                      <a:satOff val="-92105"/>
                      <a:lumOff val="44705"/>
                    </a:schemeClr>
                  </a:solidFill>
                </a:uFill>
                <a:latin typeface="BentonSansF Medium"/>
                <a:sym typeface="BentonSansF Medium"/>
              </a:defRPr>
            </a:lvl1pPr>
          </a:lstStyle>
          <a:p>
            <a:pPr marL="0" indent="0" algn="ctr" defTabSz="914400">
              <a:lnSpc>
                <a:spcPct val="80000"/>
              </a:lnSpc>
              <a:spcBef>
                <a:spcPts val="0"/>
              </a:spcBef>
              <a:buClr>
                <a:srgbClr val="000000"/>
              </a:buClr>
              <a:buSzTx/>
              <a:buNone/>
              <a:defRPr sz="1800" cap="all" spc="180">
                <a:uFill>
                  <a:solidFill>
                    <a:schemeClr val="accent1">
                      <a:hueOff val="-11708571"/>
                      <a:satOff val="-92105"/>
                      <a:lumOff val="44705"/>
                    </a:schemeClr>
                  </a:solidFill>
                </a:uFill>
                <a:latin typeface="BentonSansF Medium"/>
                <a:ea typeface="BentonSansF Medium"/>
                <a:cs typeface="BentonSansF Medium"/>
                <a:sym typeface="BentonSansF Medium"/>
              </a:defRPr>
            </a:pPr>
            <a:endParaRPr/>
          </a:p>
        </p:txBody>
      </p:sp>
      <p:sp>
        <p:nvSpPr>
          <p:cNvPr id="1526" name="lorem ipsum"/>
          <p:cNvSpPr>
            <a:spLocks noGrp="1"/>
          </p:cNvSpPr>
          <p:nvPr>
            <p:ph type="body" sz="quarter" idx="20"/>
          </p:nvPr>
        </p:nvSpPr>
        <p:spPr>
          <a:xfrm>
            <a:off x="2582876" y="5968018"/>
            <a:ext cx="777777" cy="242631"/>
          </a:xfrm>
          <a:prstGeom prst="rect">
            <a:avLst/>
          </a:prstGeom>
        </p:spPr>
        <p:txBody>
          <a:bodyPr wrap="none">
            <a:spAutoFit/>
          </a:bodyPr>
          <a:lstStyle>
            <a:lvl1pPr marL="0" indent="0" algn="ctr" defTabSz="647700">
              <a:lnSpc>
                <a:spcPct val="140000"/>
              </a:lnSpc>
              <a:spcBef>
                <a:spcPts val="0"/>
              </a:spcBef>
              <a:buClr>
                <a:srgbClr val="51C400"/>
              </a:buClr>
              <a:buSzTx/>
              <a:buNone/>
              <a:defRPr sz="650" cap="all" spc="65">
                <a:uFill>
                  <a:solidFill>
                    <a:srgbClr val="0063AD"/>
                  </a:solidFill>
                </a:uFill>
                <a:latin typeface="BentonSansF Medium"/>
                <a:ea typeface="BentonSansF Medium"/>
                <a:cs typeface="BentonSansF Medium"/>
                <a:sym typeface="BentonSansF Medium"/>
              </a:defRPr>
            </a:lvl1pPr>
          </a:lstStyle>
          <a:p>
            <a:r>
              <a:t>lorem ipsum</a:t>
            </a:r>
          </a:p>
        </p:txBody>
      </p:sp>
      <p:sp>
        <p:nvSpPr>
          <p:cNvPr id="1527" name="Square"/>
          <p:cNvSpPr>
            <a:spLocks noGrp="1"/>
          </p:cNvSpPr>
          <p:nvPr>
            <p:ph type="body" sz="quarter" idx="21"/>
          </p:nvPr>
        </p:nvSpPr>
        <p:spPr>
          <a:xfrm rot="2700000">
            <a:off x="5040694" y="5878523"/>
            <a:ext cx="74084" cy="75373"/>
          </a:xfrm>
          <a:prstGeom prst="rect">
            <a:avLst/>
          </a:prstGeom>
          <a:solidFill>
            <a:srgbClr val="000000"/>
          </a:solidFill>
          <a:ln>
            <a:solidFill>
              <a:schemeClr val="accent1">
                <a:hueOff val="-11708571"/>
                <a:satOff val="-92105"/>
                <a:lumOff val="44705"/>
              </a:schemeClr>
            </a:solidFill>
          </a:ln>
        </p:spPr>
        <p:txBody>
          <a:bodyPr lIns="53578" tIns="53578" rIns="53578" bIns="53578">
            <a:noAutofit/>
          </a:bodyPr>
          <a:lstStyle>
            <a:lvl1pPr marL="0" indent="0" algn="ctr" defTabSz="457200">
              <a:lnSpc>
                <a:spcPct val="80000"/>
              </a:lnSpc>
              <a:spcBef>
                <a:spcPts val="0"/>
              </a:spcBef>
              <a:buClr>
                <a:srgbClr val="000000"/>
              </a:buClr>
              <a:buSzTx/>
              <a:buNone/>
              <a:defRPr sz="1800" cap="all" spc="180">
                <a:uFill>
                  <a:solidFill>
                    <a:schemeClr val="accent1">
                      <a:hueOff val="-11708571"/>
                      <a:satOff val="-92105"/>
                      <a:lumOff val="44705"/>
                    </a:schemeClr>
                  </a:solidFill>
                </a:uFill>
                <a:latin typeface="BentonSansF Medium"/>
                <a:sym typeface="BentonSansF Medium"/>
              </a:defRPr>
            </a:lvl1pPr>
          </a:lstStyle>
          <a:p>
            <a:pPr marL="0" indent="0" algn="ctr" defTabSz="914400">
              <a:lnSpc>
                <a:spcPct val="80000"/>
              </a:lnSpc>
              <a:spcBef>
                <a:spcPts val="0"/>
              </a:spcBef>
              <a:buClr>
                <a:srgbClr val="000000"/>
              </a:buClr>
              <a:buSzTx/>
              <a:buNone/>
              <a:defRPr sz="1800" cap="all" spc="180">
                <a:uFill>
                  <a:solidFill>
                    <a:schemeClr val="accent1">
                      <a:hueOff val="-11708571"/>
                      <a:satOff val="-92105"/>
                      <a:lumOff val="44705"/>
                    </a:schemeClr>
                  </a:solidFill>
                </a:uFill>
                <a:latin typeface="BentonSansF Medium"/>
                <a:ea typeface="BentonSansF Medium"/>
                <a:cs typeface="BentonSansF Medium"/>
                <a:sym typeface="BentonSansF Medium"/>
              </a:defRPr>
            </a:pPr>
            <a:endParaRPr/>
          </a:p>
        </p:txBody>
      </p:sp>
      <p:sp>
        <p:nvSpPr>
          <p:cNvPr id="1528" name="lorem ipsum"/>
          <p:cNvSpPr>
            <a:spLocks noGrp="1"/>
          </p:cNvSpPr>
          <p:nvPr>
            <p:ph type="body" sz="quarter" idx="22"/>
          </p:nvPr>
        </p:nvSpPr>
        <p:spPr>
          <a:xfrm>
            <a:off x="4688847" y="5968018"/>
            <a:ext cx="777777" cy="242631"/>
          </a:xfrm>
          <a:prstGeom prst="rect">
            <a:avLst/>
          </a:prstGeom>
        </p:spPr>
        <p:txBody>
          <a:bodyPr wrap="none">
            <a:spAutoFit/>
          </a:bodyPr>
          <a:lstStyle>
            <a:lvl1pPr marL="0" indent="0" algn="ctr" defTabSz="647700">
              <a:lnSpc>
                <a:spcPct val="140000"/>
              </a:lnSpc>
              <a:spcBef>
                <a:spcPts val="0"/>
              </a:spcBef>
              <a:buClr>
                <a:srgbClr val="51C400"/>
              </a:buClr>
              <a:buSzTx/>
              <a:buNone/>
              <a:defRPr sz="650" cap="all" spc="65">
                <a:uFill>
                  <a:solidFill>
                    <a:srgbClr val="0063AD"/>
                  </a:solidFill>
                </a:uFill>
                <a:latin typeface="BentonSansF Medium"/>
                <a:ea typeface="BentonSansF Medium"/>
                <a:cs typeface="BentonSansF Medium"/>
                <a:sym typeface="BentonSansF Medium"/>
              </a:defRPr>
            </a:lvl1pPr>
          </a:lstStyle>
          <a:p>
            <a:r>
              <a:t>lorem ipsum</a:t>
            </a:r>
          </a:p>
        </p:txBody>
      </p:sp>
      <p:sp>
        <p:nvSpPr>
          <p:cNvPr id="1529" name="Square"/>
          <p:cNvSpPr>
            <a:spLocks noGrp="1"/>
          </p:cNvSpPr>
          <p:nvPr>
            <p:ph type="body" sz="quarter" idx="23"/>
          </p:nvPr>
        </p:nvSpPr>
        <p:spPr>
          <a:xfrm rot="2700000">
            <a:off x="9181397" y="5872173"/>
            <a:ext cx="74084" cy="75373"/>
          </a:xfrm>
          <a:prstGeom prst="rect">
            <a:avLst/>
          </a:prstGeom>
          <a:solidFill>
            <a:srgbClr val="000000"/>
          </a:solidFill>
          <a:ln>
            <a:solidFill>
              <a:schemeClr val="accent1">
                <a:hueOff val="-11708571"/>
                <a:satOff val="-92105"/>
                <a:lumOff val="44705"/>
              </a:schemeClr>
            </a:solidFill>
          </a:ln>
        </p:spPr>
        <p:txBody>
          <a:bodyPr lIns="53578" tIns="53578" rIns="53578" bIns="53578">
            <a:noAutofit/>
          </a:bodyPr>
          <a:lstStyle>
            <a:lvl1pPr marL="0" indent="0" algn="ctr" defTabSz="457200">
              <a:lnSpc>
                <a:spcPct val="80000"/>
              </a:lnSpc>
              <a:spcBef>
                <a:spcPts val="0"/>
              </a:spcBef>
              <a:buClr>
                <a:srgbClr val="000000"/>
              </a:buClr>
              <a:buSzTx/>
              <a:buNone/>
              <a:defRPr sz="1800" cap="all" spc="180">
                <a:uFill>
                  <a:solidFill>
                    <a:schemeClr val="accent1">
                      <a:hueOff val="-11708571"/>
                      <a:satOff val="-92105"/>
                      <a:lumOff val="44705"/>
                    </a:schemeClr>
                  </a:solidFill>
                </a:uFill>
                <a:latin typeface="BentonSansF Medium"/>
                <a:sym typeface="BentonSansF Medium"/>
              </a:defRPr>
            </a:lvl1pPr>
          </a:lstStyle>
          <a:p>
            <a:pPr marL="0" indent="0" algn="ctr" defTabSz="914400">
              <a:lnSpc>
                <a:spcPct val="80000"/>
              </a:lnSpc>
              <a:spcBef>
                <a:spcPts val="0"/>
              </a:spcBef>
              <a:buClr>
                <a:srgbClr val="000000"/>
              </a:buClr>
              <a:buSzTx/>
              <a:buNone/>
              <a:defRPr sz="1800" cap="all" spc="180">
                <a:uFill>
                  <a:solidFill>
                    <a:schemeClr val="accent1">
                      <a:hueOff val="-11708571"/>
                      <a:satOff val="-92105"/>
                      <a:lumOff val="44705"/>
                    </a:schemeClr>
                  </a:solidFill>
                </a:uFill>
                <a:latin typeface="BentonSansF Medium"/>
                <a:ea typeface="BentonSansF Medium"/>
                <a:cs typeface="BentonSansF Medium"/>
                <a:sym typeface="BentonSansF Medium"/>
              </a:defRPr>
            </a:pPr>
            <a:endParaRPr/>
          </a:p>
        </p:txBody>
      </p:sp>
      <p:sp>
        <p:nvSpPr>
          <p:cNvPr id="1530" name="lorem ipsum"/>
          <p:cNvSpPr>
            <a:spLocks noGrp="1"/>
          </p:cNvSpPr>
          <p:nvPr>
            <p:ph type="body" sz="quarter" idx="24"/>
          </p:nvPr>
        </p:nvSpPr>
        <p:spPr>
          <a:xfrm>
            <a:off x="8829550" y="5968018"/>
            <a:ext cx="777777" cy="242631"/>
          </a:xfrm>
          <a:prstGeom prst="rect">
            <a:avLst/>
          </a:prstGeom>
        </p:spPr>
        <p:txBody>
          <a:bodyPr wrap="none">
            <a:spAutoFit/>
          </a:bodyPr>
          <a:lstStyle>
            <a:lvl1pPr marL="0" indent="0" algn="ctr" defTabSz="647700">
              <a:lnSpc>
                <a:spcPct val="140000"/>
              </a:lnSpc>
              <a:spcBef>
                <a:spcPts val="0"/>
              </a:spcBef>
              <a:buClr>
                <a:srgbClr val="51C400"/>
              </a:buClr>
              <a:buSzTx/>
              <a:buNone/>
              <a:defRPr sz="650" cap="all" spc="65">
                <a:uFill>
                  <a:solidFill>
                    <a:srgbClr val="0063AD"/>
                  </a:solidFill>
                </a:uFill>
                <a:latin typeface="BentonSansF Medium"/>
                <a:ea typeface="BentonSansF Medium"/>
                <a:cs typeface="BentonSansF Medium"/>
                <a:sym typeface="BentonSansF Medium"/>
              </a:defRPr>
            </a:lvl1pPr>
          </a:lstStyle>
          <a:p>
            <a:r>
              <a:t>lorem ipsum</a:t>
            </a:r>
          </a:p>
        </p:txBody>
      </p:sp>
      <p:sp>
        <p:nvSpPr>
          <p:cNvPr id="1531" name="Square"/>
          <p:cNvSpPr>
            <a:spLocks noGrp="1"/>
          </p:cNvSpPr>
          <p:nvPr>
            <p:ph type="body" sz="quarter" idx="25"/>
          </p:nvPr>
        </p:nvSpPr>
        <p:spPr>
          <a:xfrm rot="2700000">
            <a:off x="11262736" y="5872173"/>
            <a:ext cx="74084" cy="75373"/>
          </a:xfrm>
          <a:prstGeom prst="rect">
            <a:avLst/>
          </a:prstGeom>
          <a:solidFill>
            <a:srgbClr val="000000"/>
          </a:solidFill>
          <a:ln>
            <a:solidFill>
              <a:schemeClr val="accent1">
                <a:hueOff val="-11708571"/>
                <a:satOff val="-92105"/>
                <a:lumOff val="44705"/>
              </a:schemeClr>
            </a:solidFill>
          </a:ln>
        </p:spPr>
        <p:txBody>
          <a:bodyPr lIns="53578" tIns="53578" rIns="53578" bIns="53578">
            <a:noAutofit/>
          </a:bodyPr>
          <a:lstStyle>
            <a:lvl1pPr marL="0" indent="0" algn="ctr" defTabSz="457200">
              <a:lnSpc>
                <a:spcPct val="80000"/>
              </a:lnSpc>
              <a:spcBef>
                <a:spcPts val="0"/>
              </a:spcBef>
              <a:buSzTx/>
              <a:buNone/>
              <a:defRPr sz="1800" cap="all" spc="180">
                <a:uFill>
                  <a:solidFill>
                    <a:schemeClr val="accent1">
                      <a:hueOff val="-11708571"/>
                      <a:satOff val="-92105"/>
                      <a:lumOff val="44705"/>
                    </a:schemeClr>
                  </a:solidFill>
                </a:uFill>
                <a:latin typeface="BentonSansF Medium"/>
                <a:sym typeface="BentonSansF Medium"/>
              </a:defRPr>
            </a:lvl1pPr>
          </a:lstStyle>
          <a:p>
            <a:pPr marL="0" indent="0" algn="ctr" defTabSz="914400">
              <a:lnSpc>
                <a:spcPct val="80000"/>
              </a:lnSpc>
              <a:spcBef>
                <a:spcPts val="0"/>
              </a:spcBef>
              <a:buSzTx/>
              <a:buNone/>
              <a:defRPr sz="1800" cap="all" spc="180">
                <a:uFill>
                  <a:solidFill>
                    <a:schemeClr val="accent1">
                      <a:hueOff val="-11708571"/>
                      <a:satOff val="-92105"/>
                      <a:lumOff val="44705"/>
                    </a:schemeClr>
                  </a:solidFill>
                </a:uFill>
                <a:latin typeface="BentonSansF Medium"/>
                <a:ea typeface="BentonSansF Medium"/>
                <a:cs typeface="BentonSansF Medium"/>
                <a:sym typeface="BentonSansF Medium"/>
              </a:defRPr>
            </a:pPr>
            <a:endParaRPr/>
          </a:p>
        </p:txBody>
      </p:sp>
      <p:sp>
        <p:nvSpPr>
          <p:cNvPr id="1532" name="lorem ipsum"/>
          <p:cNvSpPr>
            <a:spLocks noGrp="1"/>
          </p:cNvSpPr>
          <p:nvPr>
            <p:ph type="body" sz="quarter" idx="26"/>
          </p:nvPr>
        </p:nvSpPr>
        <p:spPr>
          <a:xfrm>
            <a:off x="10910889" y="5968018"/>
            <a:ext cx="777777" cy="242631"/>
          </a:xfrm>
          <a:prstGeom prst="rect">
            <a:avLst/>
          </a:prstGeom>
        </p:spPr>
        <p:txBody>
          <a:bodyPr wrap="none">
            <a:spAutoFit/>
          </a:bodyPr>
          <a:lstStyle>
            <a:lvl1pPr marL="0" indent="0" algn="ctr" defTabSz="647700">
              <a:lnSpc>
                <a:spcPct val="140000"/>
              </a:lnSpc>
              <a:spcBef>
                <a:spcPts val="0"/>
              </a:spcBef>
              <a:buClr>
                <a:srgbClr val="51C400"/>
              </a:buClr>
              <a:buSzTx/>
              <a:buNone/>
              <a:defRPr sz="650" cap="all" spc="65">
                <a:uFill>
                  <a:solidFill>
                    <a:srgbClr val="0063AD"/>
                  </a:solidFill>
                </a:uFill>
                <a:latin typeface="BentonSansF Medium"/>
                <a:ea typeface="BentonSansF Medium"/>
                <a:cs typeface="BentonSansF Medium"/>
                <a:sym typeface="BentonSansF Medium"/>
              </a:defRPr>
            </a:lvl1pPr>
          </a:lstStyle>
          <a:p>
            <a:r>
              <a:t>lorem ipsum</a:t>
            </a:r>
          </a:p>
        </p:txBody>
      </p:sp>
      <p:sp>
        <p:nvSpPr>
          <p:cNvPr id="1533" name="Square"/>
          <p:cNvSpPr>
            <a:spLocks noGrp="1"/>
          </p:cNvSpPr>
          <p:nvPr>
            <p:ph type="body" sz="quarter" idx="27"/>
          </p:nvPr>
        </p:nvSpPr>
        <p:spPr>
          <a:xfrm rot="2700000">
            <a:off x="848766" y="5878523"/>
            <a:ext cx="74084" cy="75373"/>
          </a:xfrm>
          <a:prstGeom prst="rect">
            <a:avLst/>
          </a:prstGeom>
          <a:solidFill>
            <a:srgbClr val="000000"/>
          </a:solidFill>
          <a:ln>
            <a:solidFill>
              <a:schemeClr val="accent1">
                <a:hueOff val="-11708571"/>
                <a:satOff val="-92105"/>
                <a:lumOff val="44705"/>
              </a:schemeClr>
            </a:solidFill>
          </a:ln>
        </p:spPr>
        <p:txBody>
          <a:bodyPr lIns="53578" tIns="53578" rIns="53578" bIns="53578">
            <a:noAutofit/>
          </a:bodyPr>
          <a:lstStyle>
            <a:lvl1pPr marL="0" indent="0" algn="ctr" defTabSz="457200">
              <a:lnSpc>
                <a:spcPct val="80000"/>
              </a:lnSpc>
              <a:spcBef>
                <a:spcPts val="0"/>
              </a:spcBef>
              <a:buSzTx/>
              <a:buNone/>
              <a:defRPr sz="1800" cap="all" spc="180">
                <a:uFill>
                  <a:solidFill>
                    <a:schemeClr val="accent1">
                      <a:hueOff val="-11708571"/>
                      <a:satOff val="-92105"/>
                      <a:lumOff val="44705"/>
                    </a:schemeClr>
                  </a:solidFill>
                </a:uFill>
                <a:latin typeface="BentonSansF Medium"/>
                <a:sym typeface="BentonSansF Medium"/>
              </a:defRPr>
            </a:lvl1pPr>
          </a:lstStyle>
          <a:p>
            <a:pPr marL="0" indent="0" algn="ctr" defTabSz="914400">
              <a:lnSpc>
                <a:spcPct val="80000"/>
              </a:lnSpc>
              <a:spcBef>
                <a:spcPts val="0"/>
              </a:spcBef>
              <a:buSzTx/>
              <a:buNone/>
              <a:defRPr sz="1800" cap="all" spc="180">
                <a:uFill>
                  <a:solidFill>
                    <a:schemeClr val="accent1">
                      <a:hueOff val="-11708571"/>
                      <a:satOff val="-92105"/>
                      <a:lumOff val="44705"/>
                    </a:schemeClr>
                  </a:solidFill>
                </a:uFill>
                <a:latin typeface="BentonSansF Medium"/>
                <a:ea typeface="BentonSansF Medium"/>
                <a:cs typeface="BentonSansF Medium"/>
                <a:sym typeface="BentonSansF Medium"/>
              </a:defRPr>
            </a:pPr>
            <a:endParaRPr/>
          </a:p>
        </p:txBody>
      </p:sp>
      <p:sp>
        <p:nvSpPr>
          <p:cNvPr id="1534" name="lorem ipsum"/>
          <p:cNvSpPr>
            <a:spLocks noGrp="1"/>
          </p:cNvSpPr>
          <p:nvPr>
            <p:ph type="body" sz="quarter" idx="28"/>
          </p:nvPr>
        </p:nvSpPr>
        <p:spPr>
          <a:xfrm>
            <a:off x="496918" y="5968018"/>
            <a:ext cx="777777" cy="242631"/>
          </a:xfrm>
          <a:prstGeom prst="rect">
            <a:avLst/>
          </a:prstGeom>
        </p:spPr>
        <p:txBody>
          <a:bodyPr wrap="none">
            <a:spAutoFit/>
          </a:bodyPr>
          <a:lstStyle>
            <a:lvl1pPr marL="0" indent="0" algn="ctr" defTabSz="647700">
              <a:lnSpc>
                <a:spcPct val="140000"/>
              </a:lnSpc>
              <a:spcBef>
                <a:spcPts val="0"/>
              </a:spcBef>
              <a:buClr>
                <a:srgbClr val="51C400"/>
              </a:buClr>
              <a:buSzTx/>
              <a:buNone/>
              <a:defRPr sz="650" cap="all" spc="65">
                <a:uFill>
                  <a:solidFill>
                    <a:srgbClr val="0063AD"/>
                  </a:solidFill>
                </a:uFill>
                <a:latin typeface="BentonSansF Medium"/>
                <a:ea typeface="BentonSansF Medium"/>
                <a:cs typeface="BentonSansF Medium"/>
                <a:sym typeface="BentonSansF Medium"/>
              </a:defRPr>
            </a:lvl1pPr>
          </a:lstStyle>
          <a:p>
            <a:r>
              <a:t>lorem ipsum</a:t>
            </a:r>
          </a:p>
        </p:txBody>
      </p:sp>
      <p:graphicFrame>
        <p:nvGraphicFramePr>
          <p:cNvPr id="1535" name="Table"/>
          <p:cNvGraphicFramePr/>
          <p:nvPr/>
        </p:nvGraphicFramePr>
        <p:xfrm>
          <a:off x="898573" y="1204383"/>
          <a:ext cx="10401205" cy="5059711"/>
        </p:xfrm>
        <a:graphic>
          <a:graphicData uri="http://schemas.openxmlformats.org/drawingml/2006/table">
            <a:tbl>
              <a:tblPr/>
              <a:tblGrid>
                <a:gridCol w="1018918">
                  <a:extLst>
                    <a:ext uri="{9D8B030D-6E8A-4147-A177-3AD203B41FA5}">
                      <a16:colId xmlns:a16="http://schemas.microsoft.com/office/drawing/2014/main" xmlns="" val="20000"/>
                    </a:ext>
                  </a:extLst>
                </a:gridCol>
                <a:gridCol w="1018918">
                  <a:extLst>
                    <a:ext uri="{9D8B030D-6E8A-4147-A177-3AD203B41FA5}">
                      <a16:colId xmlns:a16="http://schemas.microsoft.com/office/drawing/2014/main" xmlns="" val="20001"/>
                    </a:ext>
                  </a:extLst>
                </a:gridCol>
                <a:gridCol w="279400">
                  <a:extLst>
                    <a:ext uri="{9D8B030D-6E8A-4147-A177-3AD203B41FA5}">
                      <a16:colId xmlns:a16="http://schemas.microsoft.com/office/drawing/2014/main" xmlns="" val="20002"/>
                    </a:ext>
                  </a:extLst>
                </a:gridCol>
                <a:gridCol w="1018918">
                  <a:extLst>
                    <a:ext uri="{9D8B030D-6E8A-4147-A177-3AD203B41FA5}">
                      <a16:colId xmlns:a16="http://schemas.microsoft.com/office/drawing/2014/main" xmlns="" val="20003"/>
                    </a:ext>
                  </a:extLst>
                </a:gridCol>
                <a:gridCol w="1018918">
                  <a:extLst>
                    <a:ext uri="{9D8B030D-6E8A-4147-A177-3AD203B41FA5}">
                      <a16:colId xmlns:a16="http://schemas.microsoft.com/office/drawing/2014/main" xmlns="" val="20004"/>
                    </a:ext>
                  </a:extLst>
                </a:gridCol>
                <a:gridCol w="279400">
                  <a:extLst>
                    <a:ext uri="{9D8B030D-6E8A-4147-A177-3AD203B41FA5}">
                      <a16:colId xmlns:a16="http://schemas.microsoft.com/office/drawing/2014/main" xmlns="" val="20005"/>
                    </a:ext>
                  </a:extLst>
                </a:gridCol>
                <a:gridCol w="1018918">
                  <a:extLst>
                    <a:ext uri="{9D8B030D-6E8A-4147-A177-3AD203B41FA5}">
                      <a16:colId xmlns:a16="http://schemas.microsoft.com/office/drawing/2014/main" xmlns="" val="20006"/>
                    </a:ext>
                  </a:extLst>
                </a:gridCol>
                <a:gridCol w="1018918">
                  <a:extLst>
                    <a:ext uri="{9D8B030D-6E8A-4147-A177-3AD203B41FA5}">
                      <a16:colId xmlns:a16="http://schemas.microsoft.com/office/drawing/2014/main" xmlns="" val="20007"/>
                    </a:ext>
                  </a:extLst>
                </a:gridCol>
                <a:gridCol w="1018918">
                  <a:extLst>
                    <a:ext uri="{9D8B030D-6E8A-4147-A177-3AD203B41FA5}">
                      <a16:colId xmlns:a16="http://schemas.microsoft.com/office/drawing/2014/main" xmlns="" val="20008"/>
                    </a:ext>
                  </a:extLst>
                </a:gridCol>
                <a:gridCol w="1018918">
                  <a:extLst>
                    <a:ext uri="{9D8B030D-6E8A-4147-A177-3AD203B41FA5}">
                      <a16:colId xmlns:a16="http://schemas.microsoft.com/office/drawing/2014/main" xmlns="" val="20009"/>
                    </a:ext>
                  </a:extLst>
                </a:gridCol>
                <a:gridCol w="279400">
                  <a:extLst>
                    <a:ext uri="{9D8B030D-6E8A-4147-A177-3AD203B41FA5}">
                      <a16:colId xmlns:a16="http://schemas.microsoft.com/office/drawing/2014/main" xmlns="" val="20010"/>
                    </a:ext>
                  </a:extLst>
                </a:gridCol>
                <a:gridCol w="1018918">
                  <a:extLst>
                    <a:ext uri="{9D8B030D-6E8A-4147-A177-3AD203B41FA5}">
                      <a16:colId xmlns:a16="http://schemas.microsoft.com/office/drawing/2014/main" xmlns="" val="20011"/>
                    </a:ext>
                  </a:extLst>
                </a:gridCol>
                <a:gridCol w="1018918">
                  <a:extLst>
                    <a:ext uri="{9D8B030D-6E8A-4147-A177-3AD203B41FA5}">
                      <a16:colId xmlns:a16="http://schemas.microsoft.com/office/drawing/2014/main" xmlns="" val="20012"/>
                    </a:ext>
                  </a:extLst>
                </a:gridCol>
              </a:tblGrid>
              <a:tr h="1096264">
                <a:tc gridSpan="2">
                  <a:txBody>
                    <a:bodyPr/>
                    <a:lstStyle/>
                    <a:p>
                      <a:pPr algn="ctr" defTabSz="822960">
                        <a:lnSpc>
                          <a:spcPct val="490000"/>
                        </a:lnSpc>
                        <a:defRPr sz="2800">
                          <a:solidFill>
                            <a:srgbClr val="424242"/>
                          </a:solidFill>
                          <a:latin typeface="Quarto Bold"/>
                          <a:ea typeface="Quarto Bold"/>
                          <a:cs typeface="Quarto Bold"/>
                          <a:sym typeface="Quarto Bold"/>
                        </a:defRPr>
                      </a:pPr>
                      <a:r>
                        <a:rPr sz="1400"/>
                        <a:t>Immersion	</a:t>
                      </a:r>
                    </a:p>
                  </a:txBody>
                  <a:tcPr marL="25400" marR="25400" marT="25400" marB="25400" anchor="b" horzOverflow="overflow">
                    <a:lnL w="3175">
                      <a:solidFill>
                        <a:schemeClr val="accent1">
                          <a:hueOff val="-11708571"/>
                          <a:satOff val="-92105"/>
                          <a:lumOff val="44705"/>
                        </a:schemeClr>
                      </a:solidFill>
                      <a:miter lim="400000"/>
                    </a:lnL>
                    <a:lnR w="0">
                      <a:miter lim="400000"/>
                    </a:lnR>
                    <a:lnT w="12700">
                      <a:solidFill>
                        <a:srgbClr val="000000"/>
                      </a:solidFill>
                    </a:lnT>
                    <a:lnB w="3175">
                      <a:solidFill>
                        <a:schemeClr val="accent1">
                          <a:hueOff val="-11708571"/>
                          <a:satOff val="-92105"/>
                          <a:lumOff val="44705"/>
                        </a:schemeClr>
                      </a:solidFill>
                      <a:miter lim="400000"/>
                    </a:lnB>
                    <a:noFill/>
                  </a:tcPr>
                </a:tc>
                <a:tc hMerge="1">
                  <a:txBody>
                    <a:bodyPr/>
                    <a:lstStyle/>
                    <a:p>
                      <a:endParaRPr lang="en-US"/>
                    </a:p>
                  </a:txBody>
                  <a:tcPr/>
                </a:tc>
                <a:tc>
                  <a:txBody>
                    <a:bodyPr/>
                    <a:lstStyle/>
                    <a:p>
                      <a:pPr algn="ctr" defTabSz="822960">
                        <a:lnSpc>
                          <a:spcPct val="490000"/>
                        </a:lnSpc>
                        <a:defRPr sz="2800">
                          <a:solidFill>
                            <a:srgbClr val="424242"/>
                          </a:solidFill>
                          <a:latin typeface="Quarto Bold"/>
                          <a:ea typeface="Quarto Bold"/>
                          <a:cs typeface="Quarto Bold"/>
                          <a:sym typeface="Quarto Bold"/>
                        </a:defRPr>
                      </a:pPr>
                      <a:endParaRPr sz="1400"/>
                    </a:p>
                  </a:txBody>
                  <a:tcPr marL="25400" marR="25400" marT="25400" marB="25400" anchor="b" horzOverflow="overflow">
                    <a:lnL w="0">
                      <a:miter lim="400000"/>
                    </a:lnL>
                    <a:lnR w="0">
                      <a:miter lim="400000"/>
                    </a:lnR>
                    <a:lnT w="0">
                      <a:miter lim="400000"/>
                    </a:lnT>
                    <a:lnB w="3175">
                      <a:solidFill>
                        <a:schemeClr val="accent1">
                          <a:hueOff val="-11708571"/>
                          <a:satOff val="-92105"/>
                          <a:lumOff val="44705"/>
                        </a:schemeClr>
                      </a:solidFill>
                      <a:miter lim="400000"/>
                    </a:lnB>
                    <a:noFill/>
                  </a:tcPr>
                </a:tc>
                <a:tc gridSpan="2">
                  <a:txBody>
                    <a:bodyPr/>
                    <a:lstStyle/>
                    <a:p>
                      <a:pPr algn="ctr" defTabSz="822960">
                        <a:lnSpc>
                          <a:spcPct val="490000"/>
                        </a:lnSpc>
                        <a:defRPr sz="2800">
                          <a:solidFill>
                            <a:srgbClr val="424242"/>
                          </a:solidFill>
                          <a:latin typeface="Quarto Bold"/>
                          <a:ea typeface="Quarto Bold"/>
                          <a:cs typeface="Quarto Bold"/>
                          <a:sym typeface="Quarto Bold"/>
                        </a:defRPr>
                      </a:pPr>
                      <a:r>
                        <a:rPr sz="1400"/>
                        <a:t>Discover</a:t>
                      </a:r>
                    </a:p>
                  </a:txBody>
                  <a:tcPr marL="25400" marR="25400" marT="25400" marB="25400" anchor="b" horzOverflow="overflow">
                    <a:lnL w="0">
                      <a:miter lim="400000"/>
                    </a:lnL>
                    <a:lnR w="0">
                      <a:miter lim="400000"/>
                    </a:lnR>
                    <a:lnT w="12700">
                      <a:solidFill>
                        <a:srgbClr val="000000"/>
                      </a:solidFill>
                    </a:lnT>
                    <a:lnB w="3175">
                      <a:solidFill>
                        <a:schemeClr val="accent1">
                          <a:hueOff val="-11708571"/>
                          <a:satOff val="-92105"/>
                          <a:lumOff val="44705"/>
                        </a:schemeClr>
                      </a:solidFill>
                      <a:miter lim="400000"/>
                    </a:lnB>
                    <a:noFill/>
                  </a:tcPr>
                </a:tc>
                <a:tc hMerge="1">
                  <a:txBody>
                    <a:bodyPr/>
                    <a:lstStyle/>
                    <a:p>
                      <a:endParaRPr lang="en-US"/>
                    </a:p>
                  </a:txBody>
                  <a:tcPr/>
                </a:tc>
                <a:tc>
                  <a:txBody>
                    <a:bodyPr/>
                    <a:lstStyle/>
                    <a:p>
                      <a:pPr algn="ctr" defTabSz="822960">
                        <a:lnSpc>
                          <a:spcPct val="490000"/>
                        </a:lnSpc>
                        <a:defRPr sz="2800">
                          <a:solidFill>
                            <a:srgbClr val="424242"/>
                          </a:solidFill>
                          <a:latin typeface="Quarto Bold"/>
                          <a:ea typeface="Quarto Bold"/>
                          <a:cs typeface="Quarto Bold"/>
                          <a:sym typeface="Quarto Bold"/>
                        </a:defRPr>
                      </a:pPr>
                      <a:endParaRPr sz="1400"/>
                    </a:p>
                  </a:txBody>
                  <a:tcPr marL="25400" marR="25400" marT="25400" marB="25400" anchor="b" horzOverflow="overflow">
                    <a:lnL w="0">
                      <a:miter lim="400000"/>
                    </a:lnL>
                    <a:lnR w="0">
                      <a:miter lim="400000"/>
                    </a:lnR>
                    <a:lnT w="0">
                      <a:miter lim="400000"/>
                    </a:lnT>
                    <a:lnB w="3175">
                      <a:solidFill>
                        <a:schemeClr val="accent1">
                          <a:hueOff val="-11708571"/>
                          <a:satOff val="-92105"/>
                          <a:lumOff val="44705"/>
                        </a:schemeClr>
                      </a:solidFill>
                      <a:miter lim="400000"/>
                    </a:lnB>
                    <a:noFill/>
                  </a:tcPr>
                </a:tc>
                <a:tc gridSpan="4">
                  <a:txBody>
                    <a:bodyPr/>
                    <a:lstStyle/>
                    <a:p>
                      <a:pPr algn="ctr" defTabSz="822960">
                        <a:lnSpc>
                          <a:spcPct val="490000"/>
                        </a:lnSpc>
                        <a:defRPr sz="2800">
                          <a:solidFill>
                            <a:srgbClr val="424242"/>
                          </a:solidFill>
                          <a:latin typeface="Quarto Bold"/>
                          <a:ea typeface="Quarto Bold"/>
                          <a:cs typeface="Quarto Bold"/>
                          <a:sym typeface="Quarto Bold"/>
                        </a:defRPr>
                      </a:pPr>
                      <a:r>
                        <a:rPr sz="1400"/>
                        <a:t>Design</a:t>
                      </a:r>
                    </a:p>
                  </a:txBody>
                  <a:tcPr marL="25400" marR="25400" marT="25400" marB="25400" anchor="b" horzOverflow="overflow">
                    <a:lnL w="0">
                      <a:miter lim="400000"/>
                    </a:lnL>
                    <a:lnR w="0">
                      <a:miter lim="400000"/>
                    </a:lnR>
                    <a:lnT w="12700">
                      <a:solidFill>
                        <a:srgbClr val="000000"/>
                      </a:solidFill>
                    </a:lnT>
                    <a:lnB w="3175">
                      <a:solidFill>
                        <a:schemeClr val="accent1">
                          <a:hueOff val="-11708571"/>
                          <a:satOff val="-92105"/>
                          <a:lumOff val="44705"/>
                        </a:schemeClr>
                      </a:solidFill>
                      <a:miter lim="400000"/>
                    </a:lnB>
                    <a:noFill/>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ctr" defTabSz="822960">
                        <a:lnSpc>
                          <a:spcPct val="490000"/>
                        </a:lnSpc>
                        <a:defRPr sz="2800">
                          <a:solidFill>
                            <a:srgbClr val="424242"/>
                          </a:solidFill>
                          <a:latin typeface="Quarto Bold"/>
                          <a:ea typeface="Quarto Bold"/>
                          <a:cs typeface="Quarto Bold"/>
                          <a:sym typeface="Quarto Bold"/>
                        </a:defRPr>
                      </a:pPr>
                      <a:endParaRPr sz="1400"/>
                    </a:p>
                  </a:txBody>
                  <a:tcPr marL="25400" marR="25400" marT="25400" marB="25400" anchor="b" horzOverflow="overflow">
                    <a:lnL w="0">
                      <a:miter lim="400000"/>
                    </a:lnL>
                    <a:lnR w="0">
                      <a:miter lim="400000"/>
                    </a:lnR>
                    <a:lnT w="0">
                      <a:miter lim="400000"/>
                    </a:lnT>
                    <a:lnB w="3175">
                      <a:solidFill>
                        <a:schemeClr val="accent1">
                          <a:hueOff val="-11708571"/>
                          <a:satOff val="-92105"/>
                          <a:lumOff val="44705"/>
                        </a:schemeClr>
                      </a:solidFill>
                      <a:miter lim="400000"/>
                    </a:lnB>
                    <a:noFill/>
                  </a:tcPr>
                </a:tc>
                <a:tc gridSpan="2">
                  <a:txBody>
                    <a:bodyPr/>
                    <a:lstStyle/>
                    <a:p>
                      <a:pPr algn="ctr" defTabSz="822960">
                        <a:lnSpc>
                          <a:spcPct val="490000"/>
                        </a:lnSpc>
                        <a:defRPr sz="2800">
                          <a:solidFill>
                            <a:srgbClr val="424242"/>
                          </a:solidFill>
                          <a:latin typeface="Quarto Bold"/>
                          <a:ea typeface="Quarto Bold"/>
                          <a:cs typeface="Quarto Bold"/>
                          <a:sym typeface="Quarto Bold"/>
                        </a:defRPr>
                      </a:pPr>
                      <a:r>
                        <a:rPr sz="1400"/>
                        <a:t>Deliver</a:t>
                      </a:r>
                    </a:p>
                  </a:txBody>
                  <a:tcPr marL="25400" marR="25400" marT="25400" marB="25400" anchor="b" horzOverflow="overflow">
                    <a:lnL w="0">
                      <a:miter lim="400000"/>
                    </a:lnL>
                    <a:lnR w="3175">
                      <a:solidFill>
                        <a:schemeClr val="accent1">
                          <a:hueOff val="-11708571"/>
                          <a:satOff val="-92105"/>
                          <a:lumOff val="44705"/>
                        </a:schemeClr>
                      </a:solidFill>
                      <a:miter lim="400000"/>
                    </a:lnR>
                    <a:lnT w="12700">
                      <a:solidFill>
                        <a:srgbClr val="000000"/>
                      </a:solidFill>
                    </a:lnT>
                    <a:lnB w="3175">
                      <a:solidFill>
                        <a:schemeClr val="accent1">
                          <a:hueOff val="-11708571"/>
                          <a:satOff val="-92105"/>
                          <a:lumOff val="44705"/>
                        </a:schemeClr>
                      </a:solidFill>
                      <a:miter lim="400000"/>
                    </a:lnB>
                    <a:noFill/>
                  </a:tcPr>
                </a:tc>
                <a:tc hMerge="1">
                  <a:txBody>
                    <a:bodyPr/>
                    <a:lstStyle/>
                    <a:p>
                      <a:endParaRPr lang="en-US"/>
                    </a:p>
                  </a:txBody>
                  <a:tcPr/>
                </a:tc>
                <a:extLst>
                  <a:ext uri="{0D108BD9-81ED-4DB2-BD59-A6C34878D82A}">
                    <a16:rowId xmlns:a16="http://schemas.microsoft.com/office/drawing/2014/main" xmlns="" val="10000"/>
                  </a:ext>
                </a:extLst>
              </a:tr>
              <a:tr h="837326">
                <a:tc gridSpan="2">
                  <a:txBody>
                    <a:bodyPr/>
                    <a:lstStyle/>
                    <a:p>
                      <a:pPr algn="ctr" defTabSz="822960">
                        <a:lnSpc>
                          <a:spcPct val="120000"/>
                        </a:lnSpc>
                        <a:defRPr sz="1800"/>
                      </a:pPr>
                      <a:r>
                        <a:rPr sz="700" spc="56">
                          <a:sym typeface="BentonSansF"/>
                        </a:rPr>
                        <a:t>Description text dolor  amet, consectetur adipisicing,  lorem ipsum dolor.</a:t>
                      </a:r>
                    </a:p>
                  </a:txBody>
                  <a:tcPr marL="127000" marR="127000" marT="127000" marB="127000" horzOverflow="overflow">
                    <a:lnL w="3175">
                      <a:solidFill>
                        <a:schemeClr val="accent1">
                          <a:hueOff val="-11708571"/>
                          <a:satOff val="-92105"/>
                          <a:lumOff val="44705"/>
                        </a:schemeClr>
                      </a:solidFill>
                      <a:miter lim="400000"/>
                    </a:lnL>
                    <a:lnR w="0">
                      <a:miter lim="400000"/>
                    </a:lnR>
                    <a:lnT w="3175">
                      <a:solidFill>
                        <a:schemeClr val="accent1">
                          <a:hueOff val="-11708571"/>
                          <a:satOff val="-92105"/>
                          <a:lumOff val="44705"/>
                        </a:schemeClr>
                      </a:solidFill>
                      <a:miter lim="400000"/>
                    </a:lnT>
                    <a:lnB w="3175">
                      <a:solidFill>
                        <a:schemeClr val="accent1">
                          <a:hueOff val="-11708571"/>
                          <a:satOff val="-92105"/>
                          <a:lumOff val="44705"/>
                        </a:schemeClr>
                      </a:solidFill>
                      <a:miter lim="400000"/>
                    </a:lnB>
                    <a:noFill/>
                  </a:tcPr>
                </a:tc>
                <a:tc hMerge="1">
                  <a:txBody>
                    <a:bodyPr/>
                    <a:lstStyle/>
                    <a:p>
                      <a:endParaRPr lang="en-US"/>
                    </a:p>
                  </a:txBody>
                  <a:tcPr/>
                </a:tc>
                <a:tc>
                  <a:txBody>
                    <a:bodyPr/>
                    <a:lstStyle/>
                    <a:p>
                      <a:pPr algn="ctr" defTabSz="822960">
                        <a:lnSpc>
                          <a:spcPct val="120000"/>
                        </a:lnSpc>
                        <a:defRPr sz="1400" spc="56">
                          <a:sym typeface="BentonSansF"/>
                        </a:defRPr>
                      </a:pPr>
                      <a:endParaRPr sz="700"/>
                    </a:p>
                  </a:txBody>
                  <a:tcPr marL="127000" marR="127000" marT="127000" marB="127000" horzOverflow="overflow">
                    <a:lnL w="0">
                      <a:miter lim="400000"/>
                    </a:lnL>
                    <a:lnR w="0">
                      <a:miter lim="400000"/>
                    </a:lnR>
                    <a:lnT w="3175">
                      <a:solidFill>
                        <a:schemeClr val="accent1">
                          <a:hueOff val="-11708571"/>
                          <a:satOff val="-92105"/>
                          <a:lumOff val="44705"/>
                        </a:schemeClr>
                      </a:solidFill>
                      <a:miter lim="400000"/>
                    </a:lnT>
                    <a:lnB w="3175">
                      <a:solidFill>
                        <a:schemeClr val="accent1">
                          <a:hueOff val="-11708571"/>
                          <a:satOff val="-92105"/>
                          <a:lumOff val="44705"/>
                        </a:schemeClr>
                      </a:solidFill>
                      <a:miter lim="400000"/>
                    </a:lnB>
                    <a:noFill/>
                  </a:tcPr>
                </a:tc>
                <a:tc gridSpan="2">
                  <a:txBody>
                    <a:bodyPr/>
                    <a:lstStyle/>
                    <a:p>
                      <a:pPr algn="ctr" defTabSz="822960">
                        <a:lnSpc>
                          <a:spcPct val="120000"/>
                        </a:lnSpc>
                        <a:defRPr sz="1800"/>
                      </a:pPr>
                      <a:r>
                        <a:rPr sz="700" spc="56">
                          <a:sym typeface="BentonSansF"/>
                        </a:rPr>
                        <a:t>Description text dolor  amet, consectetur adipisicing,  lorem ipsum dolor.</a:t>
                      </a:r>
                    </a:p>
                  </a:txBody>
                  <a:tcPr marL="127000" marR="127000" marT="127000" marB="127000" horzOverflow="overflow">
                    <a:lnL w="0">
                      <a:miter lim="400000"/>
                    </a:lnL>
                    <a:lnR w="0">
                      <a:miter lim="400000"/>
                    </a:lnR>
                    <a:lnT w="3175">
                      <a:solidFill>
                        <a:schemeClr val="accent1">
                          <a:hueOff val="-11708571"/>
                          <a:satOff val="-92105"/>
                          <a:lumOff val="44705"/>
                        </a:schemeClr>
                      </a:solidFill>
                      <a:miter lim="400000"/>
                    </a:lnT>
                    <a:lnB w="3175">
                      <a:solidFill>
                        <a:schemeClr val="accent1">
                          <a:hueOff val="-11708571"/>
                          <a:satOff val="-92105"/>
                          <a:lumOff val="44705"/>
                        </a:schemeClr>
                      </a:solidFill>
                      <a:miter lim="400000"/>
                    </a:lnB>
                    <a:noFill/>
                  </a:tcPr>
                </a:tc>
                <a:tc hMerge="1">
                  <a:txBody>
                    <a:bodyPr/>
                    <a:lstStyle/>
                    <a:p>
                      <a:endParaRPr lang="en-US"/>
                    </a:p>
                  </a:txBody>
                  <a:tcPr/>
                </a:tc>
                <a:tc>
                  <a:txBody>
                    <a:bodyPr/>
                    <a:lstStyle/>
                    <a:p>
                      <a:pPr algn="ctr" defTabSz="822960">
                        <a:lnSpc>
                          <a:spcPct val="120000"/>
                        </a:lnSpc>
                        <a:defRPr sz="1400" spc="56">
                          <a:sym typeface="BentonSansF"/>
                        </a:defRPr>
                      </a:pPr>
                      <a:endParaRPr sz="700"/>
                    </a:p>
                  </a:txBody>
                  <a:tcPr marL="127000" marR="127000" marT="127000" marB="127000" horzOverflow="overflow">
                    <a:lnL w="0">
                      <a:miter lim="400000"/>
                    </a:lnL>
                    <a:lnR w="0">
                      <a:miter lim="400000"/>
                    </a:lnR>
                    <a:lnT w="3175">
                      <a:solidFill>
                        <a:schemeClr val="accent1">
                          <a:hueOff val="-11708571"/>
                          <a:satOff val="-92105"/>
                          <a:lumOff val="44705"/>
                        </a:schemeClr>
                      </a:solidFill>
                      <a:miter lim="400000"/>
                    </a:lnT>
                    <a:lnB w="3175">
                      <a:solidFill>
                        <a:schemeClr val="accent1">
                          <a:hueOff val="-11708571"/>
                          <a:satOff val="-92105"/>
                          <a:lumOff val="44705"/>
                        </a:schemeClr>
                      </a:solidFill>
                      <a:miter lim="400000"/>
                    </a:lnB>
                    <a:noFill/>
                  </a:tcPr>
                </a:tc>
                <a:tc>
                  <a:txBody>
                    <a:bodyPr/>
                    <a:lstStyle/>
                    <a:p>
                      <a:pPr algn="ctr" defTabSz="822960">
                        <a:lnSpc>
                          <a:spcPct val="120000"/>
                        </a:lnSpc>
                        <a:defRPr sz="1400" spc="56">
                          <a:sym typeface="BentonSansF"/>
                        </a:defRPr>
                      </a:pPr>
                      <a:endParaRPr sz="700"/>
                    </a:p>
                  </a:txBody>
                  <a:tcPr marL="127000" marR="127000" marT="127000" marB="127000" horzOverflow="overflow">
                    <a:lnL w="0">
                      <a:miter lim="400000"/>
                    </a:lnL>
                    <a:lnR w="12700">
                      <a:solidFill>
                        <a:schemeClr val="accent1">
                          <a:hueOff val="-11708571"/>
                          <a:satOff val="-92105"/>
                          <a:lumOff val="44705"/>
                        </a:schemeClr>
                      </a:solidFill>
                    </a:lnR>
                    <a:lnT w="3175">
                      <a:solidFill>
                        <a:schemeClr val="accent1">
                          <a:hueOff val="-11708571"/>
                          <a:satOff val="-92105"/>
                          <a:lumOff val="44705"/>
                        </a:schemeClr>
                      </a:solidFill>
                      <a:miter lim="400000"/>
                    </a:lnT>
                    <a:lnB w="3175">
                      <a:solidFill>
                        <a:schemeClr val="accent1">
                          <a:hueOff val="-11708571"/>
                          <a:satOff val="-92105"/>
                          <a:lumOff val="44705"/>
                        </a:schemeClr>
                      </a:solidFill>
                      <a:miter lim="400000"/>
                    </a:lnB>
                    <a:noFill/>
                  </a:tcPr>
                </a:tc>
                <a:tc gridSpan="2">
                  <a:txBody>
                    <a:bodyPr/>
                    <a:lstStyle/>
                    <a:p>
                      <a:pPr algn="ctr" defTabSz="822960">
                        <a:lnSpc>
                          <a:spcPct val="120000"/>
                        </a:lnSpc>
                        <a:defRPr sz="1800"/>
                      </a:pPr>
                      <a:r>
                        <a:rPr sz="700" spc="56">
                          <a:sym typeface="BentonSansF"/>
                        </a:rPr>
                        <a:t>Description text dolor  amet, consectetur adipisicing,  lorem ipsum dolor.</a:t>
                      </a:r>
                    </a:p>
                  </a:txBody>
                  <a:tcPr marL="127000" marR="127000" marT="127000" marB="127000" horzOverflow="overflow">
                    <a:lnL w="12700">
                      <a:solidFill>
                        <a:schemeClr val="accent1">
                          <a:hueOff val="-11708571"/>
                          <a:satOff val="-92105"/>
                          <a:lumOff val="44705"/>
                        </a:schemeClr>
                      </a:solidFill>
                    </a:lnL>
                    <a:lnR w="12700">
                      <a:solidFill>
                        <a:schemeClr val="accent1">
                          <a:hueOff val="-11708571"/>
                          <a:satOff val="-92105"/>
                          <a:lumOff val="44705"/>
                        </a:schemeClr>
                      </a:solidFill>
                    </a:lnR>
                    <a:lnT w="12700">
                      <a:solidFill>
                        <a:schemeClr val="accent1">
                          <a:hueOff val="-11708571"/>
                          <a:satOff val="-92105"/>
                          <a:lumOff val="44705"/>
                        </a:schemeClr>
                      </a:solidFill>
                      <a:miter lim="400000"/>
                    </a:lnT>
                    <a:lnB w="3175">
                      <a:solidFill>
                        <a:schemeClr val="accent1">
                          <a:hueOff val="-11708571"/>
                          <a:satOff val="-92105"/>
                          <a:lumOff val="44705"/>
                        </a:schemeClr>
                      </a:solidFill>
                      <a:miter lim="400000"/>
                    </a:lnB>
                  </a:tcPr>
                </a:tc>
                <a:tc hMerge="1">
                  <a:txBody>
                    <a:bodyPr/>
                    <a:lstStyle/>
                    <a:p>
                      <a:endParaRPr lang="en-US"/>
                    </a:p>
                  </a:txBody>
                  <a:tcPr/>
                </a:tc>
                <a:tc>
                  <a:txBody>
                    <a:bodyPr/>
                    <a:lstStyle/>
                    <a:p>
                      <a:pPr algn="ctr" defTabSz="822960">
                        <a:lnSpc>
                          <a:spcPct val="120000"/>
                        </a:lnSpc>
                        <a:defRPr sz="1400" spc="56">
                          <a:sym typeface="BentonSansF"/>
                        </a:defRPr>
                      </a:pPr>
                      <a:endParaRPr sz="700"/>
                    </a:p>
                  </a:txBody>
                  <a:tcPr marL="127000" marR="127000" marT="127000" marB="127000" horzOverflow="overflow">
                    <a:lnL w="12700">
                      <a:solidFill>
                        <a:schemeClr val="accent1">
                          <a:hueOff val="-11708571"/>
                          <a:satOff val="-92105"/>
                          <a:lumOff val="44705"/>
                        </a:schemeClr>
                      </a:solidFill>
                    </a:lnL>
                    <a:lnR w="0">
                      <a:miter lim="400000"/>
                    </a:lnR>
                    <a:lnT w="3175">
                      <a:solidFill>
                        <a:schemeClr val="accent1">
                          <a:hueOff val="-11708571"/>
                          <a:satOff val="-92105"/>
                          <a:lumOff val="44705"/>
                        </a:schemeClr>
                      </a:solidFill>
                      <a:miter lim="400000"/>
                    </a:lnT>
                    <a:lnB w="3175">
                      <a:solidFill>
                        <a:schemeClr val="accent1">
                          <a:hueOff val="-11708571"/>
                          <a:satOff val="-92105"/>
                          <a:lumOff val="44705"/>
                        </a:schemeClr>
                      </a:solidFill>
                      <a:miter lim="400000"/>
                    </a:lnB>
                  </a:tcPr>
                </a:tc>
                <a:tc>
                  <a:txBody>
                    <a:bodyPr/>
                    <a:lstStyle/>
                    <a:p>
                      <a:pPr algn="ctr" defTabSz="822960">
                        <a:lnSpc>
                          <a:spcPct val="120000"/>
                        </a:lnSpc>
                        <a:defRPr sz="1400" spc="56">
                          <a:sym typeface="BentonSansF"/>
                        </a:defRPr>
                      </a:pPr>
                      <a:endParaRPr sz="700"/>
                    </a:p>
                  </a:txBody>
                  <a:tcPr marL="127000" marR="127000" marT="127000" marB="127000" horzOverflow="overflow">
                    <a:lnL w="0">
                      <a:miter lim="400000"/>
                    </a:lnL>
                    <a:lnR w="0">
                      <a:miter lim="400000"/>
                    </a:lnR>
                    <a:lnT w="3175">
                      <a:solidFill>
                        <a:schemeClr val="accent1">
                          <a:hueOff val="-11708571"/>
                          <a:satOff val="-92105"/>
                          <a:lumOff val="44705"/>
                        </a:schemeClr>
                      </a:solidFill>
                      <a:miter lim="400000"/>
                    </a:lnT>
                    <a:lnB w="3175">
                      <a:solidFill>
                        <a:schemeClr val="accent1">
                          <a:hueOff val="-11708571"/>
                          <a:satOff val="-92105"/>
                          <a:lumOff val="44705"/>
                        </a:schemeClr>
                      </a:solidFill>
                      <a:miter lim="400000"/>
                    </a:lnB>
                    <a:noFill/>
                  </a:tcPr>
                </a:tc>
                <a:tc gridSpan="2">
                  <a:txBody>
                    <a:bodyPr/>
                    <a:lstStyle/>
                    <a:p>
                      <a:pPr algn="ctr" defTabSz="822960">
                        <a:lnSpc>
                          <a:spcPct val="120000"/>
                        </a:lnSpc>
                        <a:defRPr sz="1800"/>
                      </a:pPr>
                      <a:r>
                        <a:rPr sz="700" spc="56">
                          <a:sym typeface="BentonSansF"/>
                        </a:rPr>
                        <a:t>Description text dolor  amet, consectetur adipisicing,  lorem ipsum dolor.</a:t>
                      </a:r>
                    </a:p>
                  </a:txBody>
                  <a:tcPr marL="127000" marR="127000" marT="127000" marB="127000" horzOverflow="overflow">
                    <a:lnL w="0">
                      <a:miter lim="400000"/>
                    </a:lnL>
                    <a:lnR w="3175">
                      <a:solidFill>
                        <a:schemeClr val="accent1">
                          <a:hueOff val="-11708571"/>
                          <a:satOff val="-92105"/>
                          <a:lumOff val="44705"/>
                        </a:schemeClr>
                      </a:solidFill>
                      <a:miter lim="400000"/>
                    </a:lnR>
                    <a:lnT w="3175">
                      <a:solidFill>
                        <a:schemeClr val="accent1">
                          <a:hueOff val="-11708571"/>
                          <a:satOff val="-92105"/>
                          <a:lumOff val="44705"/>
                        </a:schemeClr>
                      </a:solidFill>
                      <a:miter lim="400000"/>
                    </a:lnT>
                    <a:lnB w="3175">
                      <a:solidFill>
                        <a:schemeClr val="accent1">
                          <a:hueOff val="-11708571"/>
                          <a:satOff val="-92105"/>
                          <a:lumOff val="44705"/>
                        </a:schemeClr>
                      </a:solidFill>
                      <a:miter lim="400000"/>
                    </a:lnB>
                    <a:noFill/>
                  </a:tcPr>
                </a:tc>
                <a:tc hMerge="1">
                  <a:txBody>
                    <a:bodyPr/>
                    <a:lstStyle/>
                    <a:p>
                      <a:endParaRPr lang="en-US"/>
                    </a:p>
                  </a:txBody>
                  <a:tcPr/>
                </a:tc>
                <a:extLst>
                  <a:ext uri="{0D108BD9-81ED-4DB2-BD59-A6C34878D82A}">
                    <a16:rowId xmlns:a16="http://schemas.microsoft.com/office/drawing/2014/main" xmlns="" val="10001"/>
                  </a:ext>
                </a:extLst>
              </a:tr>
              <a:tr h="282603">
                <a:tc>
                  <a:txBody>
                    <a:bodyPr/>
                    <a:lstStyle/>
                    <a:p>
                      <a:pPr algn="l" defTabSz="1295400">
                        <a:lnSpc>
                          <a:spcPct val="140000"/>
                        </a:lnSpc>
                        <a:defRPr sz="1800"/>
                      </a:pPr>
                      <a:r>
                        <a:rPr sz="700" cap="all" spc="130">
                          <a:uFill>
                            <a:solidFill>
                              <a:srgbClr val="0063AD"/>
                            </a:solidFill>
                          </a:uFill>
                          <a:latin typeface="BentonSansF Medium"/>
                          <a:ea typeface="BentonSansF Medium"/>
                          <a:cs typeface="BentonSansF Medium"/>
                          <a:sym typeface="BentonSansF Medium"/>
                        </a:rPr>
                        <a:t>Week 01</a:t>
                      </a:r>
                    </a:p>
                  </a:txBody>
                  <a:tcPr marL="25400" marR="25400" marT="25400" marB="25400" anchor="ctr" horzOverflow="overflow">
                    <a:lnL w="3175">
                      <a:solidFill>
                        <a:schemeClr val="accent1">
                          <a:hueOff val="-11708571"/>
                          <a:satOff val="-92105"/>
                          <a:lumOff val="44705"/>
                        </a:schemeClr>
                      </a:solidFill>
                      <a:miter lim="400000"/>
                    </a:lnL>
                    <a:lnR w="12700">
                      <a:solidFill>
                        <a:schemeClr val="accent1">
                          <a:hueOff val="-11708571"/>
                          <a:satOff val="-92105"/>
                          <a:lumOff val="44705"/>
                        </a:schemeClr>
                      </a:solidFill>
                    </a:lnR>
                    <a:lnT w="3175">
                      <a:solidFill>
                        <a:schemeClr val="accent1">
                          <a:hueOff val="-11708571"/>
                          <a:satOff val="-92105"/>
                          <a:lumOff val="44705"/>
                        </a:schemeClr>
                      </a:solidFill>
                      <a:miter lim="400000"/>
                    </a:lnT>
                    <a:lnB w="3175">
                      <a:solidFill>
                        <a:schemeClr val="accent1">
                          <a:hueOff val="-11708571"/>
                          <a:satOff val="-92105"/>
                          <a:lumOff val="44705"/>
                        </a:schemeClr>
                      </a:solidFill>
                      <a:miter lim="400000"/>
                    </a:lnB>
                    <a:noFill/>
                  </a:tcPr>
                </a:tc>
                <a:tc>
                  <a:txBody>
                    <a:bodyPr/>
                    <a:lstStyle/>
                    <a:p>
                      <a:pPr algn="l" defTabSz="1295400">
                        <a:lnSpc>
                          <a:spcPct val="140000"/>
                        </a:lnSpc>
                        <a:defRPr sz="1800"/>
                      </a:pPr>
                      <a:r>
                        <a:rPr sz="700" cap="all" spc="130">
                          <a:uFill>
                            <a:solidFill>
                              <a:srgbClr val="0063AD"/>
                            </a:solidFill>
                          </a:uFill>
                          <a:latin typeface="BentonSansF Medium"/>
                          <a:ea typeface="BentonSansF Medium"/>
                          <a:cs typeface="BentonSansF Medium"/>
                          <a:sym typeface="BentonSansF Medium"/>
                        </a:rPr>
                        <a:t>Week 02</a:t>
                      </a:r>
                    </a:p>
                  </a:txBody>
                  <a:tcPr marL="25400" marR="25400" marT="25400" marB="25400" anchor="ctr" horzOverflow="overflow">
                    <a:lnL w="12700">
                      <a:solidFill>
                        <a:schemeClr val="accent1">
                          <a:hueOff val="-11708571"/>
                          <a:satOff val="-92105"/>
                          <a:lumOff val="44705"/>
                        </a:schemeClr>
                      </a:solidFill>
                    </a:lnL>
                    <a:lnR w="0">
                      <a:miter lim="400000"/>
                    </a:lnR>
                    <a:lnT w="3175">
                      <a:solidFill>
                        <a:schemeClr val="accent1">
                          <a:hueOff val="-11708571"/>
                          <a:satOff val="-92105"/>
                          <a:lumOff val="44705"/>
                        </a:schemeClr>
                      </a:solidFill>
                      <a:miter lim="400000"/>
                    </a:lnT>
                    <a:lnB w="3175">
                      <a:solidFill>
                        <a:schemeClr val="accent1">
                          <a:hueOff val="-11708571"/>
                          <a:satOff val="-92105"/>
                          <a:lumOff val="44705"/>
                        </a:schemeClr>
                      </a:solidFill>
                      <a:miter lim="400000"/>
                    </a:lnB>
                    <a:noFill/>
                  </a:tcPr>
                </a:tc>
                <a:tc>
                  <a:txBody>
                    <a:bodyPr/>
                    <a:lstStyle/>
                    <a:p>
                      <a:pPr algn="l" defTabSz="1295400">
                        <a:lnSpc>
                          <a:spcPct val="140000"/>
                        </a:lnSpc>
                        <a:defRPr sz="1300" cap="all" spc="130">
                          <a:uFill>
                            <a:solidFill>
                              <a:srgbClr val="0063AD"/>
                            </a:solidFill>
                          </a:uFill>
                          <a:latin typeface="BentonSansF Medium"/>
                          <a:ea typeface="BentonSansF Medium"/>
                          <a:cs typeface="BentonSansF Medium"/>
                          <a:sym typeface="BentonSansF Medium"/>
                        </a:defRPr>
                      </a:pPr>
                      <a:endParaRPr sz="700"/>
                    </a:p>
                  </a:txBody>
                  <a:tcPr marL="25400" marR="25400" marT="25400" marB="25400" anchor="ctr" horzOverflow="overflow">
                    <a:lnL w="0">
                      <a:miter lim="400000"/>
                    </a:lnL>
                    <a:lnR w="0">
                      <a:miter lim="400000"/>
                    </a:lnR>
                    <a:lnT w="3175">
                      <a:solidFill>
                        <a:schemeClr val="accent1">
                          <a:hueOff val="-11708571"/>
                          <a:satOff val="-92105"/>
                          <a:lumOff val="44705"/>
                        </a:schemeClr>
                      </a:solidFill>
                      <a:miter lim="400000"/>
                    </a:lnT>
                    <a:lnB w="3175">
                      <a:solidFill>
                        <a:schemeClr val="accent1">
                          <a:hueOff val="-11708571"/>
                          <a:satOff val="-92105"/>
                          <a:lumOff val="44705"/>
                        </a:schemeClr>
                      </a:solidFill>
                      <a:miter lim="400000"/>
                    </a:lnB>
                    <a:noFill/>
                  </a:tcPr>
                </a:tc>
                <a:tc>
                  <a:txBody>
                    <a:bodyPr/>
                    <a:lstStyle/>
                    <a:p>
                      <a:pPr algn="l" defTabSz="1295400">
                        <a:lnSpc>
                          <a:spcPct val="140000"/>
                        </a:lnSpc>
                        <a:defRPr sz="1800"/>
                      </a:pPr>
                      <a:r>
                        <a:rPr sz="700" cap="all" spc="130">
                          <a:uFill>
                            <a:solidFill>
                              <a:srgbClr val="0063AD"/>
                            </a:solidFill>
                          </a:uFill>
                          <a:latin typeface="BentonSansF Medium"/>
                          <a:ea typeface="BentonSansF Medium"/>
                          <a:cs typeface="BentonSansF Medium"/>
                          <a:sym typeface="BentonSansF Medium"/>
                        </a:rPr>
                        <a:t>Week 03</a:t>
                      </a:r>
                    </a:p>
                  </a:txBody>
                  <a:tcPr marL="25400" marR="25400" marT="25400" marB="25400" anchor="ctr" horzOverflow="overflow">
                    <a:lnL w="0">
                      <a:miter lim="400000"/>
                    </a:lnL>
                    <a:lnR w="12700">
                      <a:solidFill>
                        <a:schemeClr val="accent1">
                          <a:hueOff val="-11708571"/>
                          <a:satOff val="-92105"/>
                          <a:lumOff val="44705"/>
                        </a:schemeClr>
                      </a:solidFill>
                    </a:lnR>
                    <a:lnT w="3175">
                      <a:solidFill>
                        <a:schemeClr val="accent1">
                          <a:hueOff val="-11708571"/>
                          <a:satOff val="-92105"/>
                          <a:lumOff val="44705"/>
                        </a:schemeClr>
                      </a:solidFill>
                      <a:miter lim="400000"/>
                    </a:lnT>
                    <a:lnB w="3175">
                      <a:solidFill>
                        <a:schemeClr val="accent1">
                          <a:hueOff val="-11708571"/>
                          <a:satOff val="-92105"/>
                          <a:lumOff val="44705"/>
                        </a:schemeClr>
                      </a:solidFill>
                      <a:miter lim="400000"/>
                    </a:lnB>
                    <a:noFill/>
                  </a:tcPr>
                </a:tc>
                <a:tc>
                  <a:txBody>
                    <a:bodyPr/>
                    <a:lstStyle/>
                    <a:p>
                      <a:pPr algn="l" defTabSz="1295400">
                        <a:lnSpc>
                          <a:spcPct val="140000"/>
                        </a:lnSpc>
                        <a:defRPr sz="1800"/>
                      </a:pPr>
                      <a:r>
                        <a:rPr sz="700" cap="all" spc="130">
                          <a:uFill>
                            <a:solidFill>
                              <a:srgbClr val="0063AD"/>
                            </a:solidFill>
                          </a:uFill>
                          <a:latin typeface="BentonSansF Medium"/>
                          <a:ea typeface="BentonSansF Medium"/>
                          <a:cs typeface="BentonSansF Medium"/>
                          <a:sym typeface="BentonSansF Medium"/>
                        </a:rPr>
                        <a:t>Week 04</a:t>
                      </a:r>
                    </a:p>
                  </a:txBody>
                  <a:tcPr marL="25400" marR="25400" marT="25400" marB="25400" anchor="ctr" horzOverflow="overflow">
                    <a:lnL w="12700">
                      <a:solidFill>
                        <a:schemeClr val="accent1">
                          <a:hueOff val="-11708571"/>
                          <a:satOff val="-92105"/>
                          <a:lumOff val="44705"/>
                        </a:schemeClr>
                      </a:solidFill>
                    </a:lnL>
                    <a:lnR w="0">
                      <a:miter lim="400000"/>
                    </a:lnR>
                    <a:lnT w="3175">
                      <a:solidFill>
                        <a:schemeClr val="accent1">
                          <a:hueOff val="-11708571"/>
                          <a:satOff val="-92105"/>
                          <a:lumOff val="44705"/>
                        </a:schemeClr>
                      </a:solidFill>
                      <a:miter lim="400000"/>
                    </a:lnT>
                    <a:lnB w="3175">
                      <a:solidFill>
                        <a:schemeClr val="accent1">
                          <a:hueOff val="-11708571"/>
                          <a:satOff val="-92105"/>
                          <a:lumOff val="44705"/>
                        </a:schemeClr>
                      </a:solidFill>
                      <a:miter lim="400000"/>
                    </a:lnB>
                    <a:noFill/>
                  </a:tcPr>
                </a:tc>
                <a:tc>
                  <a:txBody>
                    <a:bodyPr/>
                    <a:lstStyle/>
                    <a:p>
                      <a:pPr algn="l" defTabSz="1295400">
                        <a:lnSpc>
                          <a:spcPct val="140000"/>
                        </a:lnSpc>
                        <a:defRPr sz="1300" cap="all" spc="130">
                          <a:uFill>
                            <a:solidFill>
                              <a:srgbClr val="0063AD"/>
                            </a:solidFill>
                          </a:uFill>
                          <a:latin typeface="BentonSansF Medium"/>
                          <a:ea typeface="BentonSansF Medium"/>
                          <a:cs typeface="BentonSansF Medium"/>
                          <a:sym typeface="BentonSansF Medium"/>
                        </a:defRPr>
                      </a:pPr>
                      <a:endParaRPr sz="700"/>
                    </a:p>
                  </a:txBody>
                  <a:tcPr marL="25400" marR="25400" marT="25400" marB="25400" anchor="ctr" horzOverflow="overflow">
                    <a:lnL w="0">
                      <a:miter lim="400000"/>
                    </a:lnL>
                    <a:lnR w="0">
                      <a:miter lim="400000"/>
                    </a:lnR>
                    <a:lnT w="3175">
                      <a:solidFill>
                        <a:schemeClr val="accent1">
                          <a:hueOff val="-11708571"/>
                          <a:satOff val="-92105"/>
                          <a:lumOff val="44705"/>
                        </a:schemeClr>
                      </a:solidFill>
                      <a:miter lim="400000"/>
                    </a:lnT>
                    <a:lnB w="3175">
                      <a:solidFill>
                        <a:schemeClr val="accent1">
                          <a:hueOff val="-11708571"/>
                          <a:satOff val="-92105"/>
                          <a:lumOff val="44705"/>
                        </a:schemeClr>
                      </a:solidFill>
                      <a:miter lim="400000"/>
                    </a:lnB>
                    <a:noFill/>
                  </a:tcPr>
                </a:tc>
                <a:tc>
                  <a:txBody>
                    <a:bodyPr/>
                    <a:lstStyle/>
                    <a:p>
                      <a:pPr algn="l" defTabSz="1295400">
                        <a:lnSpc>
                          <a:spcPct val="140000"/>
                        </a:lnSpc>
                        <a:defRPr sz="1800"/>
                      </a:pPr>
                      <a:r>
                        <a:rPr sz="700" cap="all" spc="130">
                          <a:uFill>
                            <a:solidFill>
                              <a:srgbClr val="0063AD"/>
                            </a:solidFill>
                          </a:uFill>
                          <a:latin typeface="BentonSansF Medium"/>
                          <a:ea typeface="BentonSansF Medium"/>
                          <a:cs typeface="BentonSansF Medium"/>
                          <a:sym typeface="BentonSansF Medium"/>
                        </a:rPr>
                        <a:t>Week 05</a:t>
                      </a:r>
                    </a:p>
                  </a:txBody>
                  <a:tcPr marL="25400" marR="25400" marT="25400" marB="25400" anchor="ctr" horzOverflow="overflow">
                    <a:lnL w="0">
                      <a:miter lim="400000"/>
                    </a:lnL>
                    <a:lnR w="12700">
                      <a:solidFill>
                        <a:schemeClr val="accent1">
                          <a:hueOff val="-11708571"/>
                          <a:satOff val="-92105"/>
                          <a:lumOff val="44705"/>
                        </a:schemeClr>
                      </a:solidFill>
                    </a:lnR>
                    <a:lnT w="3175">
                      <a:solidFill>
                        <a:schemeClr val="accent1">
                          <a:hueOff val="-11708571"/>
                          <a:satOff val="-92105"/>
                          <a:lumOff val="44705"/>
                        </a:schemeClr>
                      </a:solidFill>
                      <a:miter lim="400000"/>
                    </a:lnT>
                    <a:lnB w="3175">
                      <a:solidFill>
                        <a:schemeClr val="accent1">
                          <a:hueOff val="-11708571"/>
                          <a:satOff val="-92105"/>
                          <a:lumOff val="44705"/>
                        </a:schemeClr>
                      </a:solidFill>
                      <a:miter lim="400000"/>
                    </a:lnB>
                    <a:noFill/>
                  </a:tcPr>
                </a:tc>
                <a:tc>
                  <a:txBody>
                    <a:bodyPr/>
                    <a:lstStyle/>
                    <a:p>
                      <a:pPr algn="l" defTabSz="1295400">
                        <a:lnSpc>
                          <a:spcPct val="140000"/>
                        </a:lnSpc>
                        <a:defRPr sz="1800"/>
                      </a:pPr>
                      <a:r>
                        <a:rPr sz="700" cap="all" spc="130">
                          <a:uFill>
                            <a:solidFill>
                              <a:srgbClr val="0063AD"/>
                            </a:solidFill>
                          </a:uFill>
                          <a:latin typeface="BentonSansF Medium"/>
                          <a:ea typeface="BentonSansF Medium"/>
                          <a:cs typeface="BentonSansF Medium"/>
                          <a:sym typeface="BentonSansF Medium"/>
                        </a:rPr>
                        <a:t>Week 06</a:t>
                      </a:r>
                    </a:p>
                  </a:txBody>
                  <a:tcPr marL="25400" marR="25400" marT="25400" marB="25400" anchor="ctr" horzOverflow="overflow">
                    <a:lnL w="12700">
                      <a:solidFill>
                        <a:schemeClr val="accent1">
                          <a:hueOff val="-11708571"/>
                          <a:satOff val="-92105"/>
                          <a:lumOff val="44705"/>
                        </a:schemeClr>
                      </a:solidFill>
                    </a:lnL>
                    <a:lnR w="12700">
                      <a:solidFill>
                        <a:schemeClr val="accent1">
                          <a:hueOff val="-11708571"/>
                          <a:satOff val="-92105"/>
                          <a:lumOff val="44705"/>
                        </a:schemeClr>
                      </a:solidFill>
                    </a:lnR>
                    <a:lnT w="3175">
                      <a:solidFill>
                        <a:schemeClr val="accent1">
                          <a:hueOff val="-11708571"/>
                          <a:satOff val="-92105"/>
                          <a:lumOff val="44705"/>
                        </a:schemeClr>
                      </a:solidFill>
                      <a:miter lim="400000"/>
                    </a:lnT>
                    <a:lnB w="3175">
                      <a:solidFill>
                        <a:schemeClr val="accent1">
                          <a:hueOff val="-11708571"/>
                          <a:satOff val="-92105"/>
                          <a:lumOff val="44705"/>
                        </a:schemeClr>
                      </a:solidFill>
                      <a:miter lim="400000"/>
                    </a:lnB>
                    <a:noFill/>
                  </a:tcPr>
                </a:tc>
                <a:tc>
                  <a:txBody>
                    <a:bodyPr/>
                    <a:lstStyle/>
                    <a:p>
                      <a:pPr algn="l" defTabSz="1295400">
                        <a:lnSpc>
                          <a:spcPct val="140000"/>
                        </a:lnSpc>
                        <a:defRPr sz="1800"/>
                      </a:pPr>
                      <a:r>
                        <a:rPr sz="700" cap="all" spc="130">
                          <a:uFill>
                            <a:solidFill>
                              <a:srgbClr val="0063AD"/>
                            </a:solidFill>
                          </a:uFill>
                          <a:latin typeface="BentonSansF Medium"/>
                          <a:ea typeface="BentonSansF Medium"/>
                          <a:cs typeface="BentonSansF Medium"/>
                          <a:sym typeface="BentonSansF Medium"/>
                        </a:rPr>
                        <a:t>Week 07</a:t>
                      </a:r>
                    </a:p>
                  </a:txBody>
                  <a:tcPr marL="25400" marR="25400" marT="25400" marB="25400" anchor="ctr" horzOverflow="overflow">
                    <a:lnL w="12700">
                      <a:solidFill>
                        <a:schemeClr val="accent1">
                          <a:hueOff val="-11708571"/>
                          <a:satOff val="-92105"/>
                          <a:lumOff val="44705"/>
                        </a:schemeClr>
                      </a:solidFill>
                    </a:lnL>
                    <a:lnR w="12700">
                      <a:solidFill>
                        <a:schemeClr val="accent1">
                          <a:hueOff val="-11708571"/>
                          <a:satOff val="-92105"/>
                          <a:lumOff val="44705"/>
                        </a:schemeClr>
                      </a:solidFill>
                    </a:lnR>
                    <a:lnT w="3175">
                      <a:solidFill>
                        <a:schemeClr val="accent1">
                          <a:hueOff val="-11708571"/>
                          <a:satOff val="-92105"/>
                          <a:lumOff val="44705"/>
                        </a:schemeClr>
                      </a:solidFill>
                      <a:miter lim="400000"/>
                    </a:lnT>
                    <a:lnB w="3175">
                      <a:solidFill>
                        <a:schemeClr val="accent1">
                          <a:hueOff val="-11708571"/>
                          <a:satOff val="-92105"/>
                          <a:lumOff val="44705"/>
                        </a:schemeClr>
                      </a:solidFill>
                      <a:miter lim="400000"/>
                    </a:lnB>
                    <a:noFill/>
                  </a:tcPr>
                </a:tc>
                <a:tc>
                  <a:txBody>
                    <a:bodyPr/>
                    <a:lstStyle/>
                    <a:p>
                      <a:pPr algn="l" defTabSz="1295400">
                        <a:lnSpc>
                          <a:spcPct val="140000"/>
                        </a:lnSpc>
                        <a:defRPr sz="1800"/>
                      </a:pPr>
                      <a:r>
                        <a:rPr sz="700" cap="all" spc="130">
                          <a:uFill>
                            <a:solidFill>
                              <a:srgbClr val="0063AD"/>
                            </a:solidFill>
                          </a:uFill>
                          <a:latin typeface="BentonSansF Medium"/>
                          <a:ea typeface="BentonSansF Medium"/>
                          <a:cs typeface="BentonSansF Medium"/>
                          <a:sym typeface="BentonSansF Medium"/>
                        </a:rPr>
                        <a:t>Week 08</a:t>
                      </a:r>
                    </a:p>
                  </a:txBody>
                  <a:tcPr marL="25400" marR="25400" marT="25400" marB="25400" anchor="ctr" horzOverflow="overflow">
                    <a:lnL w="12700">
                      <a:solidFill>
                        <a:schemeClr val="accent1">
                          <a:hueOff val="-11708571"/>
                          <a:satOff val="-92105"/>
                          <a:lumOff val="44705"/>
                        </a:schemeClr>
                      </a:solidFill>
                    </a:lnL>
                    <a:lnR w="0">
                      <a:miter lim="400000"/>
                    </a:lnR>
                    <a:lnT w="3175">
                      <a:solidFill>
                        <a:schemeClr val="accent1">
                          <a:hueOff val="-11708571"/>
                          <a:satOff val="-92105"/>
                          <a:lumOff val="44705"/>
                        </a:schemeClr>
                      </a:solidFill>
                      <a:miter lim="400000"/>
                    </a:lnT>
                    <a:lnB w="3175">
                      <a:solidFill>
                        <a:schemeClr val="accent1">
                          <a:hueOff val="-11708571"/>
                          <a:satOff val="-92105"/>
                          <a:lumOff val="44705"/>
                        </a:schemeClr>
                      </a:solidFill>
                      <a:miter lim="400000"/>
                    </a:lnB>
                    <a:noFill/>
                  </a:tcPr>
                </a:tc>
                <a:tc>
                  <a:txBody>
                    <a:bodyPr/>
                    <a:lstStyle/>
                    <a:p>
                      <a:pPr algn="l" defTabSz="1295400">
                        <a:lnSpc>
                          <a:spcPct val="140000"/>
                        </a:lnSpc>
                        <a:defRPr sz="1300" cap="all" spc="130">
                          <a:uFill>
                            <a:solidFill>
                              <a:srgbClr val="0063AD"/>
                            </a:solidFill>
                          </a:uFill>
                          <a:latin typeface="BentonSansF Medium"/>
                          <a:ea typeface="BentonSansF Medium"/>
                          <a:cs typeface="BentonSansF Medium"/>
                          <a:sym typeface="BentonSansF Medium"/>
                        </a:defRPr>
                      </a:pPr>
                      <a:endParaRPr sz="700"/>
                    </a:p>
                  </a:txBody>
                  <a:tcPr marL="25400" marR="25400" marT="25400" marB="25400" anchor="ctr" horzOverflow="overflow">
                    <a:lnL w="0">
                      <a:miter lim="400000"/>
                    </a:lnL>
                    <a:lnR w="0">
                      <a:miter lim="400000"/>
                    </a:lnR>
                    <a:lnT w="3175">
                      <a:solidFill>
                        <a:schemeClr val="accent1">
                          <a:hueOff val="-11708571"/>
                          <a:satOff val="-92105"/>
                          <a:lumOff val="44705"/>
                        </a:schemeClr>
                      </a:solidFill>
                      <a:miter lim="400000"/>
                    </a:lnT>
                    <a:lnB w="3175">
                      <a:solidFill>
                        <a:schemeClr val="accent1">
                          <a:hueOff val="-11708571"/>
                          <a:satOff val="-92105"/>
                          <a:lumOff val="44705"/>
                        </a:schemeClr>
                      </a:solidFill>
                      <a:miter lim="400000"/>
                    </a:lnB>
                    <a:noFill/>
                  </a:tcPr>
                </a:tc>
                <a:tc>
                  <a:txBody>
                    <a:bodyPr/>
                    <a:lstStyle/>
                    <a:p>
                      <a:pPr algn="l" defTabSz="1295400">
                        <a:lnSpc>
                          <a:spcPct val="140000"/>
                        </a:lnSpc>
                        <a:defRPr sz="1800"/>
                      </a:pPr>
                      <a:r>
                        <a:rPr sz="700" cap="all" spc="130">
                          <a:uFill>
                            <a:solidFill>
                              <a:srgbClr val="0063AD"/>
                            </a:solidFill>
                          </a:uFill>
                          <a:latin typeface="BentonSansF Medium"/>
                          <a:ea typeface="BentonSansF Medium"/>
                          <a:cs typeface="BentonSansF Medium"/>
                          <a:sym typeface="BentonSansF Medium"/>
                        </a:rPr>
                        <a:t>Week 09</a:t>
                      </a:r>
                    </a:p>
                  </a:txBody>
                  <a:tcPr marL="25400" marR="25400" marT="25400" marB="25400" anchor="ctr" horzOverflow="overflow">
                    <a:lnL w="0">
                      <a:miter lim="400000"/>
                    </a:lnL>
                    <a:lnR w="12700">
                      <a:solidFill>
                        <a:schemeClr val="accent1">
                          <a:hueOff val="-11708571"/>
                          <a:satOff val="-92105"/>
                          <a:lumOff val="44705"/>
                        </a:schemeClr>
                      </a:solidFill>
                    </a:lnR>
                    <a:lnT w="3175">
                      <a:solidFill>
                        <a:schemeClr val="accent1">
                          <a:hueOff val="-11708571"/>
                          <a:satOff val="-92105"/>
                          <a:lumOff val="44705"/>
                        </a:schemeClr>
                      </a:solidFill>
                      <a:miter lim="400000"/>
                    </a:lnT>
                    <a:lnB w="3175">
                      <a:solidFill>
                        <a:schemeClr val="accent1">
                          <a:hueOff val="-11708571"/>
                          <a:satOff val="-92105"/>
                          <a:lumOff val="44705"/>
                        </a:schemeClr>
                      </a:solidFill>
                      <a:miter lim="400000"/>
                    </a:lnB>
                    <a:noFill/>
                  </a:tcPr>
                </a:tc>
                <a:tc>
                  <a:txBody>
                    <a:bodyPr/>
                    <a:lstStyle/>
                    <a:p>
                      <a:pPr algn="l" defTabSz="1295400">
                        <a:lnSpc>
                          <a:spcPct val="140000"/>
                        </a:lnSpc>
                        <a:defRPr sz="1800"/>
                      </a:pPr>
                      <a:r>
                        <a:rPr sz="700" cap="all" spc="130">
                          <a:uFill>
                            <a:solidFill>
                              <a:srgbClr val="0063AD"/>
                            </a:solidFill>
                          </a:uFill>
                          <a:latin typeface="BentonSansF Medium"/>
                          <a:ea typeface="BentonSansF Medium"/>
                          <a:cs typeface="BentonSansF Medium"/>
                          <a:sym typeface="BentonSansF Medium"/>
                        </a:rPr>
                        <a:t>Week 10</a:t>
                      </a:r>
                    </a:p>
                  </a:txBody>
                  <a:tcPr marL="25400" marR="25400" marT="25400" marB="25400" anchor="ctr" horzOverflow="overflow">
                    <a:lnL w="12700">
                      <a:solidFill>
                        <a:schemeClr val="accent1">
                          <a:hueOff val="-11708571"/>
                          <a:satOff val="-92105"/>
                          <a:lumOff val="44705"/>
                        </a:schemeClr>
                      </a:solidFill>
                    </a:lnL>
                    <a:lnR w="3175">
                      <a:solidFill>
                        <a:schemeClr val="accent1">
                          <a:hueOff val="-11708571"/>
                          <a:satOff val="-92105"/>
                          <a:lumOff val="44705"/>
                        </a:schemeClr>
                      </a:solidFill>
                      <a:miter lim="400000"/>
                    </a:lnR>
                    <a:lnT w="3175">
                      <a:solidFill>
                        <a:schemeClr val="accent1">
                          <a:hueOff val="-11708571"/>
                          <a:satOff val="-92105"/>
                          <a:lumOff val="44705"/>
                        </a:schemeClr>
                      </a:solidFill>
                      <a:miter lim="400000"/>
                    </a:lnT>
                    <a:lnB w="3175">
                      <a:solidFill>
                        <a:schemeClr val="accent1">
                          <a:hueOff val="-11708571"/>
                          <a:satOff val="-92105"/>
                          <a:lumOff val="44705"/>
                        </a:schemeClr>
                      </a:solidFill>
                      <a:miter lim="400000"/>
                    </a:lnB>
                    <a:noFill/>
                  </a:tcPr>
                </a:tc>
                <a:extLst>
                  <a:ext uri="{0D108BD9-81ED-4DB2-BD59-A6C34878D82A}">
                    <a16:rowId xmlns:a16="http://schemas.microsoft.com/office/drawing/2014/main" xmlns="" val="10002"/>
                  </a:ext>
                </a:extLst>
              </a:tr>
              <a:tr h="212186">
                <a:tc>
                  <a:txBody>
                    <a:bodyPr/>
                    <a:lstStyle/>
                    <a:p>
                      <a:pPr algn="l" defTabSz="822960">
                        <a:lnSpc>
                          <a:spcPct val="120000"/>
                        </a:lnSpc>
                        <a:defRPr sz="1400" spc="56">
                          <a:sym typeface="BentonSansF"/>
                        </a:defRPr>
                      </a:pPr>
                      <a:r>
                        <a:rPr sz="700" b="1"/>
                        <a:t>January 1-7</a:t>
                      </a:r>
                    </a:p>
                  </a:txBody>
                  <a:tcPr marL="0" marR="0" marT="0" marB="0" horzOverflow="overflow">
                    <a:lnL w="3175">
                      <a:solidFill>
                        <a:schemeClr val="accent1">
                          <a:hueOff val="-11708571"/>
                          <a:satOff val="-92105"/>
                          <a:lumOff val="44705"/>
                        </a:schemeClr>
                      </a:solidFill>
                      <a:miter lim="400000"/>
                    </a:lnL>
                    <a:lnR w="12700">
                      <a:solidFill>
                        <a:schemeClr val="accent1">
                          <a:hueOff val="-11708571"/>
                          <a:satOff val="-92105"/>
                          <a:lumOff val="44705"/>
                        </a:schemeClr>
                      </a:solidFill>
                    </a:lnR>
                    <a:lnT w="3175">
                      <a:solidFill>
                        <a:schemeClr val="accent1">
                          <a:hueOff val="-11708571"/>
                          <a:satOff val="-92105"/>
                          <a:lumOff val="44705"/>
                        </a:schemeClr>
                      </a:solidFill>
                      <a:miter lim="400000"/>
                    </a:lnT>
                    <a:lnB w="0">
                      <a:miter lim="400000"/>
                    </a:lnB>
                    <a:noFill/>
                  </a:tcPr>
                </a:tc>
                <a:tc>
                  <a:txBody>
                    <a:bodyPr/>
                    <a:lstStyle/>
                    <a:p>
                      <a:pPr algn="l" defTabSz="822960">
                        <a:lnSpc>
                          <a:spcPct val="120000"/>
                        </a:lnSpc>
                        <a:defRPr sz="1400" spc="56">
                          <a:sym typeface="BentonSansF"/>
                        </a:defRPr>
                      </a:pPr>
                      <a:r>
                        <a:rPr sz="700" b="1"/>
                        <a:t>January 1-7</a:t>
                      </a:r>
                    </a:p>
                  </a:txBody>
                  <a:tcPr marL="0" marR="0" marT="0" marB="0" horzOverflow="overflow">
                    <a:lnL w="12700">
                      <a:solidFill>
                        <a:schemeClr val="accent1">
                          <a:hueOff val="-11708571"/>
                          <a:satOff val="-92105"/>
                          <a:lumOff val="44705"/>
                        </a:schemeClr>
                      </a:solidFill>
                    </a:lnL>
                    <a:lnR w="0">
                      <a:miter lim="400000"/>
                    </a:lnR>
                    <a:lnT w="3175">
                      <a:solidFill>
                        <a:schemeClr val="accent1">
                          <a:hueOff val="-11708571"/>
                          <a:satOff val="-92105"/>
                          <a:lumOff val="44705"/>
                        </a:schemeClr>
                      </a:solidFill>
                      <a:miter lim="400000"/>
                    </a:lnT>
                    <a:lnB w="0">
                      <a:miter lim="400000"/>
                    </a:lnB>
                    <a:noFill/>
                  </a:tcPr>
                </a:tc>
                <a:tc>
                  <a:txBody>
                    <a:bodyPr/>
                    <a:lstStyle/>
                    <a:p>
                      <a:pPr algn="l" defTabSz="822960">
                        <a:lnSpc>
                          <a:spcPct val="120000"/>
                        </a:lnSpc>
                        <a:defRPr sz="1400" spc="56">
                          <a:sym typeface="BentonSansF"/>
                        </a:defRPr>
                      </a:pPr>
                      <a:endParaRPr sz="700"/>
                    </a:p>
                  </a:txBody>
                  <a:tcPr marL="0" marR="0" marT="0" marB="0" horzOverflow="overflow">
                    <a:lnL w="0">
                      <a:miter lim="400000"/>
                    </a:lnL>
                    <a:lnR w="0">
                      <a:miter lim="400000"/>
                    </a:lnR>
                    <a:lnT w="3175">
                      <a:solidFill>
                        <a:schemeClr val="accent1">
                          <a:hueOff val="-11708571"/>
                          <a:satOff val="-92105"/>
                          <a:lumOff val="44705"/>
                        </a:schemeClr>
                      </a:solidFill>
                      <a:miter lim="400000"/>
                    </a:lnT>
                    <a:lnB w="0">
                      <a:miter lim="400000"/>
                    </a:lnB>
                    <a:noFill/>
                  </a:tcPr>
                </a:tc>
                <a:tc>
                  <a:txBody>
                    <a:bodyPr/>
                    <a:lstStyle/>
                    <a:p>
                      <a:pPr algn="l" defTabSz="822960">
                        <a:lnSpc>
                          <a:spcPct val="120000"/>
                        </a:lnSpc>
                        <a:defRPr sz="1400" spc="56">
                          <a:sym typeface="BentonSansF"/>
                        </a:defRPr>
                      </a:pPr>
                      <a:r>
                        <a:rPr sz="700" b="1"/>
                        <a:t>January 1-7</a:t>
                      </a:r>
                    </a:p>
                  </a:txBody>
                  <a:tcPr marL="0" marR="0" marT="0" marB="0" horzOverflow="overflow">
                    <a:lnL w="0">
                      <a:miter lim="400000"/>
                    </a:lnL>
                    <a:lnR w="12700">
                      <a:solidFill>
                        <a:schemeClr val="accent1">
                          <a:hueOff val="-11708571"/>
                          <a:satOff val="-92105"/>
                          <a:lumOff val="44705"/>
                        </a:schemeClr>
                      </a:solidFill>
                    </a:lnR>
                    <a:lnT w="3175">
                      <a:solidFill>
                        <a:schemeClr val="accent1">
                          <a:hueOff val="-11708571"/>
                          <a:satOff val="-92105"/>
                          <a:lumOff val="44705"/>
                        </a:schemeClr>
                      </a:solidFill>
                      <a:miter lim="400000"/>
                    </a:lnT>
                    <a:lnB w="0">
                      <a:miter lim="400000"/>
                    </a:lnB>
                    <a:noFill/>
                  </a:tcPr>
                </a:tc>
                <a:tc>
                  <a:txBody>
                    <a:bodyPr/>
                    <a:lstStyle/>
                    <a:p>
                      <a:pPr algn="l" defTabSz="822960">
                        <a:lnSpc>
                          <a:spcPct val="120000"/>
                        </a:lnSpc>
                        <a:defRPr sz="1400" spc="56">
                          <a:sym typeface="BentonSansF"/>
                        </a:defRPr>
                      </a:pPr>
                      <a:r>
                        <a:rPr sz="700" b="1"/>
                        <a:t>January 1-7</a:t>
                      </a:r>
                    </a:p>
                  </a:txBody>
                  <a:tcPr marL="0" marR="0" marT="0" marB="0" horzOverflow="overflow">
                    <a:lnL w="12700">
                      <a:solidFill>
                        <a:schemeClr val="accent1">
                          <a:hueOff val="-11708571"/>
                          <a:satOff val="-92105"/>
                          <a:lumOff val="44705"/>
                        </a:schemeClr>
                      </a:solidFill>
                    </a:lnL>
                    <a:lnR w="0">
                      <a:miter lim="400000"/>
                    </a:lnR>
                    <a:lnT w="3175">
                      <a:solidFill>
                        <a:schemeClr val="accent1">
                          <a:hueOff val="-11708571"/>
                          <a:satOff val="-92105"/>
                          <a:lumOff val="44705"/>
                        </a:schemeClr>
                      </a:solidFill>
                      <a:miter lim="400000"/>
                    </a:lnT>
                    <a:lnB w="0">
                      <a:miter lim="400000"/>
                    </a:lnB>
                    <a:noFill/>
                  </a:tcPr>
                </a:tc>
                <a:tc>
                  <a:txBody>
                    <a:bodyPr/>
                    <a:lstStyle/>
                    <a:p>
                      <a:pPr algn="l" defTabSz="822960">
                        <a:lnSpc>
                          <a:spcPct val="120000"/>
                        </a:lnSpc>
                        <a:defRPr sz="1400" spc="56">
                          <a:sym typeface="BentonSansF"/>
                        </a:defRPr>
                      </a:pPr>
                      <a:endParaRPr sz="700"/>
                    </a:p>
                  </a:txBody>
                  <a:tcPr marL="0" marR="0" marT="0" marB="0" horzOverflow="overflow">
                    <a:lnL w="0">
                      <a:miter lim="400000"/>
                    </a:lnL>
                    <a:lnR w="0">
                      <a:miter lim="400000"/>
                    </a:lnR>
                    <a:lnT w="3175">
                      <a:solidFill>
                        <a:schemeClr val="accent1">
                          <a:hueOff val="-11708571"/>
                          <a:satOff val="-92105"/>
                          <a:lumOff val="44705"/>
                        </a:schemeClr>
                      </a:solidFill>
                      <a:miter lim="400000"/>
                    </a:lnT>
                    <a:lnB w="0">
                      <a:miter lim="400000"/>
                    </a:lnB>
                    <a:noFill/>
                  </a:tcPr>
                </a:tc>
                <a:tc>
                  <a:txBody>
                    <a:bodyPr/>
                    <a:lstStyle/>
                    <a:p>
                      <a:pPr algn="l" defTabSz="822960">
                        <a:lnSpc>
                          <a:spcPct val="120000"/>
                        </a:lnSpc>
                        <a:defRPr sz="1400" spc="56">
                          <a:sym typeface="BentonSansF"/>
                        </a:defRPr>
                      </a:pPr>
                      <a:r>
                        <a:rPr sz="700" b="1"/>
                        <a:t>January 1-7</a:t>
                      </a:r>
                    </a:p>
                  </a:txBody>
                  <a:tcPr marL="0" marR="0" marT="0" marB="0" horzOverflow="overflow">
                    <a:lnL w="0">
                      <a:miter lim="400000"/>
                    </a:lnL>
                    <a:lnR w="12700">
                      <a:solidFill>
                        <a:schemeClr val="accent1">
                          <a:hueOff val="-11708571"/>
                          <a:satOff val="-92105"/>
                          <a:lumOff val="44705"/>
                        </a:schemeClr>
                      </a:solidFill>
                    </a:lnR>
                    <a:lnT w="3175">
                      <a:solidFill>
                        <a:schemeClr val="accent1">
                          <a:hueOff val="-11708571"/>
                          <a:satOff val="-92105"/>
                          <a:lumOff val="44705"/>
                        </a:schemeClr>
                      </a:solidFill>
                      <a:miter lim="400000"/>
                    </a:lnT>
                    <a:lnB w="0">
                      <a:miter lim="400000"/>
                    </a:lnB>
                    <a:noFill/>
                  </a:tcPr>
                </a:tc>
                <a:tc>
                  <a:txBody>
                    <a:bodyPr/>
                    <a:lstStyle/>
                    <a:p>
                      <a:pPr algn="l" defTabSz="822960">
                        <a:lnSpc>
                          <a:spcPct val="120000"/>
                        </a:lnSpc>
                        <a:defRPr sz="1400" spc="56">
                          <a:sym typeface="BentonSansF"/>
                        </a:defRPr>
                      </a:pPr>
                      <a:r>
                        <a:rPr sz="700" b="1"/>
                        <a:t>January 1-7</a:t>
                      </a:r>
                    </a:p>
                  </a:txBody>
                  <a:tcPr marL="0" marR="0" marT="0" marB="0" horzOverflow="overflow">
                    <a:lnL w="12700">
                      <a:solidFill>
                        <a:schemeClr val="accent1">
                          <a:hueOff val="-11708571"/>
                          <a:satOff val="-92105"/>
                          <a:lumOff val="44705"/>
                        </a:schemeClr>
                      </a:solidFill>
                    </a:lnL>
                    <a:lnR w="12700">
                      <a:solidFill>
                        <a:schemeClr val="accent1">
                          <a:hueOff val="-11708571"/>
                          <a:satOff val="-92105"/>
                          <a:lumOff val="44705"/>
                        </a:schemeClr>
                      </a:solidFill>
                    </a:lnR>
                    <a:lnT w="3175">
                      <a:solidFill>
                        <a:schemeClr val="accent1">
                          <a:hueOff val="-11708571"/>
                          <a:satOff val="-92105"/>
                          <a:lumOff val="44705"/>
                        </a:schemeClr>
                      </a:solidFill>
                      <a:miter lim="400000"/>
                    </a:lnT>
                    <a:lnB w="0">
                      <a:miter lim="400000"/>
                    </a:lnB>
                    <a:noFill/>
                  </a:tcPr>
                </a:tc>
                <a:tc>
                  <a:txBody>
                    <a:bodyPr/>
                    <a:lstStyle/>
                    <a:p>
                      <a:pPr algn="l" defTabSz="822960">
                        <a:lnSpc>
                          <a:spcPct val="120000"/>
                        </a:lnSpc>
                        <a:defRPr sz="1400" spc="56">
                          <a:sym typeface="BentonSansF"/>
                        </a:defRPr>
                      </a:pPr>
                      <a:r>
                        <a:rPr sz="700" b="1"/>
                        <a:t>January 1-7</a:t>
                      </a:r>
                    </a:p>
                  </a:txBody>
                  <a:tcPr marL="0" marR="0" marT="0" marB="0" horzOverflow="overflow">
                    <a:lnL w="12700">
                      <a:solidFill>
                        <a:schemeClr val="accent1">
                          <a:hueOff val="-11708571"/>
                          <a:satOff val="-92105"/>
                          <a:lumOff val="44705"/>
                        </a:schemeClr>
                      </a:solidFill>
                    </a:lnL>
                    <a:lnR w="12700">
                      <a:solidFill>
                        <a:schemeClr val="accent1">
                          <a:hueOff val="-11708571"/>
                          <a:satOff val="-92105"/>
                          <a:lumOff val="44705"/>
                        </a:schemeClr>
                      </a:solidFill>
                    </a:lnR>
                    <a:lnT w="3175">
                      <a:solidFill>
                        <a:schemeClr val="accent1">
                          <a:hueOff val="-11708571"/>
                          <a:satOff val="-92105"/>
                          <a:lumOff val="44705"/>
                        </a:schemeClr>
                      </a:solidFill>
                      <a:miter lim="400000"/>
                    </a:lnT>
                    <a:lnB w="0">
                      <a:miter lim="400000"/>
                    </a:lnB>
                    <a:noFill/>
                  </a:tcPr>
                </a:tc>
                <a:tc>
                  <a:txBody>
                    <a:bodyPr/>
                    <a:lstStyle/>
                    <a:p>
                      <a:pPr algn="l" defTabSz="822960">
                        <a:lnSpc>
                          <a:spcPct val="120000"/>
                        </a:lnSpc>
                        <a:defRPr sz="1400" spc="56">
                          <a:sym typeface="BentonSansF"/>
                        </a:defRPr>
                      </a:pPr>
                      <a:r>
                        <a:rPr sz="700" b="1"/>
                        <a:t>January 1-7</a:t>
                      </a:r>
                    </a:p>
                  </a:txBody>
                  <a:tcPr marL="0" marR="0" marT="0" marB="0" horzOverflow="overflow">
                    <a:lnL w="12700">
                      <a:solidFill>
                        <a:schemeClr val="accent1">
                          <a:hueOff val="-11708571"/>
                          <a:satOff val="-92105"/>
                          <a:lumOff val="44705"/>
                        </a:schemeClr>
                      </a:solidFill>
                    </a:lnL>
                    <a:lnR w="0">
                      <a:miter lim="400000"/>
                    </a:lnR>
                    <a:lnT w="3175">
                      <a:solidFill>
                        <a:schemeClr val="accent1">
                          <a:hueOff val="-11708571"/>
                          <a:satOff val="-92105"/>
                          <a:lumOff val="44705"/>
                        </a:schemeClr>
                      </a:solidFill>
                      <a:miter lim="400000"/>
                    </a:lnT>
                    <a:lnB w="0">
                      <a:miter lim="400000"/>
                    </a:lnB>
                    <a:noFill/>
                  </a:tcPr>
                </a:tc>
                <a:tc>
                  <a:txBody>
                    <a:bodyPr/>
                    <a:lstStyle/>
                    <a:p>
                      <a:pPr algn="l" defTabSz="822960">
                        <a:lnSpc>
                          <a:spcPct val="120000"/>
                        </a:lnSpc>
                        <a:defRPr sz="1400" spc="56">
                          <a:sym typeface="BentonSansF"/>
                        </a:defRPr>
                      </a:pPr>
                      <a:endParaRPr sz="700"/>
                    </a:p>
                  </a:txBody>
                  <a:tcPr marL="0" marR="0" marT="0" marB="0" horzOverflow="overflow">
                    <a:lnL w="0">
                      <a:miter lim="400000"/>
                    </a:lnL>
                    <a:lnR w="0">
                      <a:miter lim="400000"/>
                    </a:lnR>
                    <a:lnT w="3175">
                      <a:solidFill>
                        <a:schemeClr val="accent1">
                          <a:hueOff val="-11708571"/>
                          <a:satOff val="-92105"/>
                          <a:lumOff val="44705"/>
                        </a:schemeClr>
                      </a:solidFill>
                      <a:miter lim="400000"/>
                    </a:lnT>
                    <a:lnB w="0">
                      <a:miter lim="400000"/>
                    </a:lnB>
                    <a:noFill/>
                  </a:tcPr>
                </a:tc>
                <a:tc>
                  <a:txBody>
                    <a:bodyPr/>
                    <a:lstStyle/>
                    <a:p>
                      <a:pPr algn="l" defTabSz="822960">
                        <a:lnSpc>
                          <a:spcPct val="120000"/>
                        </a:lnSpc>
                        <a:defRPr sz="1400" spc="56">
                          <a:sym typeface="BentonSansF"/>
                        </a:defRPr>
                      </a:pPr>
                      <a:r>
                        <a:rPr sz="700" b="1"/>
                        <a:t>January 1-7</a:t>
                      </a:r>
                    </a:p>
                  </a:txBody>
                  <a:tcPr marL="0" marR="0" marT="0" marB="0" horzOverflow="overflow">
                    <a:lnL w="0">
                      <a:miter lim="400000"/>
                    </a:lnL>
                    <a:lnR w="12700">
                      <a:solidFill>
                        <a:schemeClr val="accent1">
                          <a:hueOff val="-11708571"/>
                          <a:satOff val="-92105"/>
                          <a:lumOff val="44705"/>
                        </a:schemeClr>
                      </a:solidFill>
                    </a:lnR>
                    <a:lnT w="3175">
                      <a:solidFill>
                        <a:schemeClr val="accent1">
                          <a:hueOff val="-11708571"/>
                          <a:satOff val="-92105"/>
                          <a:lumOff val="44705"/>
                        </a:schemeClr>
                      </a:solidFill>
                      <a:miter lim="400000"/>
                    </a:lnT>
                    <a:lnB w="0">
                      <a:miter lim="400000"/>
                    </a:lnB>
                    <a:noFill/>
                  </a:tcPr>
                </a:tc>
                <a:tc>
                  <a:txBody>
                    <a:bodyPr/>
                    <a:lstStyle/>
                    <a:p>
                      <a:pPr algn="l" defTabSz="822960">
                        <a:lnSpc>
                          <a:spcPct val="120000"/>
                        </a:lnSpc>
                        <a:defRPr sz="1400" spc="56">
                          <a:sym typeface="BentonSansF"/>
                        </a:defRPr>
                      </a:pPr>
                      <a:r>
                        <a:rPr sz="700" b="1"/>
                        <a:t>January 1-7</a:t>
                      </a:r>
                    </a:p>
                  </a:txBody>
                  <a:tcPr marL="0" marR="0" marT="0" marB="0" horzOverflow="overflow">
                    <a:lnL w="12700">
                      <a:solidFill>
                        <a:schemeClr val="accent1">
                          <a:hueOff val="-11708571"/>
                          <a:satOff val="-92105"/>
                          <a:lumOff val="44705"/>
                        </a:schemeClr>
                      </a:solidFill>
                    </a:lnL>
                    <a:lnR w="3175">
                      <a:solidFill>
                        <a:schemeClr val="accent1">
                          <a:hueOff val="-11708571"/>
                          <a:satOff val="-92105"/>
                          <a:lumOff val="44705"/>
                        </a:schemeClr>
                      </a:solidFill>
                      <a:miter lim="400000"/>
                    </a:lnR>
                    <a:lnT w="3175">
                      <a:solidFill>
                        <a:schemeClr val="accent1">
                          <a:hueOff val="-11708571"/>
                          <a:satOff val="-92105"/>
                          <a:lumOff val="44705"/>
                        </a:schemeClr>
                      </a:solidFill>
                      <a:miter lim="400000"/>
                    </a:lnT>
                    <a:lnB w="0">
                      <a:miter lim="400000"/>
                    </a:lnB>
                    <a:noFill/>
                  </a:tcPr>
                </a:tc>
                <a:extLst>
                  <a:ext uri="{0D108BD9-81ED-4DB2-BD59-A6C34878D82A}">
                    <a16:rowId xmlns:a16="http://schemas.microsoft.com/office/drawing/2014/main" xmlns="" val="10003"/>
                  </a:ext>
                </a:extLst>
              </a:tr>
              <a:tr h="408864">
                <a:tc>
                  <a:txBody>
                    <a:bodyPr/>
                    <a:lstStyle/>
                    <a:p>
                      <a:pPr algn="l" defTabSz="822960">
                        <a:lnSpc>
                          <a:spcPct val="120000"/>
                        </a:lnSpc>
                        <a:defRPr sz="1400" spc="56">
                          <a:sym typeface="BentonSansF"/>
                        </a:defRPr>
                      </a:pPr>
                      <a:endParaRPr sz="700"/>
                    </a:p>
                  </a:txBody>
                  <a:tcPr marL="25400" marR="25400" marT="25400" marB="25400" anchor="ctr" horzOverflow="overflow">
                    <a:lnL w="0">
                      <a:miter lim="400000"/>
                    </a:lnL>
                    <a:lnR w="25400">
                      <a:solidFill>
                        <a:schemeClr val="accent1">
                          <a:hueOff val="-11708571"/>
                          <a:satOff val="-92105"/>
                          <a:lumOff val="44705"/>
                        </a:schemeClr>
                      </a:solidFill>
                      <a:miter lim="400000"/>
                    </a:lnR>
                    <a:lnT w="0">
                      <a:miter lim="400000"/>
                    </a:lnT>
                    <a:lnB w="25400">
                      <a:solidFill>
                        <a:schemeClr val="accent1">
                          <a:hueOff val="-11708571"/>
                          <a:satOff val="-92105"/>
                          <a:lumOff val="44705"/>
                        </a:schemeClr>
                      </a:solidFill>
                      <a:miter lim="400000"/>
                    </a:lnB>
                    <a:solidFill>
                      <a:schemeClr val="accent2">
                        <a:hueOff val="-10800000"/>
                        <a:satOff val="-100000"/>
                        <a:lumOff val="54117"/>
                      </a:schemeClr>
                    </a:solidFill>
                  </a:tcPr>
                </a:tc>
                <a:tc>
                  <a:txBody>
                    <a:bodyPr/>
                    <a:lstStyle/>
                    <a:p>
                      <a:pPr algn="l" defTabSz="822960">
                        <a:lnSpc>
                          <a:spcPct val="120000"/>
                        </a:lnSpc>
                        <a:defRPr sz="1400" spc="56">
                          <a:sym typeface="BentonSansF"/>
                        </a:defRPr>
                      </a:pPr>
                      <a:endParaRPr sz="700"/>
                    </a:p>
                  </a:txBody>
                  <a:tcPr marL="25400" marR="25400" marT="25400" marB="25400" anchor="ctr" horzOverflow="overflow">
                    <a:lnL w="25400">
                      <a:solidFill>
                        <a:schemeClr val="accent1">
                          <a:hueOff val="-11708571"/>
                          <a:satOff val="-92105"/>
                          <a:lumOff val="44705"/>
                        </a:schemeClr>
                      </a:solidFill>
                      <a:miter lim="400000"/>
                    </a:lnL>
                    <a:lnR w="25400">
                      <a:solidFill>
                        <a:schemeClr val="accent1">
                          <a:hueOff val="-11708571"/>
                          <a:satOff val="-92105"/>
                          <a:lumOff val="44705"/>
                        </a:schemeClr>
                      </a:solidFill>
                      <a:miter lim="400000"/>
                    </a:lnR>
                    <a:lnT w="0">
                      <a:miter lim="400000"/>
                    </a:lnT>
                    <a:lnB w="25400">
                      <a:solidFill>
                        <a:schemeClr val="accent1">
                          <a:hueOff val="-11708571"/>
                          <a:satOff val="-92105"/>
                          <a:lumOff val="44705"/>
                        </a:schemeClr>
                      </a:solidFill>
                      <a:miter lim="400000"/>
                    </a:lnB>
                    <a:solidFill>
                      <a:schemeClr val="accent2">
                        <a:hueOff val="-10800000"/>
                        <a:satOff val="-100000"/>
                        <a:lumOff val="54117"/>
                      </a:schemeClr>
                    </a:solidFill>
                  </a:tcPr>
                </a:tc>
                <a:tc>
                  <a:txBody>
                    <a:bodyPr/>
                    <a:lstStyle/>
                    <a:p>
                      <a:pPr algn="l" defTabSz="822960">
                        <a:lnSpc>
                          <a:spcPct val="120000"/>
                        </a:lnSpc>
                        <a:defRPr sz="1400" spc="56">
                          <a:sym typeface="BentonSansF"/>
                        </a:defRPr>
                      </a:pPr>
                      <a:endParaRPr sz="700"/>
                    </a:p>
                  </a:txBody>
                  <a:tcPr marL="25400" marR="25400" marT="25400" marB="25400" anchor="ctr" horzOverflow="overflow">
                    <a:lnL w="25400">
                      <a:solidFill>
                        <a:schemeClr val="accent1">
                          <a:hueOff val="-11708571"/>
                          <a:satOff val="-92105"/>
                          <a:lumOff val="44705"/>
                        </a:schemeClr>
                      </a:solidFill>
                      <a:miter lim="400000"/>
                    </a:lnL>
                    <a:lnR w="25400">
                      <a:solidFill>
                        <a:schemeClr val="accent1">
                          <a:hueOff val="-11708571"/>
                          <a:satOff val="-92105"/>
                          <a:lumOff val="44705"/>
                        </a:schemeClr>
                      </a:solidFill>
                      <a:miter lim="400000"/>
                    </a:lnR>
                    <a:lnT w="0">
                      <a:miter lim="400000"/>
                    </a:lnT>
                    <a:lnB w="25400">
                      <a:solidFill>
                        <a:schemeClr val="accent1">
                          <a:hueOff val="-11708571"/>
                          <a:satOff val="-92105"/>
                          <a:lumOff val="44705"/>
                        </a:schemeClr>
                      </a:solidFill>
                      <a:miter lim="400000"/>
                    </a:lnB>
                    <a:noFill/>
                  </a:tcPr>
                </a:tc>
                <a:tc>
                  <a:txBody>
                    <a:bodyPr/>
                    <a:lstStyle/>
                    <a:p>
                      <a:pPr algn="l" defTabSz="822960">
                        <a:lnSpc>
                          <a:spcPct val="120000"/>
                        </a:lnSpc>
                        <a:defRPr sz="1400" spc="56">
                          <a:sym typeface="BentonSansF"/>
                        </a:defRPr>
                      </a:pPr>
                      <a:endParaRPr sz="700"/>
                    </a:p>
                  </a:txBody>
                  <a:tcPr marL="25400" marR="25400" marT="25400" marB="25400" anchor="ctr" horzOverflow="overflow">
                    <a:lnL w="25400">
                      <a:solidFill>
                        <a:schemeClr val="accent1">
                          <a:hueOff val="-11708571"/>
                          <a:satOff val="-92105"/>
                          <a:lumOff val="44705"/>
                        </a:schemeClr>
                      </a:solidFill>
                      <a:miter lim="400000"/>
                    </a:lnL>
                    <a:lnR w="25400">
                      <a:solidFill>
                        <a:schemeClr val="accent1">
                          <a:hueOff val="-11708571"/>
                          <a:satOff val="-92105"/>
                          <a:lumOff val="44705"/>
                        </a:schemeClr>
                      </a:solidFill>
                      <a:miter lim="400000"/>
                    </a:lnR>
                    <a:lnT w="0">
                      <a:miter lim="400000"/>
                    </a:lnT>
                    <a:lnB w="25400">
                      <a:solidFill>
                        <a:schemeClr val="accent1">
                          <a:hueOff val="-11708571"/>
                          <a:satOff val="-92105"/>
                          <a:lumOff val="44705"/>
                        </a:schemeClr>
                      </a:solidFill>
                      <a:miter lim="400000"/>
                    </a:lnB>
                    <a:solidFill>
                      <a:schemeClr val="accent2">
                        <a:hueOff val="-10800000"/>
                        <a:satOff val="-100000"/>
                        <a:lumOff val="54117"/>
                      </a:schemeClr>
                    </a:solidFill>
                  </a:tcPr>
                </a:tc>
                <a:tc>
                  <a:txBody>
                    <a:bodyPr/>
                    <a:lstStyle/>
                    <a:p>
                      <a:pPr algn="l" defTabSz="822960">
                        <a:lnSpc>
                          <a:spcPct val="120000"/>
                        </a:lnSpc>
                        <a:defRPr sz="1400" spc="56">
                          <a:sym typeface="BentonSansF"/>
                        </a:defRPr>
                      </a:pPr>
                      <a:endParaRPr sz="700"/>
                    </a:p>
                  </a:txBody>
                  <a:tcPr marL="25400" marR="25400" marT="25400" marB="25400" anchor="ctr" horzOverflow="overflow">
                    <a:lnL w="25400">
                      <a:solidFill>
                        <a:schemeClr val="accent1">
                          <a:hueOff val="-11708571"/>
                          <a:satOff val="-92105"/>
                          <a:lumOff val="44705"/>
                        </a:schemeClr>
                      </a:solidFill>
                      <a:miter lim="400000"/>
                    </a:lnL>
                    <a:lnR w="25400">
                      <a:solidFill>
                        <a:schemeClr val="accent1">
                          <a:hueOff val="-11708571"/>
                          <a:satOff val="-92105"/>
                          <a:lumOff val="44705"/>
                        </a:schemeClr>
                      </a:solidFill>
                      <a:miter lim="400000"/>
                    </a:lnR>
                    <a:lnT w="0">
                      <a:miter lim="400000"/>
                    </a:lnT>
                    <a:lnB w="25400">
                      <a:solidFill>
                        <a:schemeClr val="accent1">
                          <a:hueOff val="-11708571"/>
                          <a:satOff val="-92105"/>
                          <a:lumOff val="44705"/>
                        </a:schemeClr>
                      </a:solidFill>
                      <a:miter lim="400000"/>
                    </a:lnB>
                    <a:solidFill>
                      <a:schemeClr val="accent2">
                        <a:hueOff val="-10800000"/>
                        <a:satOff val="-100000"/>
                        <a:lumOff val="54117"/>
                      </a:schemeClr>
                    </a:solidFill>
                  </a:tcPr>
                </a:tc>
                <a:tc>
                  <a:txBody>
                    <a:bodyPr/>
                    <a:lstStyle/>
                    <a:p>
                      <a:pPr algn="l" defTabSz="822960">
                        <a:lnSpc>
                          <a:spcPct val="120000"/>
                        </a:lnSpc>
                        <a:defRPr sz="1400" spc="56">
                          <a:sym typeface="BentonSansF"/>
                        </a:defRPr>
                      </a:pPr>
                      <a:endParaRPr sz="700"/>
                    </a:p>
                  </a:txBody>
                  <a:tcPr marL="25400" marR="25400" marT="25400" marB="25400" anchor="ctr" horzOverflow="overflow">
                    <a:lnL w="25400">
                      <a:solidFill>
                        <a:schemeClr val="accent1">
                          <a:hueOff val="-11708571"/>
                          <a:satOff val="-92105"/>
                          <a:lumOff val="44705"/>
                        </a:schemeClr>
                      </a:solidFill>
                      <a:miter lim="400000"/>
                    </a:lnL>
                    <a:lnR w="25400">
                      <a:solidFill>
                        <a:schemeClr val="accent1">
                          <a:hueOff val="-11708571"/>
                          <a:satOff val="-92105"/>
                          <a:lumOff val="44705"/>
                        </a:schemeClr>
                      </a:solidFill>
                      <a:miter lim="400000"/>
                    </a:lnR>
                    <a:lnT w="0">
                      <a:miter lim="400000"/>
                    </a:lnT>
                    <a:lnB w="25400">
                      <a:solidFill>
                        <a:schemeClr val="accent1">
                          <a:hueOff val="-11708571"/>
                          <a:satOff val="-92105"/>
                          <a:lumOff val="44705"/>
                        </a:schemeClr>
                      </a:solidFill>
                      <a:miter lim="400000"/>
                    </a:lnB>
                    <a:noFill/>
                  </a:tcPr>
                </a:tc>
                <a:tc>
                  <a:txBody>
                    <a:bodyPr/>
                    <a:lstStyle/>
                    <a:p>
                      <a:pPr algn="l" defTabSz="822960">
                        <a:lnSpc>
                          <a:spcPct val="120000"/>
                        </a:lnSpc>
                        <a:defRPr sz="1400" spc="56">
                          <a:sym typeface="BentonSansF"/>
                        </a:defRPr>
                      </a:pPr>
                      <a:endParaRPr sz="700"/>
                    </a:p>
                  </a:txBody>
                  <a:tcPr marL="25400" marR="25400" marT="25400" marB="25400" anchor="ctr" horzOverflow="overflow">
                    <a:lnL w="25400">
                      <a:solidFill>
                        <a:schemeClr val="accent1">
                          <a:hueOff val="-11708571"/>
                          <a:satOff val="-92105"/>
                          <a:lumOff val="44705"/>
                        </a:schemeClr>
                      </a:solidFill>
                      <a:miter lim="400000"/>
                    </a:lnL>
                    <a:lnR w="25400">
                      <a:solidFill>
                        <a:schemeClr val="accent1">
                          <a:hueOff val="-11708571"/>
                          <a:satOff val="-92105"/>
                          <a:lumOff val="44705"/>
                        </a:schemeClr>
                      </a:solidFill>
                      <a:miter lim="400000"/>
                    </a:lnR>
                    <a:lnT w="0">
                      <a:miter lim="400000"/>
                    </a:lnT>
                    <a:lnB w="25400">
                      <a:solidFill>
                        <a:schemeClr val="accent1">
                          <a:hueOff val="-11708571"/>
                          <a:satOff val="-92105"/>
                          <a:lumOff val="44705"/>
                        </a:schemeClr>
                      </a:solidFill>
                      <a:miter lim="400000"/>
                    </a:lnB>
                    <a:solidFill>
                      <a:schemeClr val="accent2">
                        <a:hueOff val="-10800000"/>
                        <a:satOff val="-100000"/>
                        <a:lumOff val="54117"/>
                      </a:schemeClr>
                    </a:solidFill>
                  </a:tcPr>
                </a:tc>
                <a:tc>
                  <a:txBody>
                    <a:bodyPr/>
                    <a:lstStyle/>
                    <a:p>
                      <a:pPr algn="l" defTabSz="822960">
                        <a:lnSpc>
                          <a:spcPct val="120000"/>
                        </a:lnSpc>
                        <a:defRPr sz="1400" spc="56">
                          <a:sym typeface="BentonSansF"/>
                        </a:defRPr>
                      </a:pPr>
                      <a:endParaRPr sz="700"/>
                    </a:p>
                  </a:txBody>
                  <a:tcPr marL="25400" marR="25400" marT="25400" marB="25400" anchor="ctr" horzOverflow="overflow">
                    <a:lnL w="25400">
                      <a:solidFill>
                        <a:schemeClr val="accent1">
                          <a:hueOff val="-11708571"/>
                          <a:satOff val="-92105"/>
                          <a:lumOff val="44705"/>
                        </a:schemeClr>
                      </a:solidFill>
                      <a:miter lim="400000"/>
                    </a:lnL>
                    <a:lnR w="25400">
                      <a:solidFill>
                        <a:schemeClr val="accent1">
                          <a:hueOff val="-11708571"/>
                          <a:satOff val="-92105"/>
                          <a:lumOff val="44705"/>
                        </a:schemeClr>
                      </a:solidFill>
                      <a:miter lim="400000"/>
                    </a:lnR>
                    <a:lnT w="0">
                      <a:miter lim="400000"/>
                    </a:lnT>
                    <a:lnB w="25400">
                      <a:solidFill>
                        <a:schemeClr val="accent1">
                          <a:hueOff val="-11708571"/>
                          <a:satOff val="-92105"/>
                          <a:lumOff val="44705"/>
                        </a:schemeClr>
                      </a:solidFill>
                      <a:miter lim="400000"/>
                    </a:lnB>
                    <a:solidFill>
                      <a:schemeClr val="accent2">
                        <a:hueOff val="-10800000"/>
                        <a:satOff val="-100000"/>
                        <a:lumOff val="54117"/>
                      </a:schemeClr>
                    </a:solidFill>
                  </a:tcPr>
                </a:tc>
                <a:tc>
                  <a:txBody>
                    <a:bodyPr/>
                    <a:lstStyle/>
                    <a:p>
                      <a:pPr algn="l" defTabSz="822960">
                        <a:lnSpc>
                          <a:spcPct val="120000"/>
                        </a:lnSpc>
                        <a:defRPr sz="1400" spc="56">
                          <a:sym typeface="BentonSansF"/>
                        </a:defRPr>
                      </a:pPr>
                      <a:endParaRPr sz="700"/>
                    </a:p>
                  </a:txBody>
                  <a:tcPr marL="25400" marR="25400" marT="25400" marB="25400" anchor="ctr" horzOverflow="overflow">
                    <a:lnL w="25400">
                      <a:solidFill>
                        <a:schemeClr val="accent1">
                          <a:hueOff val="-11708571"/>
                          <a:satOff val="-92105"/>
                          <a:lumOff val="44705"/>
                        </a:schemeClr>
                      </a:solidFill>
                      <a:miter lim="400000"/>
                    </a:lnL>
                    <a:lnR w="25400">
                      <a:solidFill>
                        <a:schemeClr val="accent1">
                          <a:hueOff val="-11708571"/>
                          <a:satOff val="-92105"/>
                          <a:lumOff val="44705"/>
                        </a:schemeClr>
                      </a:solidFill>
                      <a:miter lim="400000"/>
                    </a:lnR>
                    <a:lnT w="0">
                      <a:miter lim="400000"/>
                    </a:lnT>
                    <a:lnB w="25400">
                      <a:solidFill>
                        <a:schemeClr val="accent1">
                          <a:hueOff val="-11708571"/>
                          <a:satOff val="-92105"/>
                          <a:lumOff val="44705"/>
                        </a:schemeClr>
                      </a:solidFill>
                      <a:miter lim="400000"/>
                    </a:lnB>
                    <a:solidFill>
                      <a:schemeClr val="accent2">
                        <a:hueOff val="-10800000"/>
                        <a:satOff val="-100000"/>
                        <a:lumOff val="54117"/>
                      </a:schemeClr>
                    </a:solidFill>
                  </a:tcPr>
                </a:tc>
                <a:tc>
                  <a:txBody>
                    <a:bodyPr/>
                    <a:lstStyle/>
                    <a:p>
                      <a:pPr algn="l" defTabSz="822960">
                        <a:lnSpc>
                          <a:spcPct val="120000"/>
                        </a:lnSpc>
                        <a:defRPr sz="1400" spc="56">
                          <a:sym typeface="BentonSansF"/>
                        </a:defRPr>
                      </a:pPr>
                      <a:endParaRPr sz="700"/>
                    </a:p>
                  </a:txBody>
                  <a:tcPr marL="25400" marR="25400" marT="25400" marB="25400" anchor="ctr" horzOverflow="overflow">
                    <a:lnL w="25400">
                      <a:solidFill>
                        <a:schemeClr val="accent1">
                          <a:hueOff val="-11708571"/>
                          <a:satOff val="-92105"/>
                          <a:lumOff val="44705"/>
                        </a:schemeClr>
                      </a:solidFill>
                      <a:miter lim="400000"/>
                    </a:lnL>
                    <a:lnR w="25400">
                      <a:solidFill>
                        <a:schemeClr val="accent1">
                          <a:hueOff val="-11708571"/>
                          <a:satOff val="-92105"/>
                          <a:lumOff val="44705"/>
                        </a:schemeClr>
                      </a:solidFill>
                      <a:miter lim="400000"/>
                    </a:lnR>
                    <a:lnT w="0">
                      <a:miter lim="400000"/>
                    </a:lnT>
                    <a:lnB w="25400">
                      <a:solidFill>
                        <a:schemeClr val="accent1">
                          <a:hueOff val="-11708571"/>
                          <a:satOff val="-92105"/>
                          <a:lumOff val="44705"/>
                        </a:schemeClr>
                      </a:solidFill>
                      <a:miter lim="400000"/>
                    </a:lnB>
                    <a:solidFill>
                      <a:schemeClr val="accent2">
                        <a:hueOff val="-10800000"/>
                        <a:satOff val="-100000"/>
                        <a:lumOff val="54117"/>
                      </a:schemeClr>
                    </a:solidFill>
                  </a:tcPr>
                </a:tc>
                <a:tc>
                  <a:txBody>
                    <a:bodyPr/>
                    <a:lstStyle/>
                    <a:p>
                      <a:pPr algn="l" defTabSz="822960">
                        <a:lnSpc>
                          <a:spcPct val="120000"/>
                        </a:lnSpc>
                        <a:defRPr sz="1400" spc="56">
                          <a:sym typeface="BentonSansF"/>
                        </a:defRPr>
                      </a:pPr>
                      <a:endParaRPr sz="700"/>
                    </a:p>
                  </a:txBody>
                  <a:tcPr marL="25400" marR="25400" marT="25400" marB="25400" anchor="ctr" horzOverflow="overflow">
                    <a:lnL w="25400">
                      <a:solidFill>
                        <a:schemeClr val="accent1">
                          <a:hueOff val="-11708571"/>
                          <a:satOff val="-92105"/>
                          <a:lumOff val="44705"/>
                        </a:schemeClr>
                      </a:solidFill>
                      <a:miter lim="400000"/>
                    </a:lnL>
                    <a:lnR w="25400">
                      <a:solidFill>
                        <a:schemeClr val="accent1">
                          <a:hueOff val="-11708571"/>
                          <a:satOff val="-92105"/>
                          <a:lumOff val="44705"/>
                        </a:schemeClr>
                      </a:solidFill>
                      <a:miter lim="400000"/>
                    </a:lnR>
                    <a:lnT w="0">
                      <a:miter lim="400000"/>
                    </a:lnT>
                    <a:lnB w="25400">
                      <a:solidFill>
                        <a:schemeClr val="accent1">
                          <a:hueOff val="-11708571"/>
                          <a:satOff val="-92105"/>
                          <a:lumOff val="44705"/>
                        </a:schemeClr>
                      </a:solidFill>
                      <a:miter lim="400000"/>
                    </a:lnB>
                    <a:noFill/>
                  </a:tcPr>
                </a:tc>
                <a:tc>
                  <a:txBody>
                    <a:bodyPr/>
                    <a:lstStyle/>
                    <a:p>
                      <a:pPr algn="l" defTabSz="822960">
                        <a:lnSpc>
                          <a:spcPct val="120000"/>
                        </a:lnSpc>
                        <a:defRPr sz="1400" spc="56">
                          <a:sym typeface="BentonSansF"/>
                        </a:defRPr>
                      </a:pPr>
                      <a:endParaRPr sz="700"/>
                    </a:p>
                  </a:txBody>
                  <a:tcPr marL="25400" marR="25400" marT="25400" marB="25400" anchor="ctr" horzOverflow="overflow">
                    <a:lnL w="25400">
                      <a:solidFill>
                        <a:schemeClr val="accent1">
                          <a:hueOff val="-11708571"/>
                          <a:satOff val="-92105"/>
                          <a:lumOff val="44705"/>
                        </a:schemeClr>
                      </a:solidFill>
                      <a:miter lim="400000"/>
                    </a:lnL>
                    <a:lnR w="25400">
                      <a:solidFill>
                        <a:schemeClr val="accent1">
                          <a:hueOff val="-11708571"/>
                          <a:satOff val="-92105"/>
                          <a:lumOff val="44705"/>
                        </a:schemeClr>
                      </a:solidFill>
                      <a:miter lim="400000"/>
                    </a:lnR>
                    <a:lnT w="0">
                      <a:miter lim="400000"/>
                    </a:lnT>
                    <a:lnB w="25400">
                      <a:solidFill>
                        <a:schemeClr val="accent1">
                          <a:hueOff val="-11708571"/>
                          <a:satOff val="-92105"/>
                          <a:lumOff val="44705"/>
                        </a:schemeClr>
                      </a:solidFill>
                      <a:miter lim="400000"/>
                    </a:lnB>
                    <a:solidFill>
                      <a:schemeClr val="accent2">
                        <a:hueOff val="-10800000"/>
                        <a:satOff val="-100000"/>
                        <a:lumOff val="54117"/>
                      </a:schemeClr>
                    </a:solidFill>
                  </a:tcPr>
                </a:tc>
                <a:tc>
                  <a:txBody>
                    <a:bodyPr/>
                    <a:lstStyle/>
                    <a:p>
                      <a:pPr algn="l" defTabSz="822960">
                        <a:lnSpc>
                          <a:spcPct val="120000"/>
                        </a:lnSpc>
                        <a:defRPr sz="1400" spc="56">
                          <a:sym typeface="BentonSansF"/>
                        </a:defRPr>
                      </a:pPr>
                      <a:endParaRPr sz="700"/>
                    </a:p>
                  </a:txBody>
                  <a:tcPr marL="25400" marR="25400" marT="25400" marB="25400" anchor="ctr" horzOverflow="overflow">
                    <a:lnL w="25400">
                      <a:solidFill>
                        <a:schemeClr val="accent1">
                          <a:hueOff val="-11708571"/>
                          <a:satOff val="-92105"/>
                          <a:lumOff val="44705"/>
                        </a:schemeClr>
                      </a:solidFill>
                      <a:miter lim="400000"/>
                    </a:lnL>
                    <a:lnR w="12700">
                      <a:solidFill>
                        <a:schemeClr val="accent1">
                          <a:hueOff val="-11708571"/>
                          <a:satOff val="-92105"/>
                          <a:lumOff val="44705"/>
                        </a:schemeClr>
                      </a:solidFill>
                      <a:miter lim="400000"/>
                    </a:lnR>
                    <a:lnT w="0">
                      <a:miter lim="400000"/>
                    </a:lnT>
                    <a:lnB w="25400">
                      <a:solidFill>
                        <a:schemeClr val="accent1">
                          <a:hueOff val="-11708571"/>
                          <a:satOff val="-92105"/>
                          <a:lumOff val="44705"/>
                        </a:schemeClr>
                      </a:solidFill>
                      <a:miter lim="400000"/>
                    </a:lnB>
                    <a:solidFill>
                      <a:schemeClr val="accent2">
                        <a:hueOff val="-10800000"/>
                        <a:satOff val="-100000"/>
                        <a:lumOff val="54117"/>
                      </a:schemeClr>
                    </a:solidFill>
                  </a:tcPr>
                </a:tc>
                <a:extLst>
                  <a:ext uri="{0D108BD9-81ED-4DB2-BD59-A6C34878D82A}">
                    <a16:rowId xmlns:a16="http://schemas.microsoft.com/office/drawing/2014/main" xmlns="" val="10004"/>
                  </a:ext>
                </a:extLst>
              </a:tr>
              <a:tr h="408864">
                <a:tc>
                  <a:txBody>
                    <a:bodyPr/>
                    <a:lstStyle/>
                    <a:p>
                      <a:pPr algn="l" defTabSz="822960">
                        <a:lnSpc>
                          <a:spcPct val="120000"/>
                        </a:lnSpc>
                        <a:defRPr sz="1400" spc="56">
                          <a:sym typeface="BentonSansF"/>
                        </a:defRPr>
                      </a:pPr>
                      <a:endParaRPr sz="700"/>
                    </a:p>
                  </a:txBody>
                  <a:tcPr marL="25400" marR="25400" marT="25400" marB="25400" anchor="ctr" horzOverflow="overflow">
                    <a:lnL w="0">
                      <a:miter lim="400000"/>
                    </a:lnL>
                    <a:lnR w="25400">
                      <a:solidFill>
                        <a:schemeClr val="accent1">
                          <a:hueOff val="-11708571"/>
                          <a:satOff val="-92105"/>
                          <a:lumOff val="44705"/>
                        </a:schemeClr>
                      </a:solidFill>
                      <a:miter lim="400000"/>
                    </a:lnR>
                    <a:lnT w="25400">
                      <a:solidFill>
                        <a:schemeClr val="accent1">
                          <a:hueOff val="-11708571"/>
                          <a:satOff val="-92105"/>
                          <a:lumOff val="44705"/>
                        </a:schemeClr>
                      </a:solidFill>
                      <a:miter lim="400000"/>
                    </a:lnT>
                    <a:lnB w="25400">
                      <a:solidFill>
                        <a:schemeClr val="accent1">
                          <a:hueOff val="-11708571"/>
                          <a:satOff val="-92105"/>
                          <a:lumOff val="44705"/>
                        </a:schemeClr>
                      </a:solidFill>
                      <a:miter lim="400000"/>
                    </a:lnB>
                    <a:solidFill>
                      <a:schemeClr val="accent2">
                        <a:hueOff val="-10800000"/>
                        <a:satOff val="-100000"/>
                        <a:lumOff val="54117"/>
                      </a:schemeClr>
                    </a:solidFill>
                  </a:tcPr>
                </a:tc>
                <a:tc>
                  <a:txBody>
                    <a:bodyPr/>
                    <a:lstStyle/>
                    <a:p>
                      <a:pPr algn="l" defTabSz="822960">
                        <a:lnSpc>
                          <a:spcPct val="120000"/>
                        </a:lnSpc>
                        <a:defRPr sz="1400" spc="56">
                          <a:sym typeface="BentonSansF"/>
                        </a:defRPr>
                      </a:pPr>
                      <a:endParaRPr sz="700"/>
                    </a:p>
                  </a:txBody>
                  <a:tcPr marL="25400" marR="25400" marT="25400" marB="25400" anchor="ctr" horzOverflow="overflow">
                    <a:lnL w="25400">
                      <a:solidFill>
                        <a:schemeClr val="accent1">
                          <a:hueOff val="-11708571"/>
                          <a:satOff val="-92105"/>
                          <a:lumOff val="44705"/>
                        </a:schemeClr>
                      </a:solidFill>
                      <a:miter lim="400000"/>
                    </a:lnL>
                    <a:lnR w="25400">
                      <a:solidFill>
                        <a:schemeClr val="accent1">
                          <a:hueOff val="-11708571"/>
                          <a:satOff val="-92105"/>
                          <a:lumOff val="44705"/>
                        </a:schemeClr>
                      </a:solidFill>
                      <a:miter lim="400000"/>
                    </a:lnR>
                    <a:lnT w="25400">
                      <a:solidFill>
                        <a:schemeClr val="accent1">
                          <a:hueOff val="-11708571"/>
                          <a:satOff val="-92105"/>
                          <a:lumOff val="44705"/>
                        </a:schemeClr>
                      </a:solidFill>
                      <a:miter lim="400000"/>
                    </a:lnT>
                    <a:lnB w="25400">
                      <a:solidFill>
                        <a:schemeClr val="accent1">
                          <a:hueOff val="-11708571"/>
                          <a:satOff val="-92105"/>
                          <a:lumOff val="44705"/>
                        </a:schemeClr>
                      </a:solidFill>
                      <a:miter lim="400000"/>
                    </a:lnB>
                    <a:solidFill>
                      <a:schemeClr val="accent2">
                        <a:hueOff val="-10800000"/>
                        <a:satOff val="-100000"/>
                        <a:lumOff val="54117"/>
                      </a:schemeClr>
                    </a:solidFill>
                  </a:tcPr>
                </a:tc>
                <a:tc>
                  <a:txBody>
                    <a:bodyPr/>
                    <a:lstStyle/>
                    <a:p>
                      <a:pPr algn="l" defTabSz="822960">
                        <a:lnSpc>
                          <a:spcPct val="120000"/>
                        </a:lnSpc>
                        <a:defRPr sz="1400" spc="56">
                          <a:sym typeface="BentonSansF"/>
                        </a:defRPr>
                      </a:pPr>
                      <a:endParaRPr sz="700"/>
                    </a:p>
                  </a:txBody>
                  <a:tcPr marL="25400" marR="25400" marT="25400" marB="25400" anchor="ctr" horzOverflow="overflow">
                    <a:lnL w="25400">
                      <a:solidFill>
                        <a:schemeClr val="accent1">
                          <a:hueOff val="-11708571"/>
                          <a:satOff val="-92105"/>
                          <a:lumOff val="44705"/>
                        </a:schemeClr>
                      </a:solidFill>
                      <a:miter lim="400000"/>
                    </a:lnL>
                    <a:lnR w="25400">
                      <a:solidFill>
                        <a:schemeClr val="accent1">
                          <a:hueOff val="-11708571"/>
                          <a:satOff val="-92105"/>
                          <a:lumOff val="44705"/>
                        </a:schemeClr>
                      </a:solidFill>
                      <a:miter lim="400000"/>
                    </a:lnR>
                    <a:lnT w="25400">
                      <a:solidFill>
                        <a:schemeClr val="accent1">
                          <a:hueOff val="-11708571"/>
                          <a:satOff val="-92105"/>
                          <a:lumOff val="44705"/>
                        </a:schemeClr>
                      </a:solidFill>
                      <a:miter lim="400000"/>
                    </a:lnT>
                    <a:lnB w="25400">
                      <a:solidFill>
                        <a:schemeClr val="accent1">
                          <a:hueOff val="-11708571"/>
                          <a:satOff val="-92105"/>
                          <a:lumOff val="44705"/>
                        </a:schemeClr>
                      </a:solidFill>
                      <a:miter lim="400000"/>
                    </a:lnB>
                    <a:noFill/>
                  </a:tcPr>
                </a:tc>
                <a:tc>
                  <a:txBody>
                    <a:bodyPr/>
                    <a:lstStyle/>
                    <a:p>
                      <a:pPr algn="l" defTabSz="822960">
                        <a:lnSpc>
                          <a:spcPct val="120000"/>
                        </a:lnSpc>
                        <a:defRPr sz="1400" spc="56">
                          <a:sym typeface="BentonSansF"/>
                        </a:defRPr>
                      </a:pPr>
                      <a:endParaRPr sz="700"/>
                    </a:p>
                  </a:txBody>
                  <a:tcPr marL="25400" marR="25400" marT="25400" marB="25400" anchor="ctr" horzOverflow="overflow">
                    <a:lnL w="25400">
                      <a:solidFill>
                        <a:schemeClr val="accent1">
                          <a:hueOff val="-11708571"/>
                          <a:satOff val="-92105"/>
                          <a:lumOff val="44705"/>
                        </a:schemeClr>
                      </a:solidFill>
                      <a:miter lim="400000"/>
                    </a:lnL>
                    <a:lnR w="25400">
                      <a:solidFill>
                        <a:schemeClr val="accent1">
                          <a:hueOff val="-11708571"/>
                          <a:satOff val="-92105"/>
                          <a:lumOff val="44705"/>
                        </a:schemeClr>
                      </a:solidFill>
                      <a:miter lim="400000"/>
                    </a:lnR>
                    <a:lnT w="25400">
                      <a:solidFill>
                        <a:schemeClr val="accent1">
                          <a:hueOff val="-11708571"/>
                          <a:satOff val="-92105"/>
                          <a:lumOff val="44705"/>
                        </a:schemeClr>
                      </a:solidFill>
                      <a:miter lim="400000"/>
                    </a:lnT>
                    <a:lnB w="25400">
                      <a:solidFill>
                        <a:schemeClr val="accent1">
                          <a:hueOff val="-11708571"/>
                          <a:satOff val="-92105"/>
                          <a:lumOff val="44705"/>
                        </a:schemeClr>
                      </a:solidFill>
                      <a:miter lim="400000"/>
                    </a:lnB>
                    <a:solidFill>
                      <a:schemeClr val="accent2">
                        <a:hueOff val="-10800000"/>
                        <a:satOff val="-100000"/>
                        <a:lumOff val="54117"/>
                      </a:schemeClr>
                    </a:solidFill>
                  </a:tcPr>
                </a:tc>
                <a:tc>
                  <a:txBody>
                    <a:bodyPr/>
                    <a:lstStyle/>
                    <a:p>
                      <a:pPr algn="l" defTabSz="822960">
                        <a:lnSpc>
                          <a:spcPct val="120000"/>
                        </a:lnSpc>
                        <a:defRPr sz="1400" spc="56">
                          <a:sym typeface="BentonSansF"/>
                        </a:defRPr>
                      </a:pPr>
                      <a:endParaRPr sz="700"/>
                    </a:p>
                  </a:txBody>
                  <a:tcPr marL="25400" marR="25400" marT="25400" marB="25400" anchor="ctr" horzOverflow="overflow">
                    <a:lnL w="25400">
                      <a:solidFill>
                        <a:schemeClr val="accent1">
                          <a:hueOff val="-11708571"/>
                          <a:satOff val="-92105"/>
                          <a:lumOff val="44705"/>
                        </a:schemeClr>
                      </a:solidFill>
                      <a:miter lim="400000"/>
                    </a:lnL>
                    <a:lnR w="25400">
                      <a:solidFill>
                        <a:schemeClr val="accent1">
                          <a:hueOff val="-11708571"/>
                          <a:satOff val="-92105"/>
                          <a:lumOff val="44705"/>
                        </a:schemeClr>
                      </a:solidFill>
                      <a:miter lim="400000"/>
                    </a:lnR>
                    <a:lnT w="25400">
                      <a:solidFill>
                        <a:schemeClr val="accent1">
                          <a:hueOff val="-11708571"/>
                          <a:satOff val="-92105"/>
                          <a:lumOff val="44705"/>
                        </a:schemeClr>
                      </a:solidFill>
                      <a:miter lim="400000"/>
                    </a:lnT>
                    <a:lnB w="25400">
                      <a:solidFill>
                        <a:schemeClr val="accent1">
                          <a:hueOff val="-11708571"/>
                          <a:satOff val="-92105"/>
                          <a:lumOff val="44705"/>
                        </a:schemeClr>
                      </a:solidFill>
                      <a:miter lim="400000"/>
                    </a:lnB>
                    <a:solidFill>
                      <a:schemeClr val="accent2">
                        <a:hueOff val="-10800000"/>
                        <a:satOff val="-100000"/>
                        <a:lumOff val="54117"/>
                      </a:schemeClr>
                    </a:solidFill>
                  </a:tcPr>
                </a:tc>
                <a:tc>
                  <a:txBody>
                    <a:bodyPr/>
                    <a:lstStyle/>
                    <a:p>
                      <a:pPr algn="l" defTabSz="822960">
                        <a:lnSpc>
                          <a:spcPct val="120000"/>
                        </a:lnSpc>
                        <a:defRPr sz="1400" spc="56">
                          <a:sym typeface="BentonSansF"/>
                        </a:defRPr>
                      </a:pPr>
                      <a:endParaRPr sz="700"/>
                    </a:p>
                  </a:txBody>
                  <a:tcPr marL="25400" marR="25400" marT="25400" marB="25400" anchor="ctr" horzOverflow="overflow">
                    <a:lnL w="25400">
                      <a:solidFill>
                        <a:schemeClr val="accent1">
                          <a:hueOff val="-11708571"/>
                          <a:satOff val="-92105"/>
                          <a:lumOff val="44705"/>
                        </a:schemeClr>
                      </a:solidFill>
                      <a:miter lim="400000"/>
                    </a:lnL>
                    <a:lnR w="25400">
                      <a:solidFill>
                        <a:schemeClr val="accent1">
                          <a:hueOff val="-11708571"/>
                          <a:satOff val="-92105"/>
                          <a:lumOff val="44705"/>
                        </a:schemeClr>
                      </a:solidFill>
                      <a:miter lim="400000"/>
                    </a:lnR>
                    <a:lnT w="25400">
                      <a:solidFill>
                        <a:schemeClr val="accent1">
                          <a:hueOff val="-11708571"/>
                          <a:satOff val="-92105"/>
                          <a:lumOff val="44705"/>
                        </a:schemeClr>
                      </a:solidFill>
                      <a:miter lim="400000"/>
                    </a:lnT>
                    <a:lnB w="25400">
                      <a:solidFill>
                        <a:schemeClr val="accent1">
                          <a:hueOff val="-11708571"/>
                          <a:satOff val="-92105"/>
                          <a:lumOff val="44705"/>
                        </a:schemeClr>
                      </a:solidFill>
                      <a:miter lim="400000"/>
                    </a:lnB>
                    <a:noFill/>
                  </a:tcPr>
                </a:tc>
                <a:tc>
                  <a:txBody>
                    <a:bodyPr/>
                    <a:lstStyle/>
                    <a:p>
                      <a:pPr algn="l" defTabSz="822960">
                        <a:lnSpc>
                          <a:spcPct val="120000"/>
                        </a:lnSpc>
                        <a:defRPr sz="1400" spc="56">
                          <a:sym typeface="BentonSansF"/>
                        </a:defRPr>
                      </a:pPr>
                      <a:endParaRPr sz="700"/>
                    </a:p>
                  </a:txBody>
                  <a:tcPr marL="25400" marR="25400" marT="25400" marB="25400" anchor="ctr" horzOverflow="overflow">
                    <a:lnL w="25400">
                      <a:solidFill>
                        <a:schemeClr val="accent1">
                          <a:hueOff val="-11708571"/>
                          <a:satOff val="-92105"/>
                          <a:lumOff val="44705"/>
                        </a:schemeClr>
                      </a:solidFill>
                      <a:miter lim="400000"/>
                    </a:lnL>
                    <a:lnR w="25400">
                      <a:solidFill>
                        <a:schemeClr val="accent1">
                          <a:hueOff val="-11708571"/>
                          <a:satOff val="-92105"/>
                          <a:lumOff val="44705"/>
                        </a:schemeClr>
                      </a:solidFill>
                      <a:miter lim="400000"/>
                    </a:lnR>
                    <a:lnT w="25400">
                      <a:solidFill>
                        <a:schemeClr val="accent1">
                          <a:hueOff val="-11708571"/>
                          <a:satOff val="-92105"/>
                          <a:lumOff val="44705"/>
                        </a:schemeClr>
                      </a:solidFill>
                      <a:miter lim="400000"/>
                    </a:lnT>
                    <a:lnB w="25400">
                      <a:solidFill>
                        <a:schemeClr val="accent1">
                          <a:hueOff val="-11708571"/>
                          <a:satOff val="-92105"/>
                          <a:lumOff val="44705"/>
                        </a:schemeClr>
                      </a:solidFill>
                      <a:miter lim="400000"/>
                    </a:lnB>
                    <a:solidFill>
                      <a:schemeClr val="accent2">
                        <a:hueOff val="-10800000"/>
                        <a:satOff val="-100000"/>
                        <a:lumOff val="54117"/>
                      </a:schemeClr>
                    </a:solidFill>
                  </a:tcPr>
                </a:tc>
                <a:tc>
                  <a:txBody>
                    <a:bodyPr/>
                    <a:lstStyle/>
                    <a:p>
                      <a:pPr algn="l" defTabSz="822960">
                        <a:lnSpc>
                          <a:spcPct val="120000"/>
                        </a:lnSpc>
                        <a:defRPr sz="1400" spc="56">
                          <a:sym typeface="BentonSansF"/>
                        </a:defRPr>
                      </a:pPr>
                      <a:endParaRPr sz="700"/>
                    </a:p>
                  </a:txBody>
                  <a:tcPr marL="25400" marR="25400" marT="25400" marB="25400" anchor="ctr" horzOverflow="overflow">
                    <a:lnL w="25400">
                      <a:solidFill>
                        <a:schemeClr val="accent1">
                          <a:hueOff val="-11708571"/>
                          <a:satOff val="-92105"/>
                          <a:lumOff val="44705"/>
                        </a:schemeClr>
                      </a:solidFill>
                      <a:miter lim="400000"/>
                    </a:lnL>
                    <a:lnR w="25400">
                      <a:solidFill>
                        <a:schemeClr val="accent1">
                          <a:hueOff val="-11708571"/>
                          <a:satOff val="-92105"/>
                          <a:lumOff val="44705"/>
                        </a:schemeClr>
                      </a:solidFill>
                      <a:miter lim="400000"/>
                    </a:lnR>
                    <a:lnT w="25400">
                      <a:solidFill>
                        <a:schemeClr val="accent1">
                          <a:hueOff val="-11708571"/>
                          <a:satOff val="-92105"/>
                          <a:lumOff val="44705"/>
                        </a:schemeClr>
                      </a:solidFill>
                      <a:miter lim="400000"/>
                    </a:lnT>
                    <a:lnB w="25400">
                      <a:solidFill>
                        <a:schemeClr val="accent1">
                          <a:hueOff val="-11708571"/>
                          <a:satOff val="-92105"/>
                          <a:lumOff val="44705"/>
                        </a:schemeClr>
                      </a:solidFill>
                      <a:miter lim="400000"/>
                    </a:lnB>
                    <a:solidFill>
                      <a:schemeClr val="accent2">
                        <a:hueOff val="-10800000"/>
                        <a:satOff val="-100000"/>
                        <a:lumOff val="54117"/>
                      </a:schemeClr>
                    </a:solidFill>
                  </a:tcPr>
                </a:tc>
                <a:tc>
                  <a:txBody>
                    <a:bodyPr/>
                    <a:lstStyle/>
                    <a:p>
                      <a:pPr algn="l" defTabSz="822960">
                        <a:lnSpc>
                          <a:spcPct val="120000"/>
                        </a:lnSpc>
                        <a:defRPr sz="1400" spc="56">
                          <a:sym typeface="BentonSansF"/>
                        </a:defRPr>
                      </a:pPr>
                      <a:endParaRPr sz="700"/>
                    </a:p>
                  </a:txBody>
                  <a:tcPr marL="25400" marR="25400" marT="25400" marB="25400" anchor="ctr" horzOverflow="overflow">
                    <a:lnL w="25400">
                      <a:solidFill>
                        <a:schemeClr val="accent1">
                          <a:hueOff val="-11708571"/>
                          <a:satOff val="-92105"/>
                          <a:lumOff val="44705"/>
                        </a:schemeClr>
                      </a:solidFill>
                      <a:miter lim="400000"/>
                    </a:lnL>
                    <a:lnR w="25400">
                      <a:solidFill>
                        <a:schemeClr val="accent1">
                          <a:hueOff val="-11708571"/>
                          <a:satOff val="-92105"/>
                          <a:lumOff val="44705"/>
                        </a:schemeClr>
                      </a:solidFill>
                      <a:miter lim="400000"/>
                    </a:lnR>
                    <a:lnT w="25400">
                      <a:solidFill>
                        <a:schemeClr val="accent1">
                          <a:hueOff val="-11708571"/>
                          <a:satOff val="-92105"/>
                          <a:lumOff val="44705"/>
                        </a:schemeClr>
                      </a:solidFill>
                      <a:miter lim="400000"/>
                    </a:lnT>
                    <a:lnB w="25400">
                      <a:solidFill>
                        <a:schemeClr val="accent1">
                          <a:hueOff val="-11708571"/>
                          <a:satOff val="-92105"/>
                          <a:lumOff val="44705"/>
                        </a:schemeClr>
                      </a:solidFill>
                      <a:miter lim="400000"/>
                    </a:lnB>
                    <a:solidFill>
                      <a:schemeClr val="accent2">
                        <a:hueOff val="-10800000"/>
                        <a:satOff val="-100000"/>
                        <a:lumOff val="54117"/>
                      </a:schemeClr>
                    </a:solidFill>
                  </a:tcPr>
                </a:tc>
                <a:tc>
                  <a:txBody>
                    <a:bodyPr/>
                    <a:lstStyle/>
                    <a:p>
                      <a:pPr algn="l" defTabSz="822960">
                        <a:lnSpc>
                          <a:spcPct val="120000"/>
                        </a:lnSpc>
                        <a:defRPr sz="1400" spc="56">
                          <a:sym typeface="BentonSansF"/>
                        </a:defRPr>
                      </a:pPr>
                      <a:endParaRPr sz="700"/>
                    </a:p>
                  </a:txBody>
                  <a:tcPr marL="25400" marR="25400" marT="25400" marB="25400" anchor="ctr" horzOverflow="overflow">
                    <a:lnL w="25400">
                      <a:solidFill>
                        <a:schemeClr val="accent1">
                          <a:hueOff val="-11708571"/>
                          <a:satOff val="-92105"/>
                          <a:lumOff val="44705"/>
                        </a:schemeClr>
                      </a:solidFill>
                      <a:miter lim="400000"/>
                    </a:lnL>
                    <a:lnR w="25400">
                      <a:solidFill>
                        <a:schemeClr val="accent1">
                          <a:hueOff val="-11708571"/>
                          <a:satOff val="-92105"/>
                          <a:lumOff val="44705"/>
                        </a:schemeClr>
                      </a:solidFill>
                      <a:miter lim="400000"/>
                    </a:lnR>
                    <a:lnT w="25400">
                      <a:solidFill>
                        <a:schemeClr val="accent1">
                          <a:hueOff val="-11708571"/>
                          <a:satOff val="-92105"/>
                          <a:lumOff val="44705"/>
                        </a:schemeClr>
                      </a:solidFill>
                      <a:miter lim="400000"/>
                    </a:lnT>
                    <a:lnB w="25400">
                      <a:solidFill>
                        <a:schemeClr val="accent1">
                          <a:hueOff val="-11708571"/>
                          <a:satOff val="-92105"/>
                          <a:lumOff val="44705"/>
                        </a:schemeClr>
                      </a:solidFill>
                      <a:miter lim="400000"/>
                    </a:lnB>
                    <a:solidFill>
                      <a:schemeClr val="accent2">
                        <a:hueOff val="-10800000"/>
                        <a:satOff val="-100000"/>
                        <a:lumOff val="54117"/>
                      </a:schemeClr>
                    </a:solidFill>
                  </a:tcPr>
                </a:tc>
                <a:tc>
                  <a:txBody>
                    <a:bodyPr/>
                    <a:lstStyle/>
                    <a:p>
                      <a:pPr algn="l" defTabSz="822960">
                        <a:lnSpc>
                          <a:spcPct val="120000"/>
                        </a:lnSpc>
                        <a:defRPr sz="1400" spc="56">
                          <a:sym typeface="BentonSansF"/>
                        </a:defRPr>
                      </a:pPr>
                      <a:endParaRPr sz="700"/>
                    </a:p>
                  </a:txBody>
                  <a:tcPr marL="25400" marR="25400" marT="25400" marB="25400" anchor="ctr" horzOverflow="overflow">
                    <a:lnL w="25400">
                      <a:solidFill>
                        <a:schemeClr val="accent1">
                          <a:hueOff val="-11708571"/>
                          <a:satOff val="-92105"/>
                          <a:lumOff val="44705"/>
                        </a:schemeClr>
                      </a:solidFill>
                      <a:miter lim="400000"/>
                    </a:lnL>
                    <a:lnR w="25400">
                      <a:solidFill>
                        <a:schemeClr val="accent1">
                          <a:hueOff val="-11708571"/>
                          <a:satOff val="-92105"/>
                          <a:lumOff val="44705"/>
                        </a:schemeClr>
                      </a:solidFill>
                      <a:miter lim="400000"/>
                    </a:lnR>
                    <a:lnT w="25400">
                      <a:solidFill>
                        <a:schemeClr val="accent1">
                          <a:hueOff val="-11708571"/>
                          <a:satOff val="-92105"/>
                          <a:lumOff val="44705"/>
                        </a:schemeClr>
                      </a:solidFill>
                      <a:miter lim="400000"/>
                    </a:lnT>
                    <a:lnB w="25400">
                      <a:solidFill>
                        <a:schemeClr val="accent1">
                          <a:hueOff val="-11708571"/>
                          <a:satOff val="-92105"/>
                          <a:lumOff val="44705"/>
                        </a:schemeClr>
                      </a:solidFill>
                      <a:miter lim="400000"/>
                    </a:lnB>
                    <a:noFill/>
                  </a:tcPr>
                </a:tc>
                <a:tc>
                  <a:txBody>
                    <a:bodyPr/>
                    <a:lstStyle/>
                    <a:p>
                      <a:pPr algn="l" defTabSz="822960">
                        <a:lnSpc>
                          <a:spcPct val="120000"/>
                        </a:lnSpc>
                        <a:defRPr sz="1400" spc="56">
                          <a:sym typeface="BentonSansF"/>
                        </a:defRPr>
                      </a:pPr>
                      <a:endParaRPr sz="700"/>
                    </a:p>
                  </a:txBody>
                  <a:tcPr marL="25400" marR="25400" marT="25400" marB="25400" anchor="ctr" horzOverflow="overflow">
                    <a:lnL w="25400">
                      <a:solidFill>
                        <a:schemeClr val="accent1">
                          <a:hueOff val="-11708571"/>
                          <a:satOff val="-92105"/>
                          <a:lumOff val="44705"/>
                        </a:schemeClr>
                      </a:solidFill>
                      <a:miter lim="400000"/>
                    </a:lnL>
                    <a:lnR w="25400">
                      <a:solidFill>
                        <a:schemeClr val="accent1">
                          <a:hueOff val="-11708571"/>
                          <a:satOff val="-92105"/>
                          <a:lumOff val="44705"/>
                        </a:schemeClr>
                      </a:solidFill>
                      <a:miter lim="400000"/>
                    </a:lnR>
                    <a:lnT w="25400">
                      <a:solidFill>
                        <a:schemeClr val="accent1">
                          <a:hueOff val="-11708571"/>
                          <a:satOff val="-92105"/>
                          <a:lumOff val="44705"/>
                        </a:schemeClr>
                      </a:solidFill>
                      <a:miter lim="400000"/>
                    </a:lnT>
                    <a:lnB w="25400">
                      <a:solidFill>
                        <a:schemeClr val="accent1">
                          <a:hueOff val="-11708571"/>
                          <a:satOff val="-92105"/>
                          <a:lumOff val="44705"/>
                        </a:schemeClr>
                      </a:solidFill>
                      <a:miter lim="400000"/>
                    </a:lnB>
                    <a:solidFill>
                      <a:schemeClr val="accent2">
                        <a:hueOff val="-10800000"/>
                        <a:satOff val="-100000"/>
                        <a:lumOff val="54117"/>
                      </a:schemeClr>
                    </a:solidFill>
                  </a:tcPr>
                </a:tc>
                <a:tc>
                  <a:txBody>
                    <a:bodyPr/>
                    <a:lstStyle/>
                    <a:p>
                      <a:pPr algn="l" defTabSz="822960">
                        <a:lnSpc>
                          <a:spcPct val="120000"/>
                        </a:lnSpc>
                        <a:defRPr sz="1400" spc="56">
                          <a:sym typeface="BentonSansF"/>
                        </a:defRPr>
                      </a:pPr>
                      <a:endParaRPr sz="700"/>
                    </a:p>
                  </a:txBody>
                  <a:tcPr marL="25400" marR="25400" marT="25400" marB="25400" anchor="ctr" horzOverflow="overflow">
                    <a:lnL w="25400">
                      <a:solidFill>
                        <a:schemeClr val="accent1">
                          <a:hueOff val="-11708571"/>
                          <a:satOff val="-92105"/>
                          <a:lumOff val="44705"/>
                        </a:schemeClr>
                      </a:solidFill>
                      <a:miter lim="400000"/>
                    </a:lnL>
                    <a:lnR w="12700">
                      <a:solidFill>
                        <a:schemeClr val="accent1">
                          <a:hueOff val="-11708571"/>
                          <a:satOff val="-92105"/>
                          <a:lumOff val="44705"/>
                        </a:schemeClr>
                      </a:solidFill>
                      <a:miter lim="400000"/>
                    </a:lnR>
                    <a:lnT w="25400">
                      <a:solidFill>
                        <a:schemeClr val="accent1">
                          <a:hueOff val="-11708571"/>
                          <a:satOff val="-92105"/>
                          <a:lumOff val="44705"/>
                        </a:schemeClr>
                      </a:solidFill>
                      <a:miter lim="400000"/>
                    </a:lnT>
                    <a:lnB w="25400">
                      <a:solidFill>
                        <a:schemeClr val="accent1">
                          <a:hueOff val="-11708571"/>
                          <a:satOff val="-92105"/>
                          <a:lumOff val="44705"/>
                        </a:schemeClr>
                      </a:solidFill>
                      <a:miter lim="400000"/>
                    </a:lnB>
                    <a:solidFill>
                      <a:schemeClr val="accent2">
                        <a:hueOff val="-10800000"/>
                        <a:satOff val="-100000"/>
                        <a:lumOff val="54117"/>
                      </a:schemeClr>
                    </a:solidFill>
                  </a:tcPr>
                </a:tc>
                <a:extLst>
                  <a:ext uri="{0D108BD9-81ED-4DB2-BD59-A6C34878D82A}">
                    <a16:rowId xmlns:a16="http://schemas.microsoft.com/office/drawing/2014/main" xmlns="" val="10005"/>
                  </a:ext>
                </a:extLst>
              </a:tr>
              <a:tr h="408864">
                <a:tc>
                  <a:txBody>
                    <a:bodyPr/>
                    <a:lstStyle/>
                    <a:p>
                      <a:pPr algn="l" defTabSz="822960">
                        <a:lnSpc>
                          <a:spcPct val="120000"/>
                        </a:lnSpc>
                        <a:defRPr sz="1400" spc="56">
                          <a:sym typeface="BentonSansF"/>
                        </a:defRPr>
                      </a:pPr>
                      <a:endParaRPr sz="700"/>
                    </a:p>
                  </a:txBody>
                  <a:tcPr marL="25400" marR="25400" marT="25400" marB="25400" anchor="ctr" horzOverflow="overflow">
                    <a:lnL w="0">
                      <a:miter lim="400000"/>
                    </a:lnL>
                    <a:lnR w="25400">
                      <a:solidFill>
                        <a:schemeClr val="accent1">
                          <a:hueOff val="-11708571"/>
                          <a:satOff val="-92105"/>
                          <a:lumOff val="44705"/>
                        </a:schemeClr>
                      </a:solidFill>
                      <a:miter lim="400000"/>
                    </a:lnR>
                    <a:lnT w="25400">
                      <a:solidFill>
                        <a:schemeClr val="accent1">
                          <a:hueOff val="-11708571"/>
                          <a:satOff val="-92105"/>
                          <a:lumOff val="44705"/>
                        </a:schemeClr>
                      </a:solidFill>
                      <a:miter lim="400000"/>
                    </a:lnT>
                    <a:lnB w="25400">
                      <a:solidFill>
                        <a:schemeClr val="accent1">
                          <a:hueOff val="-11708571"/>
                          <a:satOff val="-92105"/>
                          <a:lumOff val="44705"/>
                        </a:schemeClr>
                      </a:solidFill>
                      <a:miter lim="400000"/>
                    </a:lnB>
                    <a:solidFill>
                      <a:schemeClr val="accent2">
                        <a:hueOff val="-10800000"/>
                        <a:satOff val="-100000"/>
                        <a:lumOff val="54117"/>
                      </a:schemeClr>
                    </a:solidFill>
                  </a:tcPr>
                </a:tc>
                <a:tc>
                  <a:txBody>
                    <a:bodyPr/>
                    <a:lstStyle/>
                    <a:p>
                      <a:pPr algn="l" defTabSz="822960">
                        <a:lnSpc>
                          <a:spcPct val="120000"/>
                        </a:lnSpc>
                        <a:defRPr sz="1400" spc="56">
                          <a:sym typeface="BentonSansF"/>
                        </a:defRPr>
                      </a:pPr>
                      <a:endParaRPr sz="700"/>
                    </a:p>
                  </a:txBody>
                  <a:tcPr marL="25400" marR="25400" marT="25400" marB="25400" anchor="ctr" horzOverflow="overflow">
                    <a:lnL w="25400">
                      <a:solidFill>
                        <a:schemeClr val="accent1">
                          <a:hueOff val="-11708571"/>
                          <a:satOff val="-92105"/>
                          <a:lumOff val="44705"/>
                        </a:schemeClr>
                      </a:solidFill>
                      <a:miter lim="400000"/>
                    </a:lnL>
                    <a:lnR w="25400">
                      <a:solidFill>
                        <a:schemeClr val="accent1">
                          <a:hueOff val="-11708571"/>
                          <a:satOff val="-92105"/>
                          <a:lumOff val="44705"/>
                        </a:schemeClr>
                      </a:solidFill>
                      <a:miter lim="400000"/>
                    </a:lnR>
                    <a:lnT w="25400">
                      <a:solidFill>
                        <a:schemeClr val="accent1">
                          <a:hueOff val="-11708571"/>
                          <a:satOff val="-92105"/>
                          <a:lumOff val="44705"/>
                        </a:schemeClr>
                      </a:solidFill>
                      <a:miter lim="400000"/>
                    </a:lnT>
                    <a:lnB w="25400">
                      <a:solidFill>
                        <a:schemeClr val="accent1">
                          <a:hueOff val="-11708571"/>
                          <a:satOff val="-92105"/>
                          <a:lumOff val="44705"/>
                        </a:schemeClr>
                      </a:solidFill>
                      <a:miter lim="400000"/>
                    </a:lnB>
                    <a:solidFill>
                      <a:schemeClr val="accent2">
                        <a:hueOff val="-10800000"/>
                        <a:satOff val="-100000"/>
                        <a:lumOff val="54117"/>
                      </a:schemeClr>
                    </a:solidFill>
                  </a:tcPr>
                </a:tc>
                <a:tc>
                  <a:txBody>
                    <a:bodyPr/>
                    <a:lstStyle/>
                    <a:p>
                      <a:pPr algn="l" defTabSz="822960">
                        <a:lnSpc>
                          <a:spcPct val="120000"/>
                        </a:lnSpc>
                        <a:defRPr sz="1400" spc="56">
                          <a:sym typeface="BentonSansF"/>
                        </a:defRPr>
                      </a:pPr>
                      <a:endParaRPr sz="700"/>
                    </a:p>
                  </a:txBody>
                  <a:tcPr marL="25400" marR="25400" marT="25400" marB="25400" anchor="ctr" horzOverflow="overflow">
                    <a:lnL w="25400">
                      <a:solidFill>
                        <a:schemeClr val="accent1">
                          <a:hueOff val="-11708571"/>
                          <a:satOff val="-92105"/>
                          <a:lumOff val="44705"/>
                        </a:schemeClr>
                      </a:solidFill>
                      <a:miter lim="400000"/>
                    </a:lnL>
                    <a:lnR w="25400">
                      <a:solidFill>
                        <a:schemeClr val="accent1">
                          <a:hueOff val="-11708571"/>
                          <a:satOff val="-92105"/>
                          <a:lumOff val="44705"/>
                        </a:schemeClr>
                      </a:solidFill>
                      <a:miter lim="400000"/>
                    </a:lnR>
                    <a:lnT w="25400">
                      <a:solidFill>
                        <a:schemeClr val="accent1">
                          <a:hueOff val="-11708571"/>
                          <a:satOff val="-92105"/>
                          <a:lumOff val="44705"/>
                        </a:schemeClr>
                      </a:solidFill>
                      <a:miter lim="400000"/>
                    </a:lnT>
                    <a:lnB w="25400">
                      <a:solidFill>
                        <a:schemeClr val="accent1">
                          <a:hueOff val="-11708571"/>
                          <a:satOff val="-92105"/>
                          <a:lumOff val="44705"/>
                        </a:schemeClr>
                      </a:solidFill>
                      <a:miter lim="400000"/>
                    </a:lnB>
                    <a:noFill/>
                  </a:tcPr>
                </a:tc>
                <a:tc>
                  <a:txBody>
                    <a:bodyPr/>
                    <a:lstStyle/>
                    <a:p>
                      <a:pPr algn="l" defTabSz="822960">
                        <a:lnSpc>
                          <a:spcPct val="120000"/>
                        </a:lnSpc>
                        <a:defRPr sz="1400" spc="56">
                          <a:sym typeface="BentonSansF"/>
                        </a:defRPr>
                      </a:pPr>
                      <a:endParaRPr sz="700"/>
                    </a:p>
                  </a:txBody>
                  <a:tcPr marL="25400" marR="25400" marT="25400" marB="25400" anchor="ctr" horzOverflow="overflow">
                    <a:lnL w="25400">
                      <a:solidFill>
                        <a:schemeClr val="accent1">
                          <a:hueOff val="-11708571"/>
                          <a:satOff val="-92105"/>
                          <a:lumOff val="44705"/>
                        </a:schemeClr>
                      </a:solidFill>
                      <a:miter lim="400000"/>
                    </a:lnL>
                    <a:lnR w="25400">
                      <a:solidFill>
                        <a:schemeClr val="accent1">
                          <a:hueOff val="-11708571"/>
                          <a:satOff val="-92105"/>
                          <a:lumOff val="44705"/>
                        </a:schemeClr>
                      </a:solidFill>
                      <a:miter lim="400000"/>
                    </a:lnR>
                    <a:lnT w="25400">
                      <a:solidFill>
                        <a:schemeClr val="accent1">
                          <a:hueOff val="-11708571"/>
                          <a:satOff val="-92105"/>
                          <a:lumOff val="44705"/>
                        </a:schemeClr>
                      </a:solidFill>
                      <a:miter lim="400000"/>
                    </a:lnT>
                    <a:lnB w="25400">
                      <a:solidFill>
                        <a:schemeClr val="accent1">
                          <a:hueOff val="-11708571"/>
                          <a:satOff val="-92105"/>
                          <a:lumOff val="44705"/>
                        </a:schemeClr>
                      </a:solidFill>
                      <a:miter lim="400000"/>
                    </a:lnB>
                    <a:solidFill>
                      <a:schemeClr val="accent2">
                        <a:hueOff val="-10800000"/>
                        <a:satOff val="-100000"/>
                        <a:lumOff val="54117"/>
                      </a:schemeClr>
                    </a:solidFill>
                  </a:tcPr>
                </a:tc>
                <a:tc>
                  <a:txBody>
                    <a:bodyPr/>
                    <a:lstStyle/>
                    <a:p>
                      <a:pPr algn="l" defTabSz="822960">
                        <a:lnSpc>
                          <a:spcPct val="120000"/>
                        </a:lnSpc>
                        <a:defRPr sz="1400" spc="56">
                          <a:sym typeface="BentonSansF"/>
                        </a:defRPr>
                      </a:pPr>
                      <a:endParaRPr sz="700"/>
                    </a:p>
                  </a:txBody>
                  <a:tcPr marL="25400" marR="25400" marT="25400" marB="25400" anchor="ctr" horzOverflow="overflow">
                    <a:lnL w="25400">
                      <a:solidFill>
                        <a:schemeClr val="accent1">
                          <a:hueOff val="-11708571"/>
                          <a:satOff val="-92105"/>
                          <a:lumOff val="44705"/>
                        </a:schemeClr>
                      </a:solidFill>
                      <a:miter lim="400000"/>
                    </a:lnL>
                    <a:lnR w="25400">
                      <a:solidFill>
                        <a:schemeClr val="accent1">
                          <a:hueOff val="-11708571"/>
                          <a:satOff val="-92105"/>
                          <a:lumOff val="44705"/>
                        </a:schemeClr>
                      </a:solidFill>
                      <a:miter lim="400000"/>
                    </a:lnR>
                    <a:lnT w="25400">
                      <a:solidFill>
                        <a:schemeClr val="accent1">
                          <a:hueOff val="-11708571"/>
                          <a:satOff val="-92105"/>
                          <a:lumOff val="44705"/>
                        </a:schemeClr>
                      </a:solidFill>
                      <a:miter lim="400000"/>
                    </a:lnT>
                    <a:lnB w="25400">
                      <a:solidFill>
                        <a:schemeClr val="accent1">
                          <a:hueOff val="-11708571"/>
                          <a:satOff val="-92105"/>
                          <a:lumOff val="44705"/>
                        </a:schemeClr>
                      </a:solidFill>
                      <a:miter lim="400000"/>
                    </a:lnB>
                    <a:solidFill>
                      <a:schemeClr val="accent2">
                        <a:hueOff val="-10800000"/>
                        <a:satOff val="-100000"/>
                        <a:lumOff val="54117"/>
                      </a:schemeClr>
                    </a:solidFill>
                  </a:tcPr>
                </a:tc>
                <a:tc>
                  <a:txBody>
                    <a:bodyPr/>
                    <a:lstStyle/>
                    <a:p>
                      <a:pPr algn="l" defTabSz="822960">
                        <a:lnSpc>
                          <a:spcPct val="120000"/>
                        </a:lnSpc>
                        <a:defRPr sz="1400" spc="56">
                          <a:sym typeface="BentonSansF"/>
                        </a:defRPr>
                      </a:pPr>
                      <a:endParaRPr sz="700"/>
                    </a:p>
                  </a:txBody>
                  <a:tcPr marL="25400" marR="25400" marT="25400" marB="25400" anchor="ctr" horzOverflow="overflow">
                    <a:lnL w="25400">
                      <a:solidFill>
                        <a:schemeClr val="accent1">
                          <a:hueOff val="-11708571"/>
                          <a:satOff val="-92105"/>
                          <a:lumOff val="44705"/>
                        </a:schemeClr>
                      </a:solidFill>
                      <a:miter lim="400000"/>
                    </a:lnL>
                    <a:lnR w="25400">
                      <a:solidFill>
                        <a:schemeClr val="accent1">
                          <a:hueOff val="-11708571"/>
                          <a:satOff val="-92105"/>
                          <a:lumOff val="44705"/>
                        </a:schemeClr>
                      </a:solidFill>
                      <a:miter lim="400000"/>
                    </a:lnR>
                    <a:lnT w="25400">
                      <a:solidFill>
                        <a:schemeClr val="accent1">
                          <a:hueOff val="-11708571"/>
                          <a:satOff val="-92105"/>
                          <a:lumOff val="44705"/>
                        </a:schemeClr>
                      </a:solidFill>
                      <a:miter lim="400000"/>
                    </a:lnT>
                    <a:lnB w="25400">
                      <a:solidFill>
                        <a:schemeClr val="accent1">
                          <a:hueOff val="-11708571"/>
                          <a:satOff val="-92105"/>
                          <a:lumOff val="44705"/>
                        </a:schemeClr>
                      </a:solidFill>
                      <a:miter lim="400000"/>
                    </a:lnB>
                    <a:noFill/>
                  </a:tcPr>
                </a:tc>
                <a:tc>
                  <a:txBody>
                    <a:bodyPr/>
                    <a:lstStyle/>
                    <a:p>
                      <a:pPr algn="l" defTabSz="822960">
                        <a:lnSpc>
                          <a:spcPct val="120000"/>
                        </a:lnSpc>
                        <a:defRPr sz="1400" spc="56">
                          <a:sym typeface="BentonSansF"/>
                        </a:defRPr>
                      </a:pPr>
                      <a:endParaRPr sz="700"/>
                    </a:p>
                  </a:txBody>
                  <a:tcPr marL="25400" marR="25400" marT="25400" marB="25400" anchor="ctr" horzOverflow="overflow">
                    <a:lnL w="25400">
                      <a:solidFill>
                        <a:schemeClr val="accent1">
                          <a:hueOff val="-11708571"/>
                          <a:satOff val="-92105"/>
                          <a:lumOff val="44705"/>
                        </a:schemeClr>
                      </a:solidFill>
                      <a:miter lim="400000"/>
                    </a:lnL>
                    <a:lnR w="25400">
                      <a:solidFill>
                        <a:schemeClr val="accent1">
                          <a:hueOff val="-11708571"/>
                          <a:satOff val="-92105"/>
                          <a:lumOff val="44705"/>
                        </a:schemeClr>
                      </a:solidFill>
                      <a:miter lim="400000"/>
                    </a:lnR>
                    <a:lnT w="25400">
                      <a:solidFill>
                        <a:schemeClr val="accent1">
                          <a:hueOff val="-11708571"/>
                          <a:satOff val="-92105"/>
                          <a:lumOff val="44705"/>
                        </a:schemeClr>
                      </a:solidFill>
                      <a:miter lim="400000"/>
                    </a:lnT>
                    <a:lnB w="25400">
                      <a:solidFill>
                        <a:schemeClr val="accent1">
                          <a:hueOff val="-11708571"/>
                          <a:satOff val="-92105"/>
                          <a:lumOff val="44705"/>
                        </a:schemeClr>
                      </a:solidFill>
                      <a:miter lim="400000"/>
                    </a:lnB>
                    <a:solidFill>
                      <a:schemeClr val="accent2">
                        <a:hueOff val="-10800000"/>
                        <a:satOff val="-100000"/>
                        <a:lumOff val="54117"/>
                      </a:schemeClr>
                    </a:solidFill>
                  </a:tcPr>
                </a:tc>
                <a:tc>
                  <a:txBody>
                    <a:bodyPr/>
                    <a:lstStyle/>
                    <a:p>
                      <a:pPr algn="l" defTabSz="822960">
                        <a:lnSpc>
                          <a:spcPct val="120000"/>
                        </a:lnSpc>
                        <a:defRPr sz="1400" spc="56">
                          <a:sym typeface="BentonSansF"/>
                        </a:defRPr>
                      </a:pPr>
                      <a:endParaRPr sz="700"/>
                    </a:p>
                  </a:txBody>
                  <a:tcPr marL="25400" marR="25400" marT="25400" marB="25400" anchor="ctr" horzOverflow="overflow">
                    <a:lnL w="25400">
                      <a:solidFill>
                        <a:schemeClr val="accent1">
                          <a:hueOff val="-11708571"/>
                          <a:satOff val="-92105"/>
                          <a:lumOff val="44705"/>
                        </a:schemeClr>
                      </a:solidFill>
                      <a:miter lim="400000"/>
                    </a:lnL>
                    <a:lnR w="25400">
                      <a:solidFill>
                        <a:schemeClr val="accent1">
                          <a:hueOff val="-11708571"/>
                          <a:satOff val="-92105"/>
                          <a:lumOff val="44705"/>
                        </a:schemeClr>
                      </a:solidFill>
                      <a:miter lim="400000"/>
                    </a:lnR>
                    <a:lnT w="25400">
                      <a:solidFill>
                        <a:schemeClr val="accent1">
                          <a:hueOff val="-11708571"/>
                          <a:satOff val="-92105"/>
                          <a:lumOff val="44705"/>
                        </a:schemeClr>
                      </a:solidFill>
                      <a:miter lim="400000"/>
                    </a:lnT>
                    <a:lnB w="25400">
                      <a:solidFill>
                        <a:schemeClr val="accent1">
                          <a:hueOff val="-11708571"/>
                          <a:satOff val="-92105"/>
                          <a:lumOff val="44705"/>
                        </a:schemeClr>
                      </a:solidFill>
                      <a:miter lim="400000"/>
                    </a:lnB>
                    <a:solidFill>
                      <a:schemeClr val="accent2">
                        <a:hueOff val="-10800000"/>
                        <a:satOff val="-100000"/>
                        <a:lumOff val="54117"/>
                      </a:schemeClr>
                    </a:solidFill>
                  </a:tcPr>
                </a:tc>
                <a:tc>
                  <a:txBody>
                    <a:bodyPr/>
                    <a:lstStyle/>
                    <a:p>
                      <a:pPr algn="l" defTabSz="822960">
                        <a:lnSpc>
                          <a:spcPct val="120000"/>
                        </a:lnSpc>
                        <a:defRPr sz="1400" spc="56">
                          <a:sym typeface="BentonSansF"/>
                        </a:defRPr>
                      </a:pPr>
                      <a:endParaRPr sz="700"/>
                    </a:p>
                  </a:txBody>
                  <a:tcPr marL="25400" marR="25400" marT="25400" marB="25400" anchor="ctr" horzOverflow="overflow">
                    <a:lnL w="25400">
                      <a:solidFill>
                        <a:schemeClr val="accent1">
                          <a:hueOff val="-11708571"/>
                          <a:satOff val="-92105"/>
                          <a:lumOff val="44705"/>
                        </a:schemeClr>
                      </a:solidFill>
                      <a:miter lim="400000"/>
                    </a:lnL>
                    <a:lnR w="25400">
                      <a:solidFill>
                        <a:schemeClr val="accent1">
                          <a:hueOff val="-11708571"/>
                          <a:satOff val="-92105"/>
                          <a:lumOff val="44705"/>
                        </a:schemeClr>
                      </a:solidFill>
                      <a:miter lim="400000"/>
                    </a:lnR>
                    <a:lnT w="25400">
                      <a:solidFill>
                        <a:schemeClr val="accent1">
                          <a:hueOff val="-11708571"/>
                          <a:satOff val="-92105"/>
                          <a:lumOff val="44705"/>
                        </a:schemeClr>
                      </a:solidFill>
                      <a:miter lim="400000"/>
                    </a:lnT>
                    <a:lnB w="25400">
                      <a:solidFill>
                        <a:schemeClr val="accent1">
                          <a:hueOff val="-11708571"/>
                          <a:satOff val="-92105"/>
                          <a:lumOff val="44705"/>
                        </a:schemeClr>
                      </a:solidFill>
                      <a:miter lim="400000"/>
                    </a:lnB>
                    <a:solidFill>
                      <a:schemeClr val="accent2">
                        <a:hueOff val="-10800000"/>
                        <a:satOff val="-100000"/>
                        <a:lumOff val="54117"/>
                      </a:schemeClr>
                    </a:solidFill>
                  </a:tcPr>
                </a:tc>
                <a:tc>
                  <a:txBody>
                    <a:bodyPr/>
                    <a:lstStyle/>
                    <a:p>
                      <a:pPr algn="l" defTabSz="822960">
                        <a:lnSpc>
                          <a:spcPct val="120000"/>
                        </a:lnSpc>
                        <a:defRPr sz="1400" spc="56">
                          <a:sym typeface="BentonSansF"/>
                        </a:defRPr>
                      </a:pPr>
                      <a:endParaRPr sz="700"/>
                    </a:p>
                  </a:txBody>
                  <a:tcPr marL="25400" marR="25400" marT="25400" marB="25400" anchor="ctr" horzOverflow="overflow">
                    <a:lnL w="25400">
                      <a:solidFill>
                        <a:schemeClr val="accent1">
                          <a:hueOff val="-11708571"/>
                          <a:satOff val="-92105"/>
                          <a:lumOff val="44705"/>
                        </a:schemeClr>
                      </a:solidFill>
                      <a:miter lim="400000"/>
                    </a:lnL>
                    <a:lnR w="25400">
                      <a:solidFill>
                        <a:schemeClr val="accent1">
                          <a:hueOff val="-11708571"/>
                          <a:satOff val="-92105"/>
                          <a:lumOff val="44705"/>
                        </a:schemeClr>
                      </a:solidFill>
                      <a:miter lim="400000"/>
                    </a:lnR>
                    <a:lnT w="25400">
                      <a:solidFill>
                        <a:schemeClr val="accent1">
                          <a:hueOff val="-11708571"/>
                          <a:satOff val="-92105"/>
                          <a:lumOff val="44705"/>
                        </a:schemeClr>
                      </a:solidFill>
                      <a:miter lim="400000"/>
                    </a:lnT>
                    <a:lnB w="25400">
                      <a:solidFill>
                        <a:schemeClr val="accent1">
                          <a:hueOff val="-11708571"/>
                          <a:satOff val="-92105"/>
                          <a:lumOff val="44705"/>
                        </a:schemeClr>
                      </a:solidFill>
                      <a:miter lim="400000"/>
                    </a:lnB>
                    <a:solidFill>
                      <a:schemeClr val="accent2">
                        <a:hueOff val="-10800000"/>
                        <a:satOff val="-100000"/>
                        <a:lumOff val="54117"/>
                      </a:schemeClr>
                    </a:solidFill>
                  </a:tcPr>
                </a:tc>
                <a:tc>
                  <a:txBody>
                    <a:bodyPr/>
                    <a:lstStyle/>
                    <a:p>
                      <a:pPr algn="l" defTabSz="822960">
                        <a:lnSpc>
                          <a:spcPct val="120000"/>
                        </a:lnSpc>
                        <a:defRPr sz="1400" spc="56">
                          <a:sym typeface="BentonSansF"/>
                        </a:defRPr>
                      </a:pPr>
                      <a:endParaRPr sz="700"/>
                    </a:p>
                  </a:txBody>
                  <a:tcPr marL="25400" marR="25400" marT="25400" marB="25400" anchor="ctr" horzOverflow="overflow">
                    <a:lnL w="25400">
                      <a:solidFill>
                        <a:schemeClr val="accent1">
                          <a:hueOff val="-11708571"/>
                          <a:satOff val="-92105"/>
                          <a:lumOff val="44705"/>
                        </a:schemeClr>
                      </a:solidFill>
                      <a:miter lim="400000"/>
                    </a:lnL>
                    <a:lnR w="25400">
                      <a:solidFill>
                        <a:schemeClr val="accent1">
                          <a:hueOff val="-11708571"/>
                          <a:satOff val="-92105"/>
                          <a:lumOff val="44705"/>
                        </a:schemeClr>
                      </a:solidFill>
                      <a:miter lim="400000"/>
                    </a:lnR>
                    <a:lnT w="25400">
                      <a:solidFill>
                        <a:schemeClr val="accent1">
                          <a:hueOff val="-11708571"/>
                          <a:satOff val="-92105"/>
                          <a:lumOff val="44705"/>
                        </a:schemeClr>
                      </a:solidFill>
                      <a:miter lim="400000"/>
                    </a:lnT>
                    <a:lnB w="25400">
                      <a:solidFill>
                        <a:schemeClr val="accent1">
                          <a:hueOff val="-11708571"/>
                          <a:satOff val="-92105"/>
                          <a:lumOff val="44705"/>
                        </a:schemeClr>
                      </a:solidFill>
                      <a:miter lim="400000"/>
                    </a:lnB>
                    <a:noFill/>
                  </a:tcPr>
                </a:tc>
                <a:tc>
                  <a:txBody>
                    <a:bodyPr/>
                    <a:lstStyle/>
                    <a:p>
                      <a:pPr algn="l" defTabSz="822960">
                        <a:lnSpc>
                          <a:spcPct val="120000"/>
                        </a:lnSpc>
                        <a:defRPr sz="1400" spc="56">
                          <a:sym typeface="BentonSansF"/>
                        </a:defRPr>
                      </a:pPr>
                      <a:endParaRPr sz="700"/>
                    </a:p>
                  </a:txBody>
                  <a:tcPr marL="25400" marR="25400" marT="25400" marB="25400" anchor="ctr" horzOverflow="overflow">
                    <a:lnL w="25400">
                      <a:solidFill>
                        <a:schemeClr val="accent1">
                          <a:hueOff val="-11708571"/>
                          <a:satOff val="-92105"/>
                          <a:lumOff val="44705"/>
                        </a:schemeClr>
                      </a:solidFill>
                      <a:miter lim="400000"/>
                    </a:lnL>
                    <a:lnR w="25400">
                      <a:solidFill>
                        <a:schemeClr val="accent1">
                          <a:hueOff val="-11708571"/>
                          <a:satOff val="-92105"/>
                          <a:lumOff val="44705"/>
                        </a:schemeClr>
                      </a:solidFill>
                      <a:miter lim="400000"/>
                    </a:lnR>
                    <a:lnT w="25400">
                      <a:solidFill>
                        <a:schemeClr val="accent1">
                          <a:hueOff val="-11708571"/>
                          <a:satOff val="-92105"/>
                          <a:lumOff val="44705"/>
                        </a:schemeClr>
                      </a:solidFill>
                      <a:miter lim="400000"/>
                    </a:lnT>
                    <a:lnB w="25400">
                      <a:solidFill>
                        <a:schemeClr val="accent1">
                          <a:hueOff val="-11708571"/>
                          <a:satOff val="-92105"/>
                          <a:lumOff val="44705"/>
                        </a:schemeClr>
                      </a:solidFill>
                      <a:miter lim="400000"/>
                    </a:lnB>
                    <a:solidFill>
                      <a:schemeClr val="accent2">
                        <a:hueOff val="-10800000"/>
                        <a:satOff val="-100000"/>
                        <a:lumOff val="54117"/>
                      </a:schemeClr>
                    </a:solidFill>
                  </a:tcPr>
                </a:tc>
                <a:tc>
                  <a:txBody>
                    <a:bodyPr/>
                    <a:lstStyle/>
                    <a:p>
                      <a:pPr algn="l" defTabSz="822960">
                        <a:lnSpc>
                          <a:spcPct val="120000"/>
                        </a:lnSpc>
                        <a:defRPr sz="1400" spc="56">
                          <a:sym typeface="BentonSansF"/>
                        </a:defRPr>
                      </a:pPr>
                      <a:endParaRPr sz="700"/>
                    </a:p>
                  </a:txBody>
                  <a:tcPr marL="25400" marR="25400" marT="25400" marB="25400" anchor="ctr" horzOverflow="overflow">
                    <a:lnL w="25400">
                      <a:solidFill>
                        <a:schemeClr val="accent1">
                          <a:hueOff val="-11708571"/>
                          <a:satOff val="-92105"/>
                          <a:lumOff val="44705"/>
                        </a:schemeClr>
                      </a:solidFill>
                      <a:miter lim="400000"/>
                    </a:lnL>
                    <a:lnR w="12700">
                      <a:solidFill>
                        <a:schemeClr val="accent1">
                          <a:hueOff val="-11708571"/>
                          <a:satOff val="-92105"/>
                          <a:lumOff val="44705"/>
                        </a:schemeClr>
                      </a:solidFill>
                      <a:miter lim="400000"/>
                    </a:lnR>
                    <a:lnT w="25400">
                      <a:solidFill>
                        <a:schemeClr val="accent1">
                          <a:hueOff val="-11708571"/>
                          <a:satOff val="-92105"/>
                          <a:lumOff val="44705"/>
                        </a:schemeClr>
                      </a:solidFill>
                      <a:miter lim="400000"/>
                    </a:lnT>
                    <a:lnB w="25400">
                      <a:solidFill>
                        <a:schemeClr val="accent1">
                          <a:hueOff val="-11708571"/>
                          <a:satOff val="-92105"/>
                          <a:lumOff val="44705"/>
                        </a:schemeClr>
                      </a:solidFill>
                      <a:miter lim="400000"/>
                    </a:lnB>
                    <a:solidFill>
                      <a:schemeClr val="accent2">
                        <a:hueOff val="-10800000"/>
                        <a:satOff val="-100000"/>
                        <a:lumOff val="54117"/>
                      </a:schemeClr>
                    </a:solidFill>
                  </a:tcPr>
                </a:tc>
                <a:extLst>
                  <a:ext uri="{0D108BD9-81ED-4DB2-BD59-A6C34878D82A}">
                    <a16:rowId xmlns:a16="http://schemas.microsoft.com/office/drawing/2014/main" xmlns="" val="10006"/>
                  </a:ext>
                </a:extLst>
              </a:tr>
              <a:tr h="408864">
                <a:tc>
                  <a:txBody>
                    <a:bodyPr/>
                    <a:lstStyle/>
                    <a:p>
                      <a:pPr algn="l" defTabSz="822960">
                        <a:lnSpc>
                          <a:spcPct val="120000"/>
                        </a:lnSpc>
                        <a:defRPr sz="1400" spc="56">
                          <a:sym typeface="BentonSansF"/>
                        </a:defRPr>
                      </a:pPr>
                      <a:endParaRPr sz="700"/>
                    </a:p>
                  </a:txBody>
                  <a:tcPr marL="25400" marR="25400" marT="25400" marB="25400" anchor="ctr" horzOverflow="overflow">
                    <a:lnL w="0">
                      <a:miter lim="400000"/>
                    </a:lnL>
                    <a:lnR w="25400">
                      <a:solidFill>
                        <a:schemeClr val="accent1">
                          <a:hueOff val="-11708571"/>
                          <a:satOff val="-92105"/>
                          <a:lumOff val="44705"/>
                        </a:schemeClr>
                      </a:solidFill>
                      <a:miter lim="400000"/>
                    </a:lnR>
                    <a:lnT w="25400">
                      <a:solidFill>
                        <a:schemeClr val="accent1">
                          <a:hueOff val="-11708571"/>
                          <a:satOff val="-92105"/>
                          <a:lumOff val="44705"/>
                        </a:schemeClr>
                      </a:solidFill>
                      <a:miter lim="400000"/>
                    </a:lnT>
                    <a:lnB w="25400">
                      <a:solidFill>
                        <a:schemeClr val="accent1">
                          <a:hueOff val="-11708571"/>
                          <a:satOff val="-92105"/>
                          <a:lumOff val="44705"/>
                        </a:schemeClr>
                      </a:solidFill>
                      <a:miter lim="400000"/>
                    </a:lnB>
                    <a:solidFill>
                      <a:schemeClr val="accent2">
                        <a:hueOff val="-10800000"/>
                        <a:satOff val="-100000"/>
                        <a:lumOff val="54117"/>
                      </a:schemeClr>
                    </a:solidFill>
                  </a:tcPr>
                </a:tc>
                <a:tc>
                  <a:txBody>
                    <a:bodyPr/>
                    <a:lstStyle/>
                    <a:p>
                      <a:pPr algn="l" defTabSz="822960">
                        <a:lnSpc>
                          <a:spcPct val="120000"/>
                        </a:lnSpc>
                        <a:defRPr sz="1400" spc="56">
                          <a:sym typeface="BentonSansF"/>
                        </a:defRPr>
                      </a:pPr>
                      <a:endParaRPr sz="700"/>
                    </a:p>
                  </a:txBody>
                  <a:tcPr marL="25400" marR="25400" marT="25400" marB="25400" anchor="ctr" horzOverflow="overflow">
                    <a:lnL w="25400">
                      <a:solidFill>
                        <a:schemeClr val="accent1">
                          <a:hueOff val="-11708571"/>
                          <a:satOff val="-92105"/>
                          <a:lumOff val="44705"/>
                        </a:schemeClr>
                      </a:solidFill>
                      <a:miter lim="400000"/>
                    </a:lnL>
                    <a:lnR w="25400">
                      <a:solidFill>
                        <a:schemeClr val="accent1">
                          <a:hueOff val="-11708571"/>
                          <a:satOff val="-92105"/>
                          <a:lumOff val="44705"/>
                        </a:schemeClr>
                      </a:solidFill>
                      <a:miter lim="400000"/>
                    </a:lnR>
                    <a:lnT w="25400">
                      <a:solidFill>
                        <a:schemeClr val="accent1">
                          <a:hueOff val="-11708571"/>
                          <a:satOff val="-92105"/>
                          <a:lumOff val="44705"/>
                        </a:schemeClr>
                      </a:solidFill>
                      <a:miter lim="400000"/>
                    </a:lnT>
                    <a:lnB w="25400">
                      <a:solidFill>
                        <a:schemeClr val="accent1">
                          <a:hueOff val="-11708571"/>
                          <a:satOff val="-92105"/>
                          <a:lumOff val="44705"/>
                        </a:schemeClr>
                      </a:solidFill>
                      <a:miter lim="400000"/>
                    </a:lnB>
                    <a:solidFill>
                      <a:schemeClr val="accent2">
                        <a:hueOff val="-10800000"/>
                        <a:satOff val="-100000"/>
                        <a:lumOff val="54117"/>
                      </a:schemeClr>
                    </a:solidFill>
                  </a:tcPr>
                </a:tc>
                <a:tc>
                  <a:txBody>
                    <a:bodyPr/>
                    <a:lstStyle/>
                    <a:p>
                      <a:pPr algn="l" defTabSz="822960">
                        <a:lnSpc>
                          <a:spcPct val="120000"/>
                        </a:lnSpc>
                        <a:defRPr sz="1400" spc="56">
                          <a:sym typeface="BentonSansF"/>
                        </a:defRPr>
                      </a:pPr>
                      <a:endParaRPr sz="700"/>
                    </a:p>
                  </a:txBody>
                  <a:tcPr marL="25400" marR="25400" marT="25400" marB="25400" anchor="ctr" horzOverflow="overflow">
                    <a:lnL w="25400">
                      <a:solidFill>
                        <a:schemeClr val="accent1">
                          <a:hueOff val="-11708571"/>
                          <a:satOff val="-92105"/>
                          <a:lumOff val="44705"/>
                        </a:schemeClr>
                      </a:solidFill>
                      <a:miter lim="400000"/>
                    </a:lnL>
                    <a:lnR w="25400">
                      <a:solidFill>
                        <a:schemeClr val="accent1">
                          <a:hueOff val="-11708571"/>
                          <a:satOff val="-92105"/>
                          <a:lumOff val="44705"/>
                        </a:schemeClr>
                      </a:solidFill>
                      <a:miter lim="400000"/>
                    </a:lnR>
                    <a:lnT w="25400">
                      <a:solidFill>
                        <a:schemeClr val="accent1">
                          <a:hueOff val="-11708571"/>
                          <a:satOff val="-92105"/>
                          <a:lumOff val="44705"/>
                        </a:schemeClr>
                      </a:solidFill>
                      <a:miter lim="400000"/>
                    </a:lnT>
                    <a:lnB w="25400">
                      <a:solidFill>
                        <a:schemeClr val="accent1">
                          <a:hueOff val="-11708571"/>
                          <a:satOff val="-92105"/>
                          <a:lumOff val="44705"/>
                        </a:schemeClr>
                      </a:solidFill>
                      <a:miter lim="400000"/>
                    </a:lnB>
                    <a:noFill/>
                  </a:tcPr>
                </a:tc>
                <a:tc>
                  <a:txBody>
                    <a:bodyPr/>
                    <a:lstStyle/>
                    <a:p>
                      <a:pPr algn="l" defTabSz="822960">
                        <a:lnSpc>
                          <a:spcPct val="120000"/>
                        </a:lnSpc>
                        <a:defRPr sz="1400" spc="56">
                          <a:sym typeface="BentonSansF"/>
                        </a:defRPr>
                      </a:pPr>
                      <a:endParaRPr sz="700"/>
                    </a:p>
                  </a:txBody>
                  <a:tcPr marL="25400" marR="25400" marT="25400" marB="25400" anchor="ctr" horzOverflow="overflow">
                    <a:lnL w="25400">
                      <a:solidFill>
                        <a:schemeClr val="accent1">
                          <a:hueOff val="-11708571"/>
                          <a:satOff val="-92105"/>
                          <a:lumOff val="44705"/>
                        </a:schemeClr>
                      </a:solidFill>
                      <a:miter lim="400000"/>
                    </a:lnL>
                    <a:lnR w="25400">
                      <a:solidFill>
                        <a:schemeClr val="accent1">
                          <a:hueOff val="-11708571"/>
                          <a:satOff val="-92105"/>
                          <a:lumOff val="44705"/>
                        </a:schemeClr>
                      </a:solidFill>
                      <a:miter lim="400000"/>
                    </a:lnR>
                    <a:lnT w="25400">
                      <a:solidFill>
                        <a:schemeClr val="accent1">
                          <a:hueOff val="-11708571"/>
                          <a:satOff val="-92105"/>
                          <a:lumOff val="44705"/>
                        </a:schemeClr>
                      </a:solidFill>
                      <a:miter lim="400000"/>
                    </a:lnT>
                    <a:lnB w="25400">
                      <a:solidFill>
                        <a:schemeClr val="accent1">
                          <a:hueOff val="-11708571"/>
                          <a:satOff val="-92105"/>
                          <a:lumOff val="44705"/>
                        </a:schemeClr>
                      </a:solidFill>
                      <a:miter lim="400000"/>
                    </a:lnB>
                    <a:solidFill>
                      <a:schemeClr val="accent2">
                        <a:hueOff val="-10800000"/>
                        <a:satOff val="-100000"/>
                        <a:lumOff val="54117"/>
                      </a:schemeClr>
                    </a:solidFill>
                  </a:tcPr>
                </a:tc>
                <a:tc>
                  <a:txBody>
                    <a:bodyPr/>
                    <a:lstStyle/>
                    <a:p>
                      <a:pPr algn="l" defTabSz="822960">
                        <a:lnSpc>
                          <a:spcPct val="120000"/>
                        </a:lnSpc>
                        <a:defRPr sz="1400" spc="56">
                          <a:sym typeface="BentonSansF"/>
                        </a:defRPr>
                      </a:pPr>
                      <a:endParaRPr sz="700"/>
                    </a:p>
                  </a:txBody>
                  <a:tcPr marL="25400" marR="25400" marT="25400" marB="25400" anchor="ctr" horzOverflow="overflow">
                    <a:lnL w="25400">
                      <a:solidFill>
                        <a:schemeClr val="accent1">
                          <a:hueOff val="-11708571"/>
                          <a:satOff val="-92105"/>
                          <a:lumOff val="44705"/>
                        </a:schemeClr>
                      </a:solidFill>
                      <a:miter lim="400000"/>
                    </a:lnL>
                    <a:lnR w="25400">
                      <a:solidFill>
                        <a:schemeClr val="accent1">
                          <a:hueOff val="-11708571"/>
                          <a:satOff val="-92105"/>
                          <a:lumOff val="44705"/>
                        </a:schemeClr>
                      </a:solidFill>
                      <a:miter lim="400000"/>
                    </a:lnR>
                    <a:lnT w="25400">
                      <a:solidFill>
                        <a:schemeClr val="accent1">
                          <a:hueOff val="-11708571"/>
                          <a:satOff val="-92105"/>
                          <a:lumOff val="44705"/>
                        </a:schemeClr>
                      </a:solidFill>
                      <a:miter lim="400000"/>
                    </a:lnT>
                    <a:lnB w="25400">
                      <a:solidFill>
                        <a:schemeClr val="accent1">
                          <a:hueOff val="-11708571"/>
                          <a:satOff val="-92105"/>
                          <a:lumOff val="44705"/>
                        </a:schemeClr>
                      </a:solidFill>
                      <a:miter lim="400000"/>
                    </a:lnB>
                    <a:solidFill>
                      <a:schemeClr val="accent2">
                        <a:hueOff val="-10800000"/>
                        <a:satOff val="-100000"/>
                        <a:lumOff val="54117"/>
                      </a:schemeClr>
                    </a:solidFill>
                  </a:tcPr>
                </a:tc>
                <a:tc>
                  <a:txBody>
                    <a:bodyPr/>
                    <a:lstStyle/>
                    <a:p>
                      <a:pPr algn="l" defTabSz="822960">
                        <a:lnSpc>
                          <a:spcPct val="120000"/>
                        </a:lnSpc>
                        <a:defRPr sz="1400" spc="56">
                          <a:sym typeface="BentonSansF"/>
                        </a:defRPr>
                      </a:pPr>
                      <a:endParaRPr sz="700"/>
                    </a:p>
                  </a:txBody>
                  <a:tcPr marL="25400" marR="25400" marT="25400" marB="25400" anchor="ctr" horzOverflow="overflow">
                    <a:lnL w="25400">
                      <a:solidFill>
                        <a:schemeClr val="accent1">
                          <a:hueOff val="-11708571"/>
                          <a:satOff val="-92105"/>
                          <a:lumOff val="44705"/>
                        </a:schemeClr>
                      </a:solidFill>
                      <a:miter lim="400000"/>
                    </a:lnL>
                    <a:lnR w="25400">
                      <a:solidFill>
                        <a:schemeClr val="accent1">
                          <a:hueOff val="-11708571"/>
                          <a:satOff val="-92105"/>
                          <a:lumOff val="44705"/>
                        </a:schemeClr>
                      </a:solidFill>
                      <a:miter lim="400000"/>
                    </a:lnR>
                    <a:lnT w="25400">
                      <a:solidFill>
                        <a:schemeClr val="accent1">
                          <a:hueOff val="-11708571"/>
                          <a:satOff val="-92105"/>
                          <a:lumOff val="44705"/>
                        </a:schemeClr>
                      </a:solidFill>
                      <a:miter lim="400000"/>
                    </a:lnT>
                    <a:lnB w="25400">
                      <a:solidFill>
                        <a:schemeClr val="accent1">
                          <a:hueOff val="-11708571"/>
                          <a:satOff val="-92105"/>
                          <a:lumOff val="44705"/>
                        </a:schemeClr>
                      </a:solidFill>
                      <a:miter lim="400000"/>
                    </a:lnB>
                    <a:noFill/>
                  </a:tcPr>
                </a:tc>
                <a:tc>
                  <a:txBody>
                    <a:bodyPr/>
                    <a:lstStyle/>
                    <a:p>
                      <a:pPr algn="l" defTabSz="822960">
                        <a:lnSpc>
                          <a:spcPct val="120000"/>
                        </a:lnSpc>
                        <a:defRPr sz="1400" spc="56">
                          <a:sym typeface="BentonSansF"/>
                        </a:defRPr>
                      </a:pPr>
                      <a:endParaRPr sz="700"/>
                    </a:p>
                  </a:txBody>
                  <a:tcPr marL="25400" marR="25400" marT="25400" marB="25400" anchor="ctr" horzOverflow="overflow">
                    <a:lnL w="25400">
                      <a:solidFill>
                        <a:schemeClr val="accent1">
                          <a:hueOff val="-11708571"/>
                          <a:satOff val="-92105"/>
                          <a:lumOff val="44705"/>
                        </a:schemeClr>
                      </a:solidFill>
                      <a:miter lim="400000"/>
                    </a:lnL>
                    <a:lnR w="25400">
                      <a:solidFill>
                        <a:schemeClr val="accent1">
                          <a:hueOff val="-11708571"/>
                          <a:satOff val="-92105"/>
                          <a:lumOff val="44705"/>
                        </a:schemeClr>
                      </a:solidFill>
                      <a:miter lim="400000"/>
                    </a:lnR>
                    <a:lnT w="25400">
                      <a:solidFill>
                        <a:schemeClr val="accent1">
                          <a:hueOff val="-11708571"/>
                          <a:satOff val="-92105"/>
                          <a:lumOff val="44705"/>
                        </a:schemeClr>
                      </a:solidFill>
                      <a:miter lim="400000"/>
                    </a:lnT>
                    <a:lnB w="25400">
                      <a:solidFill>
                        <a:schemeClr val="accent1">
                          <a:hueOff val="-11708571"/>
                          <a:satOff val="-92105"/>
                          <a:lumOff val="44705"/>
                        </a:schemeClr>
                      </a:solidFill>
                      <a:miter lim="400000"/>
                    </a:lnB>
                    <a:solidFill>
                      <a:schemeClr val="accent2">
                        <a:hueOff val="-10800000"/>
                        <a:satOff val="-100000"/>
                        <a:lumOff val="54117"/>
                      </a:schemeClr>
                    </a:solidFill>
                  </a:tcPr>
                </a:tc>
                <a:tc>
                  <a:txBody>
                    <a:bodyPr/>
                    <a:lstStyle/>
                    <a:p>
                      <a:pPr algn="l" defTabSz="822960">
                        <a:lnSpc>
                          <a:spcPct val="120000"/>
                        </a:lnSpc>
                        <a:defRPr sz="1400" spc="56">
                          <a:sym typeface="BentonSansF"/>
                        </a:defRPr>
                      </a:pPr>
                      <a:endParaRPr sz="700"/>
                    </a:p>
                  </a:txBody>
                  <a:tcPr marL="25400" marR="25400" marT="25400" marB="25400" anchor="ctr" horzOverflow="overflow">
                    <a:lnL w="25400">
                      <a:solidFill>
                        <a:schemeClr val="accent1">
                          <a:hueOff val="-11708571"/>
                          <a:satOff val="-92105"/>
                          <a:lumOff val="44705"/>
                        </a:schemeClr>
                      </a:solidFill>
                      <a:miter lim="400000"/>
                    </a:lnL>
                    <a:lnR w="25400">
                      <a:solidFill>
                        <a:schemeClr val="accent1">
                          <a:hueOff val="-11708571"/>
                          <a:satOff val="-92105"/>
                          <a:lumOff val="44705"/>
                        </a:schemeClr>
                      </a:solidFill>
                      <a:miter lim="400000"/>
                    </a:lnR>
                    <a:lnT w="25400">
                      <a:solidFill>
                        <a:schemeClr val="accent1">
                          <a:hueOff val="-11708571"/>
                          <a:satOff val="-92105"/>
                          <a:lumOff val="44705"/>
                        </a:schemeClr>
                      </a:solidFill>
                      <a:miter lim="400000"/>
                    </a:lnT>
                    <a:lnB w="25400">
                      <a:solidFill>
                        <a:schemeClr val="accent1">
                          <a:hueOff val="-11708571"/>
                          <a:satOff val="-92105"/>
                          <a:lumOff val="44705"/>
                        </a:schemeClr>
                      </a:solidFill>
                      <a:miter lim="400000"/>
                    </a:lnB>
                    <a:solidFill>
                      <a:schemeClr val="accent2">
                        <a:hueOff val="-10800000"/>
                        <a:satOff val="-100000"/>
                        <a:lumOff val="54117"/>
                      </a:schemeClr>
                    </a:solidFill>
                  </a:tcPr>
                </a:tc>
                <a:tc>
                  <a:txBody>
                    <a:bodyPr/>
                    <a:lstStyle/>
                    <a:p>
                      <a:pPr algn="l" defTabSz="822960">
                        <a:lnSpc>
                          <a:spcPct val="120000"/>
                        </a:lnSpc>
                        <a:defRPr sz="1400" spc="56">
                          <a:sym typeface="BentonSansF"/>
                        </a:defRPr>
                      </a:pPr>
                      <a:endParaRPr sz="700"/>
                    </a:p>
                  </a:txBody>
                  <a:tcPr marL="25400" marR="25400" marT="25400" marB="25400" anchor="ctr" horzOverflow="overflow">
                    <a:lnL w="25400">
                      <a:solidFill>
                        <a:schemeClr val="accent1">
                          <a:hueOff val="-11708571"/>
                          <a:satOff val="-92105"/>
                          <a:lumOff val="44705"/>
                        </a:schemeClr>
                      </a:solidFill>
                      <a:miter lim="400000"/>
                    </a:lnL>
                    <a:lnR w="25400">
                      <a:solidFill>
                        <a:schemeClr val="accent1">
                          <a:hueOff val="-11708571"/>
                          <a:satOff val="-92105"/>
                          <a:lumOff val="44705"/>
                        </a:schemeClr>
                      </a:solidFill>
                      <a:miter lim="400000"/>
                    </a:lnR>
                    <a:lnT w="25400">
                      <a:solidFill>
                        <a:schemeClr val="accent1">
                          <a:hueOff val="-11708571"/>
                          <a:satOff val="-92105"/>
                          <a:lumOff val="44705"/>
                        </a:schemeClr>
                      </a:solidFill>
                      <a:miter lim="400000"/>
                    </a:lnT>
                    <a:lnB w="25400">
                      <a:solidFill>
                        <a:schemeClr val="accent1">
                          <a:hueOff val="-11708571"/>
                          <a:satOff val="-92105"/>
                          <a:lumOff val="44705"/>
                        </a:schemeClr>
                      </a:solidFill>
                      <a:miter lim="400000"/>
                    </a:lnB>
                    <a:solidFill>
                      <a:schemeClr val="accent2">
                        <a:hueOff val="-10800000"/>
                        <a:satOff val="-100000"/>
                        <a:lumOff val="54117"/>
                      </a:schemeClr>
                    </a:solidFill>
                  </a:tcPr>
                </a:tc>
                <a:tc>
                  <a:txBody>
                    <a:bodyPr/>
                    <a:lstStyle/>
                    <a:p>
                      <a:pPr algn="l" defTabSz="822960">
                        <a:lnSpc>
                          <a:spcPct val="120000"/>
                        </a:lnSpc>
                        <a:defRPr sz="1400" spc="56">
                          <a:sym typeface="BentonSansF"/>
                        </a:defRPr>
                      </a:pPr>
                      <a:endParaRPr sz="700"/>
                    </a:p>
                  </a:txBody>
                  <a:tcPr marL="25400" marR="25400" marT="25400" marB="25400" anchor="ctr" horzOverflow="overflow">
                    <a:lnL w="25400">
                      <a:solidFill>
                        <a:schemeClr val="accent1">
                          <a:hueOff val="-11708571"/>
                          <a:satOff val="-92105"/>
                          <a:lumOff val="44705"/>
                        </a:schemeClr>
                      </a:solidFill>
                      <a:miter lim="400000"/>
                    </a:lnL>
                    <a:lnR w="25400">
                      <a:solidFill>
                        <a:schemeClr val="accent1">
                          <a:hueOff val="-11708571"/>
                          <a:satOff val="-92105"/>
                          <a:lumOff val="44705"/>
                        </a:schemeClr>
                      </a:solidFill>
                      <a:miter lim="400000"/>
                    </a:lnR>
                    <a:lnT w="25400">
                      <a:solidFill>
                        <a:schemeClr val="accent1">
                          <a:hueOff val="-11708571"/>
                          <a:satOff val="-92105"/>
                          <a:lumOff val="44705"/>
                        </a:schemeClr>
                      </a:solidFill>
                      <a:miter lim="400000"/>
                    </a:lnT>
                    <a:lnB w="25400">
                      <a:solidFill>
                        <a:schemeClr val="accent1">
                          <a:hueOff val="-11708571"/>
                          <a:satOff val="-92105"/>
                          <a:lumOff val="44705"/>
                        </a:schemeClr>
                      </a:solidFill>
                      <a:miter lim="400000"/>
                    </a:lnB>
                    <a:solidFill>
                      <a:schemeClr val="accent2">
                        <a:hueOff val="-10800000"/>
                        <a:satOff val="-100000"/>
                        <a:lumOff val="54117"/>
                      </a:schemeClr>
                    </a:solidFill>
                  </a:tcPr>
                </a:tc>
                <a:tc>
                  <a:txBody>
                    <a:bodyPr/>
                    <a:lstStyle/>
                    <a:p>
                      <a:pPr algn="l" defTabSz="822960">
                        <a:lnSpc>
                          <a:spcPct val="120000"/>
                        </a:lnSpc>
                        <a:defRPr sz="1400" spc="56">
                          <a:sym typeface="BentonSansF"/>
                        </a:defRPr>
                      </a:pPr>
                      <a:endParaRPr sz="700"/>
                    </a:p>
                  </a:txBody>
                  <a:tcPr marL="25400" marR="25400" marT="25400" marB="25400" anchor="ctr" horzOverflow="overflow">
                    <a:lnL w="25400">
                      <a:solidFill>
                        <a:schemeClr val="accent1">
                          <a:hueOff val="-11708571"/>
                          <a:satOff val="-92105"/>
                          <a:lumOff val="44705"/>
                        </a:schemeClr>
                      </a:solidFill>
                      <a:miter lim="400000"/>
                    </a:lnL>
                    <a:lnR w="25400">
                      <a:solidFill>
                        <a:schemeClr val="accent1">
                          <a:hueOff val="-11708571"/>
                          <a:satOff val="-92105"/>
                          <a:lumOff val="44705"/>
                        </a:schemeClr>
                      </a:solidFill>
                      <a:miter lim="400000"/>
                    </a:lnR>
                    <a:lnT w="25400">
                      <a:solidFill>
                        <a:schemeClr val="accent1">
                          <a:hueOff val="-11708571"/>
                          <a:satOff val="-92105"/>
                          <a:lumOff val="44705"/>
                        </a:schemeClr>
                      </a:solidFill>
                      <a:miter lim="400000"/>
                    </a:lnT>
                    <a:lnB w="25400">
                      <a:solidFill>
                        <a:schemeClr val="accent1">
                          <a:hueOff val="-11708571"/>
                          <a:satOff val="-92105"/>
                          <a:lumOff val="44705"/>
                        </a:schemeClr>
                      </a:solidFill>
                      <a:miter lim="400000"/>
                    </a:lnB>
                    <a:noFill/>
                  </a:tcPr>
                </a:tc>
                <a:tc>
                  <a:txBody>
                    <a:bodyPr/>
                    <a:lstStyle/>
                    <a:p>
                      <a:pPr algn="l" defTabSz="822960">
                        <a:lnSpc>
                          <a:spcPct val="120000"/>
                        </a:lnSpc>
                        <a:defRPr sz="1400" spc="56">
                          <a:sym typeface="BentonSansF"/>
                        </a:defRPr>
                      </a:pPr>
                      <a:endParaRPr sz="700"/>
                    </a:p>
                  </a:txBody>
                  <a:tcPr marL="25400" marR="25400" marT="25400" marB="25400" anchor="ctr" horzOverflow="overflow">
                    <a:lnL w="25400">
                      <a:solidFill>
                        <a:schemeClr val="accent1">
                          <a:hueOff val="-11708571"/>
                          <a:satOff val="-92105"/>
                          <a:lumOff val="44705"/>
                        </a:schemeClr>
                      </a:solidFill>
                      <a:miter lim="400000"/>
                    </a:lnL>
                    <a:lnR w="25400">
                      <a:solidFill>
                        <a:schemeClr val="accent1">
                          <a:hueOff val="-11708571"/>
                          <a:satOff val="-92105"/>
                          <a:lumOff val="44705"/>
                        </a:schemeClr>
                      </a:solidFill>
                      <a:miter lim="400000"/>
                    </a:lnR>
                    <a:lnT w="25400">
                      <a:solidFill>
                        <a:schemeClr val="accent1">
                          <a:hueOff val="-11708571"/>
                          <a:satOff val="-92105"/>
                          <a:lumOff val="44705"/>
                        </a:schemeClr>
                      </a:solidFill>
                      <a:miter lim="400000"/>
                    </a:lnT>
                    <a:lnB w="25400">
                      <a:solidFill>
                        <a:schemeClr val="accent1">
                          <a:hueOff val="-11708571"/>
                          <a:satOff val="-92105"/>
                          <a:lumOff val="44705"/>
                        </a:schemeClr>
                      </a:solidFill>
                      <a:miter lim="400000"/>
                    </a:lnB>
                    <a:solidFill>
                      <a:schemeClr val="accent2">
                        <a:hueOff val="-10800000"/>
                        <a:satOff val="-100000"/>
                        <a:lumOff val="54117"/>
                      </a:schemeClr>
                    </a:solidFill>
                  </a:tcPr>
                </a:tc>
                <a:tc>
                  <a:txBody>
                    <a:bodyPr/>
                    <a:lstStyle/>
                    <a:p>
                      <a:pPr algn="l" defTabSz="822960">
                        <a:lnSpc>
                          <a:spcPct val="120000"/>
                        </a:lnSpc>
                        <a:defRPr sz="1400" spc="56">
                          <a:sym typeface="BentonSansF"/>
                        </a:defRPr>
                      </a:pPr>
                      <a:endParaRPr sz="700"/>
                    </a:p>
                  </a:txBody>
                  <a:tcPr marL="25400" marR="25400" marT="25400" marB="25400" anchor="ctr" horzOverflow="overflow">
                    <a:lnL w="25400">
                      <a:solidFill>
                        <a:schemeClr val="accent1">
                          <a:hueOff val="-11708571"/>
                          <a:satOff val="-92105"/>
                          <a:lumOff val="44705"/>
                        </a:schemeClr>
                      </a:solidFill>
                      <a:miter lim="400000"/>
                    </a:lnL>
                    <a:lnR w="12700">
                      <a:solidFill>
                        <a:schemeClr val="accent1">
                          <a:hueOff val="-11708571"/>
                          <a:satOff val="-92105"/>
                          <a:lumOff val="44705"/>
                        </a:schemeClr>
                      </a:solidFill>
                      <a:miter lim="400000"/>
                    </a:lnR>
                    <a:lnT w="25400">
                      <a:solidFill>
                        <a:schemeClr val="accent1">
                          <a:hueOff val="-11708571"/>
                          <a:satOff val="-92105"/>
                          <a:lumOff val="44705"/>
                        </a:schemeClr>
                      </a:solidFill>
                      <a:miter lim="400000"/>
                    </a:lnT>
                    <a:lnB w="25400">
                      <a:solidFill>
                        <a:schemeClr val="accent1">
                          <a:hueOff val="-11708571"/>
                          <a:satOff val="-92105"/>
                          <a:lumOff val="44705"/>
                        </a:schemeClr>
                      </a:solidFill>
                      <a:miter lim="400000"/>
                    </a:lnB>
                    <a:solidFill>
                      <a:schemeClr val="accent2">
                        <a:hueOff val="-10800000"/>
                        <a:satOff val="-100000"/>
                        <a:lumOff val="54117"/>
                      </a:schemeClr>
                    </a:solidFill>
                  </a:tcPr>
                </a:tc>
                <a:extLst>
                  <a:ext uri="{0D108BD9-81ED-4DB2-BD59-A6C34878D82A}">
                    <a16:rowId xmlns:a16="http://schemas.microsoft.com/office/drawing/2014/main" xmlns="" val="10007"/>
                  </a:ext>
                </a:extLst>
              </a:tr>
              <a:tr h="408864">
                <a:tc>
                  <a:txBody>
                    <a:bodyPr/>
                    <a:lstStyle/>
                    <a:p>
                      <a:pPr algn="l" defTabSz="822960">
                        <a:lnSpc>
                          <a:spcPct val="120000"/>
                        </a:lnSpc>
                        <a:defRPr sz="1400" spc="56">
                          <a:sym typeface="BentonSansF"/>
                        </a:defRPr>
                      </a:pPr>
                      <a:endParaRPr sz="700"/>
                    </a:p>
                  </a:txBody>
                  <a:tcPr marL="25400" marR="25400" marT="25400" marB="25400" anchor="ctr" horzOverflow="overflow">
                    <a:lnL w="0">
                      <a:miter lim="400000"/>
                    </a:lnL>
                    <a:lnR w="25400">
                      <a:solidFill>
                        <a:schemeClr val="accent1">
                          <a:hueOff val="-11708571"/>
                          <a:satOff val="-92105"/>
                          <a:lumOff val="44705"/>
                        </a:schemeClr>
                      </a:solidFill>
                      <a:miter lim="400000"/>
                    </a:lnR>
                    <a:lnT w="25400">
                      <a:solidFill>
                        <a:schemeClr val="accent1">
                          <a:hueOff val="-11708571"/>
                          <a:satOff val="-92105"/>
                          <a:lumOff val="44705"/>
                        </a:schemeClr>
                      </a:solidFill>
                      <a:miter lim="400000"/>
                    </a:lnT>
                    <a:lnB w="25400">
                      <a:solidFill>
                        <a:schemeClr val="accent1">
                          <a:hueOff val="-11708571"/>
                          <a:satOff val="-92105"/>
                          <a:lumOff val="44705"/>
                        </a:schemeClr>
                      </a:solidFill>
                      <a:miter lim="400000"/>
                    </a:lnB>
                    <a:solidFill>
                      <a:schemeClr val="accent2">
                        <a:hueOff val="-10800000"/>
                        <a:satOff val="-100000"/>
                        <a:lumOff val="54117"/>
                      </a:schemeClr>
                    </a:solidFill>
                  </a:tcPr>
                </a:tc>
                <a:tc>
                  <a:txBody>
                    <a:bodyPr/>
                    <a:lstStyle/>
                    <a:p>
                      <a:pPr algn="l" defTabSz="822960">
                        <a:lnSpc>
                          <a:spcPct val="120000"/>
                        </a:lnSpc>
                        <a:defRPr sz="1400" spc="56">
                          <a:sym typeface="BentonSansF"/>
                        </a:defRPr>
                      </a:pPr>
                      <a:endParaRPr sz="700"/>
                    </a:p>
                  </a:txBody>
                  <a:tcPr marL="25400" marR="25400" marT="25400" marB="25400" anchor="ctr" horzOverflow="overflow">
                    <a:lnL w="25400">
                      <a:solidFill>
                        <a:schemeClr val="accent1">
                          <a:hueOff val="-11708571"/>
                          <a:satOff val="-92105"/>
                          <a:lumOff val="44705"/>
                        </a:schemeClr>
                      </a:solidFill>
                      <a:miter lim="400000"/>
                    </a:lnL>
                    <a:lnR w="25400">
                      <a:solidFill>
                        <a:schemeClr val="accent1">
                          <a:hueOff val="-11708571"/>
                          <a:satOff val="-92105"/>
                          <a:lumOff val="44705"/>
                        </a:schemeClr>
                      </a:solidFill>
                      <a:miter lim="400000"/>
                    </a:lnR>
                    <a:lnT w="25400">
                      <a:solidFill>
                        <a:schemeClr val="accent1">
                          <a:hueOff val="-11708571"/>
                          <a:satOff val="-92105"/>
                          <a:lumOff val="44705"/>
                        </a:schemeClr>
                      </a:solidFill>
                      <a:miter lim="400000"/>
                    </a:lnT>
                    <a:lnB w="25400">
                      <a:solidFill>
                        <a:schemeClr val="accent1">
                          <a:hueOff val="-11708571"/>
                          <a:satOff val="-92105"/>
                          <a:lumOff val="44705"/>
                        </a:schemeClr>
                      </a:solidFill>
                      <a:miter lim="400000"/>
                    </a:lnB>
                    <a:solidFill>
                      <a:schemeClr val="accent2">
                        <a:hueOff val="-10800000"/>
                        <a:satOff val="-100000"/>
                        <a:lumOff val="54117"/>
                      </a:schemeClr>
                    </a:solidFill>
                  </a:tcPr>
                </a:tc>
                <a:tc>
                  <a:txBody>
                    <a:bodyPr/>
                    <a:lstStyle/>
                    <a:p>
                      <a:pPr algn="l" defTabSz="822960">
                        <a:lnSpc>
                          <a:spcPct val="120000"/>
                        </a:lnSpc>
                        <a:defRPr sz="1400" spc="56">
                          <a:sym typeface="BentonSansF"/>
                        </a:defRPr>
                      </a:pPr>
                      <a:endParaRPr sz="700"/>
                    </a:p>
                  </a:txBody>
                  <a:tcPr marL="25400" marR="25400" marT="25400" marB="25400" anchor="ctr" horzOverflow="overflow">
                    <a:lnL w="25400">
                      <a:solidFill>
                        <a:schemeClr val="accent1">
                          <a:hueOff val="-11708571"/>
                          <a:satOff val="-92105"/>
                          <a:lumOff val="44705"/>
                        </a:schemeClr>
                      </a:solidFill>
                      <a:miter lim="400000"/>
                    </a:lnL>
                    <a:lnR w="25400">
                      <a:solidFill>
                        <a:schemeClr val="accent1">
                          <a:hueOff val="-11708571"/>
                          <a:satOff val="-92105"/>
                          <a:lumOff val="44705"/>
                        </a:schemeClr>
                      </a:solidFill>
                      <a:miter lim="400000"/>
                    </a:lnR>
                    <a:lnT w="25400">
                      <a:solidFill>
                        <a:schemeClr val="accent1">
                          <a:hueOff val="-11708571"/>
                          <a:satOff val="-92105"/>
                          <a:lumOff val="44705"/>
                        </a:schemeClr>
                      </a:solidFill>
                      <a:miter lim="400000"/>
                    </a:lnT>
                    <a:lnB w="25400">
                      <a:solidFill>
                        <a:schemeClr val="accent1">
                          <a:hueOff val="-11708571"/>
                          <a:satOff val="-92105"/>
                          <a:lumOff val="44705"/>
                        </a:schemeClr>
                      </a:solidFill>
                      <a:miter lim="400000"/>
                    </a:lnB>
                    <a:noFill/>
                  </a:tcPr>
                </a:tc>
                <a:tc>
                  <a:txBody>
                    <a:bodyPr/>
                    <a:lstStyle/>
                    <a:p>
                      <a:pPr algn="l" defTabSz="822960">
                        <a:lnSpc>
                          <a:spcPct val="120000"/>
                        </a:lnSpc>
                        <a:defRPr sz="1400" spc="56">
                          <a:sym typeface="BentonSansF"/>
                        </a:defRPr>
                      </a:pPr>
                      <a:endParaRPr sz="700"/>
                    </a:p>
                  </a:txBody>
                  <a:tcPr marL="25400" marR="25400" marT="25400" marB="25400" anchor="ctr" horzOverflow="overflow">
                    <a:lnL w="25400">
                      <a:solidFill>
                        <a:schemeClr val="accent1">
                          <a:hueOff val="-11708571"/>
                          <a:satOff val="-92105"/>
                          <a:lumOff val="44705"/>
                        </a:schemeClr>
                      </a:solidFill>
                      <a:miter lim="400000"/>
                    </a:lnL>
                    <a:lnR w="25400">
                      <a:solidFill>
                        <a:schemeClr val="accent1">
                          <a:hueOff val="-11708571"/>
                          <a:satOff val="-92105"/>
                          <a:lumOff val="44705"/>
                        </a:schemeClr>
                      </a:solidFill>
                      <a:miter lim="400000"/>
                    </a:lnR>
                    <a:lnT w="25400">
                      <a:solidFill>
                        <a:schemeClr val="accent1">
                          <a:hueOff val="-11708571"/>
                          <a:satOff val="-92105"/>
                          <a:lumOff val="44705"/>
                        </a:schemeClr>
                      </a:solidFill>
                      <a:miter lim="400000"/>
                    </a:lnT>
                    <a:lnB w="25400">
                      <a:solidFill>
                        <a:schemeClr val="accent1">
                          <a:hueOff val="-11708571"/>
                          <a:satOff val="-92105"/>
                          <a:lumOff val="44705"/>
                        </a:schemeClr>
                      </a:solidFill>
                      <a:miter lim="400000"/>
                    </a:lnB>
                    <a:solidFill>
                      <a:schemeClr val="accent2">
                        <a:hueOff val="-10800000"/>
                        <a:satOff val="-100000"/>
                        <a:lumOff val="54117"/>
                      </a:schemeClr>
                    </a:solidFill>
                  </a:tcPr>
                </a:tc>
                <a:tc>
                  <a:txBody>
                    <a:bodyPr/>
                    <a:lstStyle/>
                    <a:p>
                      <a:pPr algn="l" defTabSz="822960">
                        <a:lnSpc>
                          <a:spcPct val="120000"/>
                        </a:lnSpc>
                        <a:defRPr sz="1400" spc="56">
                          <a:sym typeface="BentonSansF"/>
                        </a:defRPr>
                      </a:pPr>
                      <a:endParaRPr sz="700"/>
                    </a:p>
                  </a:txBody>
                  <a:tcPr marL="25400" marR="25400" marT="25400" marB="25400" anchor="ctr" horzOverflow="overflow">
                    <a:lnL w="25400">
                      <a:solidFill>
                        <a:schemeClr val="accent1">
                          <a:hueOff val="-11708571"/>
                          <a:satOff val="-92105"/>
                          <a:lumOff val="44705"/>
                        </a:schemeClr>
                      </a:solidFill>
                      <a:miter lim="400000"/>
                    </a:lnL>
                    <a:lnR w="25400">
                      <a:solidFill>
                        <a:schemeClr val="accent1">
                          <a:hueOff val="-11708571"/>
                          <a:satOff val="-92105"/>
                          <a:lumOff val="44705"/>
                        </a:schemeClr>
                      </a:solidFill>
                      <a:miter lim="400000"/>
                    </a:lnR>
                    <a:lnT w="25400">
                      <a:solidFill>
                        <a:schemeClr val="accent1">
                          <a:hueOff val="-11708571"/>
                          <a:satOff val="-92105"/>
                          <a:lumOff val="44705"/>
                        </a:schemeClr>
                      </a:solidFill>
                      <a:miter lim="400000"/>
                    </a:lnT>
                    <a:lnB w="25400">
                      <a:solidFill>
                        <a:schemeClr val="accent1">
                          <a:hueOff val="-11708571"/>
                          <a:satOff val="-92105"/>
                          <a:lumOff val="44705"/>
                        </a:schemeClr>
                      </a:solidFill>
                      <a:miter lim="400000"/>
                    </a:lnB>
                    <a:solidFill>
                      <a:schemeClr val="accent2">
                        <a:hueOff val="-10800000"/>
                        <a:satOff val="-100000"/>
                        <a:lumOff val="54117"/>
                      </a:schemeClr>
                    </a:solidFill>
                  </a:tcPr>
                </a:tc>
                <a:tc>
                  <a:txBody>
                    <a:bodyPr/>
                    <a:lstStyle/>
                    <a:p>
                      <a:pPr algn="l" defTabSz="822960">
                        <a:lnSpc>
                          <a:spcPct val="120000"/>
                        </a:lnSpc>
                        <a:defRPr sz="1400" spc="56">
                          <a:sym typeface="BentonSansF"/>
                        </a:defRPr>
                      </a:pPr>
                      <a:endParaRPr sz="700"/>
                    </a:p>
                  </a:txBody>
                  <a:tcPr marL="25400" marR="25400" marT="25400" marB="25400" anchor="ctr" horzOverflow="overflow">
                    <a:lnL w="25400">
                      <a:solidFill>
                        <a:schemeClr val="accent1">
                          <a:hueOff val="-11708571"/>
                          <a:satOff val="-92105"/>
                          <a:lumOff val="44705"/>
                        </a:schemeClr>
                      </a:solidFill>
                      <a:miter lim="400000"/>
                    </a:lnL>
                    <a:lnR w="25400">
                      <a:solidFill>
                        <a:schemeClr val="accent1">
                          <a:hueOff val="-11708571"/>
                          <a:satOff val="-92105"/>
                          <a:lumOff val="44705"/>
                        </a:schemeClr>
                      </a:solidFill>
                      <a:miter lim="400000"/>
                    </a:lnR>
                    <a:lnT w="25400">
                      <a:solidFill>
                        <a:schemeClr val="accent1">
                          <a:hueOff val="-11708571"/>
                          <a:satOff val="-92105"/>
                          <a:lumOff val="44705"/>
                        </a:schemeClr>
                      </a:solidFill>
                      <a:miter lim="400000"/>
                    </a:lnT>
                    <a:lnB w="25400">
                      <a:solidFill>
                        <a:schemeClr val="accent1">
                          <a:hueOff val="-11708571"/>
                          <a:satOff val="-92105"/>
                          <a:lumOff val="44705"/>
                        </a:schemeClr>
                      </a:solidFill>
                      <a:miter lim="400000"/>
                    </a:lnB>
                    <a:noFill/>
                  </a:tcPr>
                </a:tc>
                <a:tc>
                  <a:txBody>
                    <a:bodyPr/>
                    <a:lstStyle/>
                    <a:p>
                      <a:pPr algn="l" defTabSz="822960">
                        <a:lnSpc>
                          <a:spcPct val="120000"/>
                        </a:lnSpc>
                        <a:defRPr sz="1400" spc="56">
                          <a:sym typeface="BentonSansF"/>
                        </a:defRPr>
                      </a:pPr>
                      <a:endParaRPr sz="700"/>
                    </a:p>
                  </a:txBody>
                  <a:tcPr marL="25400" marR="25400" marT="25400" marB="25400" anchor="ctr" horzOverflow="overflow">
                    <a:lnL w="25400">
                      <a:solidFill>
                        <a:schemeClr val="accent1">
                          <a:hueOff val="-11708571"/>
                          <a:satOff val="-92105"/>
                          <a:lumOff val="44705"/>
                        </a:schemeClr>
                      </a:solidFill>
                      <a:miter lim="400000"/>
                    </a:lnL>
                    <a:lnR w="25400">
                      <a:solidFill>
                        <a:schemeClr val="accent1">
                          <a:hueOff val="-11708571"/>
                          <a:satOff val="-92105"/>
                          <a:lumOff val="44705"/>
                        </a:schemeClr>
                      </a:solidFill>
                      <a:miter lim="400000"/>
                    </a:lnR>
                    <a:lnT w="25400">
                      <a:solidFill>
                        <a:schemeClr val="accent1">
                          <a:hueOff val="-11708571"/>
                          <a:satOff val="-92105"/>
                          <a:lumOff val="44705"/>
                        </a:schemeClr>
                      </a:solidFill>
                      <a:miter lim="400000"/>
                    </a:lnT>
                    <a:lnB w="25400">
                      <a:solidFill>
                        <a:schemeClr val="accent1">
                          <a:hueOff val="-11708571"/>
                          <a:satOff val="-92105"/>
                          <a:lumOff val="44705"/>
                        </a:schemeClr>
                      </a:solidFill>
                      <a:miter lim="400000"/>
                    </a:lnB>
                    <a:solidFill>
                      <a:schemeClr val="accent2">
                        <a:hueOff val="-10800000"/>
                        <a:satOff val="-100000"/>
                        <a:lumOff val="54117"/>
                      </a:schemeClr>
                    </a:solidFill>
                  </a:tcPr>
                </a:tc>
                <a:tc>
                  <a:txBody>
                    <a:bodyPr/>
                    <a:lstStyle/>
                    <a:p>
                      <a:pPr algn="l" defTabSz="822960">
                        <a:lnSpc>
                          <a:spcPct val="120000"/>
                        </a:lnSpc>
                        <a:defRPr sz="1400" spc="56">
                          <a:sym typeface="BentonSansF"/>
                        </a:defRPr>
                      </a:pPr>
                      <a:endParaRPr sz="700"/>
                    </a:p>
                  </a:txBody>
                  <a:tcPr marL="25400" marR="25400" marT="25400" marB="25400" anchor="ctr" horzOverflow="overflow">
                    <a:lnL w="25400">
                      <a:solidFill>
                        <a:schemeClr val="accent1">
                          <a:hueOff val="-11708571"/>
                          <a:satOff val="-92105"/>
                          <a:lumOff val="44705"/>
                        </a:schemeClr>
                      </a:solidFill>
                      <a:miter lim="400000"/>
                    </a:lnL>
                    <a:lnR w="25400">
                      <a:solidFill>
                        <a:schemeClr val="accent1">
                          <a:hueOff val="-11708571"/>
                          <a:satOff val="-92105"/>
                          <a:lumOff val="44705"/>
                        </a:schemeClr>
                      </a:solidFill>
                      <a:miter lim="400000"/>
                    </a:lnR>
                    <a:lnT w="25400">
                      <a:solidFill>
                        <a:schemeClr val="accent1">
                          <a:hueOff val="-11708571"/>
                          <a:satOff val="-92105"/>
                          <a:lumOff val="44705"/>
                        </a:schemeClr>
                      </a:solidFill>
                      <a:miter lim="400000"/>
                    </a:lnT>
                    <a:lnB w="25400">
                      <a:solidFill>
                        <a:schemeClr val="accent1">
                          <a:hueOff val="-11708571"/>
                          <a:satOff val="-92105"/>
                          <a:lumOff val="44705"/>
                        </a:schemeClr>
                      </a:solidFill>
                      <a:miter lim="400000"/>
                    </a:lnB>
                    <a:solidFill>
                      <a:schemeClr val="accent2">
                        <a:hueOff val="-10800000"/>
                        <a:satOff val="-100000"/>
                        <a:lumOff val="54117"/>
                      </a:schemeClr>
                    </a:solidFill>
                  </a:tcPr>
                </a:tc>
                <a:tc>
                  <a:txBody>
                    <a:bodyPr/>
                    <a:lstStyle/>
                    <a:p>
                      <a:pPr algn="l" defTabSz="822960">
                        <a:lnSpc>
                          <a:spcPct val="120000"/>
                        </a:lnSpc>
                        <a:defRPr sz="1400" spc="56">
                          <a:sym typeface="BentonSansF"/>
                        </a:defRPr>
                      </a:pPr>
                      <a:endParaRPr sz="700"/>
                    </a:p>
                  </a:txBody>
                  <a:tcPr marL="25400" marR="25400" marT="25400" marB="25400" anchor="ctr" horzOverflow="overflow">
                    <a:lnL w="25400">
                      <a:solidFill>
                        <a:schemeClr val="accent1">
                          <a:hueOff val="-11708571"/>
                          <a:satOff val="-92105"/>
                          <a:lumOff val="44705"/>
                        </a:schemeClr>
                      </a:solidFill>
                      <a:miter lim="400000"/>
                    </a:lnL>
                    <a:lnR w="25400">
                      <a:solidFill>
                        <a:schemeClr val="accent1">
                          <a:hueOff val="-11708571"/>
                          <a:satOff val="-92105"/>
                          <a:lumOff val="44705"/>
                        </a:schemeClr>
                      </a:solidFill>
                      <a:miter lim="400000"/>
                    </a:lnR>
                    <a:lnT w="25400">
                      <a:solidFill>
                        <a:schemeClr val="accent1">
                          <a:hueOff val="-11708571"/>
                          <a:satOff val="-92105"/>
                          <a:lumOff val="44705"/>
                        </a:schemeClr>
                      </a:solidFill>
                      <a:miter lim="400000"/>
                    </a:lnT>
                    <a:lnB w="25400">
                      <a:solidFill>
                        <a:schemeClr val="accent1">
                          <a:hueOff val="-11708571"/>
                          <a:satOff val="-92105"/>
                          <a:lumOff val="44705"/>
                        </a:schemeClr>
                      </a:solidFill>
                      <a:miter lim="400000"/>
                    </a:lnB>
                    <a:solidFill>
                      <a:schemeClr val="accent2">
                        <a:hueOff val="-10800000"/>
                        <a:satOff val="-100000"/>
                        <a:lumOff val="54117"/>
                      </a:schemeClr>
                    </a:solidFill>
                  </a:tcPr>
                </a:tc>
                <a:tc>
                  <a:txBody>
                    <a:bodyPr/>
                    <a:lstStyle/>
                    <a:p>
                      <a:pPr algn="l" defTabSz="822960">
                        <a:lnSpc>
                          <a:spcPct val="120000"/>
                        </a:lnSpc>
                        <a:defRPr sz="1400" spc="56">
                          <a:sym typeface="BentonSansF"/>
                        </a:defRPr>
                      </a:pPr>
                      <a:endParaRPr sz="700"/>
                    </a:p>
                  </a:txBody>
                  <a:tcPr marL="25400" marR="25400" marT="25400" marB="25400" anchor="ctr" horzOverflow="overflow">
                    <a:lnL w="25400">
                      <a:solidFill>
                        <a:schemeClr val="accent1">
                          <a:hueOff val="-11708571"/>
                          <a:satOff val="-92105"/>
                          <a:lumOff val="44705"/>
                        </a:schemeClr>
                      </a:solidFill>
                      <a:miter lim="400000"/>
                    </a:lnL>
                    <a:lnR w="25400">
                      <a:solidFill>
                        <a:schemeClr val="accent1">
                          <a:hueOff val="-11708571"/>
                          <a:satOff val="-92105"/>
                          <a:lumOff val="44705"/>
                        </a:schemeClr>
                      </a:solidFill>
                      <a:miter lim="400000"/>
                    </a:lnR>
                    <a:lnT w="25400">
                      <a:solidFill>
                        <a:schemeClr val="accent1">
                          <a:hueOff val="-11708571"/>
                          <a:satOff val="-92105"/>
                          <a:lumOff val="44705"/>
                        </a:schemeClr>
                      </a:solidFill>
                      <a:miter lim="400000"/>
                    </a:lnT>
                    <a:lnB w="25400">
                      <a:solidFill>
                        <a:schemeClr val="accent1">
                          <a:hueOff val="-11708571"/>
                          <a:satOff val="-92105"/>
                          <a:lumOff val="44705"/>
                        </a:schemeClr>
                      </a:solidFill>
                      <a:miter lim="400000"/>
                    </a:lnB>
                    <a:solidFill>
                      <a:schemeClr val="accent2">
                        <a:hueOff val="-10800000"/>
                        <a:satOff val="-100000"/>
                        <a:lumOff val="54117"/>
                      </a:schemeClr>
                    </a:solidFill>
                  </a:tcPr>
                </a:tc>
                <a:tc>
                  <a:txBody>
                    <a:bodyPr/>
                    <a:lstStyle/>
                    <a:p>
                      <a:pPr algn="l" defTabSz="822960">
                        <a:lnSpc>
                          <a:spcPct val="120000"/>
                        </a:lnSpc>
                        <a:defRPr sz="1400" spc="56">
                          <a:sym typeface="BentonSansF"/>
                        </a:defRPr>
                      </a:pPr>
                      <a:endParaRPr sz="700"/>
                    </a:p>
                  </a:txBody>
                  <a:tcPr marL="25400" marR="25400" marT="25400" marB="25400" anchor="ctr" horzOverflow="overflow">
                    <a:lnL w="25400">
                      <a:solidFill>
                        <a:schemeClr val="accent1">
                          <a:hueOff val="-11708571"/>
                          <a:satOff val="-92105"/>
                          <a:lumOff val="44705"/>
                        </a:schemeClr>
                      </a:solidFill>
                      <a:miter lim="400000"/>
                    </a:lnL>
                    <a:lnR w="25400">
                      <a:solidFill>
                        <a:schemeClr val="accent1">
                          <a:hueOff val="-11708571"/>
                          <a:satOff val="-92105"/>
                          <a:lumOff val="44705"/>
                        </a:schemeClr>
                      </a:solidFill>
                      <a:miter lim="400000"/>
                    </a:lnR>
                    <a:lnT w="25400">
                      <a:solidFill>
                        <a:schemeClr val="accent1">
                          <a:hueOff val="-11708571"/>
                          <a:satOff val="-92105"/>
                          <a:lumOff val="44705"/>
                        </a:schemeClr>
                      </a:solidFill>
                      <a:miter lim="400000"/>
                    </a:lnT>
                    <a:lnB w="25400">
                      <a:solidFill>
                        <a:schemeClr val="accent1">
                          <a:hueOff val="-11708571"/>
                          <a:satOff val="-92105"/>
                          <a:lumOff val="44705"/>
                        </a:schemeClr>
                      </a:solidFill>
                      <a:miter lim="400000"/>
                    </a:lnB>
                    <a:noFill/>
                  </a:tcPr>
                </a:tc>
                <a:tc>
                  <a:txBody>
                    <a:bodyPr/>
                    <a:lstStyle/>
                    <a:p>
                      <a:pPr algn="l" defTabSz="822960">
                        <a:lnSpc>
                          <a:spcPct val="120000"/>
                        </a:lnSpc>
                        <a:defRPr sz="1400" spc="56">
                          <a:sym typeface="BentonSansF"/>
                        </a:defRPr>
                      </a:pPr>
                      <a:endParaRPr sz="700"/>
                    </a:p>
                  </a:txBody>
                  <a:tcPr marL="25400" marR="25400" marT="25400" marB="25400" anchor="ctr" horzOverflow="overflow">
                    <a:lnL w="25400">
                      <a:solidFill>
                        <a:schemeClr val="accent1">
                          <a:hueOff val="-11708571"/>
                          <a:satOff val="-92105"/>
                          <a:lumOff val="44705"/>
                        </a:schemeClr>
                      </a:solidFill>
                      <a:miter lim="400000"/>
                    </a:lnL>
                    <a:lnR w="25400">
                      <a:solidFill>
                        <a:schemeClr val="accent1">
                          <a:hueOff val="-11708571"/>
                          <a:satOff val="-92105"/>
                          <a:lumOff val="44705"/>
                        </a:schemeClr>
                      </a:solidFill>
                      <a:miter lim="400000"/>
                    </a:lnR>
                    <a:lnT w="25400">
                      <a:solidFill>
                        <a:schemeClr val="accent1">
                          <a:hueOff val="-11708571"/>
                          <a:satOff val="-92105"/>
                          <a:lumOff val="44705"/>
                        </a:schemeClr>
                      </a:solidFill>
                      <a:miter lim="400000"/>
                    </a:lnT>
                    <a:lnB w="25400">
                      <a:solidFill>
                        <a:schemeClr val="accent1">
                          <a:hueOff val="-11708571"/>
                          <a:satOff val="-92105"/>
                          <a:lumOff val="44705"/>
                        </a:schemeClr>
                      </a:solidFill>
                      <a:miter lim="400000"/>
                    </a:lnB>
                    <a:solidFill>
                      <a:schemeClr val="accent2">
                        <a:hueOff val="-10800000"/>
                        <a:satOff val="-100000"/>
                        <a:lumOff val="54117"/>
                      </a:schemeClr>
                    </a:solidFill>
                  </a:tcPr>
                </a:tc>
                <a:tc>
                  <a:txBody>
                    <a:bodyPr/>
                    <a:lstStyle/>
                    <a:p>
                      <a:pPr algn="l" defTabSz="822960">
                        <a:lnSpc>
                          <a:spcPct val="120000"/>
                        </a:lnSpc>
                        <a:defRPr sz="1400" spc="56">
                          <a:sym typeface="BentonSansF"/>
                        </a:defRPr>
                      </a:pPr>
                      <a:endParaRPr sz="700"/>
                    </a:p>
                  </a:txBody>
                  <a:tcPr marL="25400" marR="25400" marT="25400" marB="25400" anchor="ctr" horzOverflow="overflow">
                    <a:lnL w="25400">
                      <a:solidFill>
                        <a:schemeClr val="accent1">
                          <a:hueOff val="-11708571"/>
                          <a:satOff val="-92105"/>
                          <a:lumOff val="44705"/>
                        </a:schemeClr>
                      </a:solidFill>
                      <a:miter lim="400000"/>
                    </a:lnL>
                    <a:lnR w="12700">
                      <a:solidFill>
                        <a:schemeClr val="accent1">
                          <a:hueOff val="-11708571"/>
                          <a:satOff val="-92105"/>
                          <a:lumOff val="44705"/>
                        </a:schemeClr>
                      </a:solidFill>
                      <a:miter lim="400000"/>
                    </a:lnR>
                    <a:lnT w="25400">
                      <a:solidFill>
                        <a:schemeClr val="accent1">
                          <a:hueOff val="-11708571"/>
                          <a:satOff val="-92105"/>
                          <a:lumOff val="44705"/>
                        </a:schemeClr>
                      </a:solidFill>
                      <a:miter lim="400000"/>
                    </a:lnT>
                    <a:lnB w="25400">
                      <a:solidFill>
                        <a:schemeClr val="accent1">
                          <a:hueOff val="-11708571"/>
                          <a:satOff val="-92105"/>
                          <a:lumOff val="44705"/>
                        </a:schemeClr>
                      </a:solidFill>
                      <a:miter lim="400000"/>
                    </a:lnB>
                    <a:solidFill>
                      <a:schemeClr val="accent2">
                        <a:hueOff val="-10800000"/>
                        <a:satOff val="-100000"/>
                        <a:lumOff val="54117"/>
                      </a:schemeClr>
                    </a:solidFill>
                  </a:tcPr>
                </a:tc>
                <a:extLst>
                  <a:ext uri="{0D108BD9-81ED-4DB2-BD59-A6C34878D82A}">
                    <a16:rowId xmlns:a16="http://schemas.microsoft.com/office/drawing/2014/main" xmlns="" val="10008"/>
                  </a:ext>
                </a:extLst>
              </a:tr>
              <a:tr h="408864">
                <a:tc>
                  <a:txBody>
                    <a:bodyPr/>
                    <a:lstStyle/>
                    <a:p>
                      <a:pPr algn="l" defTabSz="822960">
                        <a:lnSpc>
                          <a:spcPct val="120000"/>
                        </a:lnSpc>
                        <a:defRPr sz="1400" spc="56">
                          <a:sym typeface="BentonSansF"/>
                        </a:defRPr>
                      </a:pPr>
                      <a:endParaRPr sz="700"/>
                    </a:p>
                  </a:txBody>
                  <a:tcPr marL="25400" marR="25400" marT="25400" marB="25400" anchor="ctr" horzOverflow="overflow">
                    <a:lnL w="0">
                      <a:miter lim="400000"/>
                    </a:lnL>
                    <a:lnR w="25400">
                      <a:solidFill>
                        <a:schemeClr val="accent1">
                          <a:hueOff val="-11708571"/>
                          <a:satOff val="-92105"/>
                          <a:lumOff val="44705"/>
                        </a:schemeClr>
                      </a:solidFill>
                      <a:miter lim="400000"/>
                    </a:lnR>
                    <a:lnT w="25400">
                      <a:solidFill>
                        <a:schemeClr val="accent1">
                          <a:hueOff val="-11708571"/>
                          <a:satOff val="-92105"/>
                          <a:lumOff val="44705"/>
                        </a:schemeClr>
                      </a:solidFill>
                      <a:miter lim="400000"/>
                    </a:lnT>
                    <a:lnB w="25400">
                      <a:solidFill>
                        <a:schemeClr val="accent1">
                          <a:hueOff val="-11708571"/>
                          <a:satOff val="-92105"/>
                          <a:lumOff val="44705"/>
                        </a:schemeClr>
                      </a:solidFill>
                      <a:miter lim="400000"/>
                    </a:lnB>
                    <a:solidFill>
                      <a:schemeClr val="accent2">
                        <a:hueOff val="-10800000"/>
                        <a:satOff val="-100000"/>
                        <a:lumOff val="54117"/>
                      </a:schemeClr>
                    </a:solidFill>
                  </a:tcPr>
                </a:tc>
                <a:tc>
                  <a:txBody>
                    <a:bodyPr/>
                    <a:lstStyle/>
                    <a:p>
                      <a:pPr algn="l" defTabSz="822960">
                        <a:lnSpc>
                          <a:spcPct val="120000"/>
                        </a:lnSpc>
                        <a:defRPr sz="1400" spc="56">
                          <a:sym typeface="BentonSansF"/>
                        </a:defRPr>
                      </a:pPr>
                      <a:endParaRPr sz="700"/>
                    </a:p>
                  </a:txBody>
                  <a:tcPr marL="25400" marR="25400" marT="25400" marB="25400" anchor="ctr" horzOverflow="overflow">
                    <a:lnL w="25400">
                      <a:solidFill>
                        <a:schemeClr val="accent1">
                          <a:hueOff val="-11708571"/>
                          <a:satOff val="-92105"/>
                          <a:lumOff val="44705"/>
                        </a:schemeClr>
                      </a:solidFill>
                      <a:miter lim="400000"/>
                    </a:lnL>
                    <a:lnR w="25400">
                      <a:solidFill>
                        <a:schemeClr val="accent1">
                          <a:hueOff val="-11708571"/>
                          <a:satOff val="-92105"/>
                          <a:lumOff val="44705"/>
                        </a:schemeClr>
                      </a:solidFill>
                      <a:miter lim="400000"/>
                    </a:lnR>
                    <a:lnT w="25400">
                      <a:solidFill>
                        <a:schemeClr val="accent1">
                          <a:hueOff val="-11708571"/>
                          <a:satOff val="-92105"/>
                          <a:lumOff val="44705"/>
                        </a:schemeClr>
                      </a:solidFill>
                      <a:miter lim="400000"/>
                    </a:lnT>
                    <a:lnB w="25400">
                      <a:solidFill>
                        <a:schemeClr val="accent1">
                          <a:hueOff val="-11708571"/>
                          <a:satOff val="-92105"/>
                          <a:lumOff val="44705"/>
                        </a:schemeClr>
                      </a:solidFill>
                      <a:miter lim="400000"/>
                    </a:lnB>
                    <a:solidFill>
                      <a:schemeClr val="accent2">
                        <a:hueOff val="-10800000"/>
                        <a:satOff val="-100000"/>
                        <a:lumOff val="54117"/>
                      </a:schemeClr>
                    </a:solidFill>
                  </a:tcPr>
                </a:tc>
                <a:tc>
                  <a:txBody>
                    <a:bodyPr/>
                    <a:lstStyle/>
                    <a:p>
                      <a:pPr algn="l" defTabSz="822960">
                        <a:lnSpc>
                          <a:spcPct val="120000"/>
                        </a:lnSpc>
                        <a:defRPr sz="1400" spc="56">
                          <a:sym typeface="BentonSansF"/>
                        </a:defRPr>
                      </a:pPr>
                      <a:endParaRPr sz="700"/>
                    </a:p>
                  </a:txBody>
                  <a:tcPr marL="25400" marR="25400" marT="25400" marB="25400" anchor="ctr" horzOverflow="overflow">
                    <a:lnL w="25400">
                      <a:solidFill>
                        <a:schemeClr val="accent1">
                          <a:hueOff val="-11708571"/>
                          <a:satOff val="-92105"/>
                          <a:lumOff val="44705"/>
                        </a:schemeClr>
                      </a:solidFill>
                      <a:miter lim="400000"/>
                    </a:lnL>
                    <a:lnR w="25400">
                      <a:solidFill>
                        <a:schemeClr val="accent1">
                          <a:hueOff val="-11708571"/>
                          <a:satOff val="-92105"/>
                          <a:lumOff val="44705"/>
                        </a:schemeClr>
                      </a:solidFill>
                      <a:miter lim="400000"/>
                    </a:lnR>
                    <a:lnT w="25400">
                      <a:solidFill>
                        <a:schemeClr val="accent1">
                          <a:hueOff val="-11708571"/>
                          <a:satOff val="-92105"/>
                          <a:lumOff val="44705"/>
                        </a:schemeClr>
                      </a:solidFill>
                      <a:miter lim="400000"/>
                    </a:lnT>
                    <a:lnB w="25400">
                      <a:solidFill>
                        <a:schemeClr val="accent1">
                          <a:hueOff val="-11708571"/>
                          <a:satOff val="-92105"/>
                          <a:lumOff val="44705"/>
                        </a:schemeClr>
                      </a:solidFill>
                      <a:miter lim="400000"/>
                    </a:lnB>
                    <a:noFill/>
                  </a:tcPr>
                </a:tc>
                <a:tc>
                  <a:txBody>
                    <a:bodyPr/>
                    <a:lstStyle/>
                    <a:p>
                      <a:pPr algn="l" defTabSz="822960">
                        <a:lnSpc>
                          <a:spcPct val="120000"/>
                        </a:lnSpc>
                        <a:defRPr sz="1400" spc="56">
                          <a:sym typeface="BentonSansF"/>
                        </a:defRPr>
                      </a:pPr>
                      <a:endParaRPr sz="700"/>
                    </a:p>
                  </a:txBody>
                  <a:tcPr marL="25400" marR="25400" marT="25400" marB="25400" anchor="ctr" horzOverflow="overflow">
                    <a:lnL w="25400">
                      <a:solidFill>
                        <a:schemeClr val="accent1">
                          <a:hueOff val="-11708571"/>
                          <a:satOff val="-92105"/>
                          <a:lumOff val="44705"/>
                        </a:schemeClr>
                      </a:solidFill>
                      <a:miter lim="400000"/>
                    </a:lnL>
                    <a:lnR w="25400">
                      <a:solidFill>
                        <a:schemeClr val="accent1">
                          <a:hueOff val="-11708571"/>
                          <a:satOff val="-92105"/>
                          <a:lumOff val="44705"/>
                        </a:schemeClr>
                      </a:solidFill>
                      <a:miter lim="400000"/>
                    </a:lnR>
                    <a:lnT w="25400">
                      <a:solidFill>
                        <a:schemeClr val="accent1">
                          <a:hueOff val="-11708571"/>
                          <a:satOff val="-92105"/>
                          <a:lumOff val="44705"/>
                        </a:schemeClr>
                      </a:solidFill>
                      <a:miter lim="400000"/>
                    </a:lnT>
                    <a:lnB w="25400">
                      <a:solidFill>
                        <a:schemeClr val="accent1">
                          <a:hueOff val="-11708571"/>
                          <a:satOff val="-92105"/>
                          <a:lumOff val="44705"/>
                        </a:schemeClr>
                      </a:solidFill>
                      <a:miter lim="400000"/>
                    </a:lnB>
                    <a:solidFill>
                      <a:schemeClr val="accent2">
                        <a:hueOff val="-10800000"/>
                        <a:satOff val="-100000"/>
                        <a:lumOff val="54117"/>
                      </a:schemeClr>
                    </a:solidFill>
                  </a:tcPr>
                </a:tc>
                <a:tc>
                  <a:txBody>
                    <a:bodyPr/>
                    <a:lstStyle/>
                    <a:p>
                      <a:pPr algn="l" defTabSz="822960">
                        <a:lnSpc>
                          <a:spcPct val="120000"/>
                        </a:lnSpc>
                        <a:defRPr sz="1400" spc="56">
                          <a:sym typeface="BentonSansF"/>
                        </a:defRPr>
                      </a:pPr>
                      <a:endParaRPr sz="700"/>
                    </a:p>
                  </a:txBody>
                  <a:tcPr marL="25400" marR="25400" marT="25400" marB="25400" anchor="ctr" horzOverflow="overflow">
                    <a:lnL w="25400">
                      <a:solidFill>
                        <a:schemeClr val="accent1">
                          <a:hueOff val="-11708571"/>
                          <a:satOff val="-92105"/>
                          <a:lumOff val="44705"/>
                        </a:schemeClr>
                      </a:solidFill>
                      <a:miter lim="400000"/>
                    </a:lnL>
                    <a:lnR w="25400">
                      <a:solidFill>
                        <a:schemeClr val="accent1">
                          <a:hueOff val="-11708571"/>
                          <a:satOff val="-92105"/>
                          <a:lumOff val="44705"/>
                        </a:schemeClr>
                      </a:solidFill>
                      <a:miter lim="400000"/>
                    </a:lnR>
                    <a:lnT w="25400">
                      <a:solidFill>
                        <a:schemeClr val="accent1">
                          <a:hueOff val="-11708571"/>
                          <a:satOff val="-92105"/>
                          <a:lumOff val="44705"/>
                        </a:schemeClr>
                      </a:solidFill>
                      <a:miter lim="400000"/>
                    </a:lnT>
                    <a:lnB w="25400">
                      <a:solidFill>
                        <a:schemeClr val="accent1">
                          <a:hueOff val="-11708571"/>
                          <a:satOff val="-92105"/>
                          <a:lumOff val="44705"/>
                        </a:schemeClr>
                      </a:solidFill>
                      <a:miter lim="400000"/>
                    </a:lnB>
                    <a:solidFill>
                      <a:schemeClr val="accent2">
                        <a:hueOff val="-10800000"/>
                        <a:satOff val="-100000"/>
                        <a:lumOff val="54117"/>
                      </a:schemeClr>
                    </a:solidFill>
                  </a:tcPr>
                </a:tc>
                <a:tc>
                  <a:txBody>
                    <a:bodyPr/>
                    <a:lstStyle/>
                    <a:p>
                      <a:pPr algn="l" defTabSz="822960">
                        <a:lnSpc>
                          <a:spcPct val="120000"/>
                        </a:lnSpc>
                        <a:defRPr sz="1400" spc="56">
                          <a:sym typeface="BentonSansF"/>
                        </a:defRPr>
                      </a:pPr>
                      <a:endParaRPr sz="700"/>
                    </a:p>
                  </a:txBody>
                  <a:tcPr marL="25400" marR="25400" marT="25400" marB="25400" anchor="ctr" horzOverflow="overflow">
                    <a:lnL w="25400">
                      <a:solidFill>
                        <a:schemeClr val="accent1">
                          <a:hueOff val="-11708571"/>
                          <a:satOff val="-92105"/>
                          <a:lumOff val="44705"/>
                        </a:schemeClr>
                      </a:solidFill>
                      <a:miter lim="400000"/>
                    </a:lnL>
                    <a:lnR w="25400">
                      <a:solidFill>
                        <a:schemeClr val="accent1">
                          <a:hueOff val="-11708571"/>
                          <a:satOff val="-92105"/>
                          <a:lumOff val="44705"/>
                        </a:schemeClr>
                      </a:solidFill>
                      <a:miter lim="400000"/>
                    </a:lnR>
                    <a:lnT w="25400">
                      <a:solidFill>
                        <a:schemeClr val="accent1">
                          <a:hueOff val="-11708571"/>
                          <a:satOff val="-92105"/>
                          <a:lumOff val="44705"/>
                        </a:schemeClr>
                      </a:solidFill>
                      <a:miter lim="400000"/>
                    </a:lnT>
                    <a:lnB w="25400">
                      <a:solidFill>
                        <a:schemeClr val="accent1">
                          <a:hueOff val="-11708571"/>
                          <a:satOff val="-92105"/>
                          <a:lumOff val="44705"/>
                        </a:schemeClr>
                      </a:solidFill>
                      <a:miter lim="400000"/>
                    </a:lnB>
                    <a:noFill/>
                  </a:tcPr>
                </a:tc>
                <a:tc>
                  <a:txBody>
                    <a:bodyPr/>
                    <a:lstStyle/>
                    <a:p>
                      <a:pPr algn="l" defTabSz="822960">
                        <a:lnSpc>
                          <a:spcPct val="120000"/>
                        </a:lnSpc>
                        <a:defRPr sz="1400" spc="56">
                          <a:sym typeface="BentonSansF"/>
                        </a:defRPr>
                      </a:pPr>
                      <a:endParaRPr sz="700"/>
                    </a:p>
                  </a:txBody>
                  <a:tcPr marL="25400" marR="25400" marT="25400" marB="25400" anchor="ctr" horzOverflow="overflow">
                    <a:lnL w="25400">
                      <a:solidFill>
                        <a:schemeClr val="accent1">
                          <a:hueOff val="-11708571"/>
                          <a:satOff val="-92105"/>
                          <a:lumOff val="44705"/>
                        </a:schemeClr>
                      </a:solidFill>
                      <a:miter lim="400000"/>
                    </a:lnL>
                    <a:lnR w="25400">
                      <a:solidFill>
                        <a:schemeClr val="accent1">
                          <a:hueOff val="-11708571"/>
                          <a:satOff val="-92105"/>
                          <a:lumOff val="44705"/>
                        </a:schemeClr>
                      </a:solidFill>
                      <a:miter lim="400000"/>
                    </a:lnR>
                    <a:lnT w="25400">
                      <a:solidFill>
                        <a:schemeClr val="accent1">
                          <a:hueOff val="-11708571"/>
                          <a:satOff val="-92105"/>
                          <a:lumOff val="44705"/>
                        </a:schemeClr>
                      </a:solidFill>
                      <a:miter lim="400000"/>
                    </a:lnT>
                    <a:lnB w="25400">
                      <a:solidFill>
                        <a:schemeClr val="accent1">
                          <a:hueOff val="-11708571"/>
                          <a:satOff val="-92105"/>
                          <a:lumOff val="44705"/>
                        </a:schemeClr>
                      </a:solidFill>
                      <a:miter lim="400000"/>
                    </a:lnB>
                    <a:solidFill>
                      <a:schemeClr val="accent2">
                        <a:hueOff val="-10800000"/>
                        <a:satOff val="-100000"/>
                        <a:lumOff val="54117"/>
                      </a:schemeClr>
                    </a:solidFill>
                  </a:tcPr>
                </a:tc>
                <a:tc>
                  <a:txBody>
                    <a:bodyPr/>
                    <a:lstStyle/>
                    <a:p>
                      <a:pPr algn="l" defTabSz="822960">
                        <a:lnSpc>
                          <a:spcPct val="120000"/>
                        </a:lnSpc>
                        <a:defRPr sz="1400" spc="56">
                          <a:sym typeface="BentonSansF"/>
                        </a:defRPr>
                      </a:pPr>
                      <a:endParaRPr sz="700"/>
                    </a:p>
                  </a:txBody>
                  <a:tcPr marL="25400" marR="25400" marT="25400" marB="25400" anchor="ctr" horzOverflow="overflow">
                    <a:lnL w="25400">
                      <a:solidFill>
                        <a:schemeClr val="accent1">
                          <a:hueOff val="-11708571"/>
                          <a:satOff val="-92105"/>
                          <a:lumOff val="44705"/>
                        </a:schemeClr>
                      </a:solidFill>
                      <a:miter lim="400000"/>
                    </a:lnL>
                    <a:lnR w="25400">
                      <a:solidFill>
                        <a:schemeClr val="accent1">
                          <a:hueOff val="-11708571"/>
                          <a:satOff val="-92105"/>
                          <a:lumOff val="44705"/>
                        </a:schemeClr>
                      </a:solidFill>
                      <a:miter lim="400000"/>
                    </a:lnR>
                    <a:lnT w="25400">
                      <a:solidFill>
                        <a:schemeClr val="accent1">
                          <a:hueOff val="-11708571"/>
                          <a:satOff val="-92105"/>
                          <a:lumOff val="44705"/>
                        </a:schemeClr>
                      </a:solidFill>
                      <a:miter lim="400000"/>
                    </a:lnT>
                    <a:lnB w="25400">
                      <a:solidFill>
                        <a:schemeClr val="accent1">
                          <a:hueOff val="-11708571"/>
                          <a:satOff val="-92105"/>
                          <a:lumOff val="44705"/>
                        </a:schemeClr>
                      </a:solidFill>
                      <a:miter lim="400000"/>
                    </a:lnB>
                    <a:solidFill>
                      <a:schemeClr val="accent2">
                        <a:hueOff val="-10800000"/>
                        <a:satOff val="-100000"/>
                        <a:lumOff val="54117"/>
                      </a:schemeClr>
                    </a:solidFill>
                  </a:tcPr>
                </a:tc>
                <a:tc>
                  <a:txBody>
                    <a:bodyPr/>
                    <a:lstStyle/>
                    <a:p>
                      <a:pPr algn="l" defTabSz="822960">
                        <a:lnSpc>
                          <a:spcPct val="120000"/>
                        </a:lnSpc>
                        <a:defRPr sz="1400" spc="56">
                          <a:sym typeface="BentonSansF"/>
                        </a:defRPr>
                      </a:pPr>
                      <a:endParaRPr sz="700"/>
                    </a:p>
                  </a:txBody>
                  <a:tcPr marL="25400" marR="25400" marT="25400" marB="25400" anchor="ctr" horzOverflow="overflow">
                    <a:lnL w="25400">
                      <a:solidFill>
                        <a:schemeClr val="accent1">
                          <a:hueOff val="-11708571"/>
                          <a:satOff val="-92105"/>
                          <a:lumOff val="44705"/>
                        </a:schemeClr>
                      </a:solidFill>
                      <a:miter lim="400000"/>
                    </a:lnL>
                    <a:lnR w="25400">
                      <a:solidFill>
                        <a:schemeClr val="accent1">
                          <a:hueOff val="-11708571"/>
                          <a:satOff val="-92105"/>
                          <a:lumOff val="44705"/>
                        </a:schemeClr>
                      </a:solidFill>
                      <a:miter lim="400000"/>
                    </a:lnR>
                    <a:lnT w="25400">
                      <a:solidFill>
                        <a:schemeClr val="accent1">
                          <a:hueOff val="-11708571"/>
                          <a:satOff val="-92105"/>
                          <a:lumOff val="44705"/>
                        </a:schemeClr>
                      </a:solidFill>
                      <a:miter lim="400000"/>
                    </a:lnT>
                    <a:lnB w="25400">
                      <a:solidFill>
                        <a:schemeClr val="accent1">
                          <a:hueOff val="-11708571"/>
                          <a:satOff val="-92105"/>
                          <a:lumOff val="44705"/>
                        </a:schemeClr>
                      </a:solidFill>
                      <a:miter lim="400000"/>
                    </a:lnB>
                    <a:solidFill>
                      <a:schemeClr val="accent2">
                        <a:hueOff val="-10800000"/>
                        <a:satOff val="-100000"/>
                        <a:lumOff val="54117"/>
                      </a:schemeClr>
                    </a:solidFill>
                  </a:tcPr>
                </a:tc>
                <a:tc>
                  <a:txBody>
                    <a:bodyPr/>
                    <a:lstStyle/>
                    <a:p>
                      <a:pPr algn="l" defTabSz="822960">
                        <a:lnSpc>
                          <a:spcPct val="120000"/>
                        </a:lnSpc>
                        <a:defRPr sz="1400" spc="56">
                          <a:sym typeface="BentonSansF"/>
                        </a:defRPr>
                      </a:pPr>
                      <a:endParaRPr sz="700"/>
                    </a:p>
                  </a:txBody>
                  <a:tcPr marL="25400" marR="25400" marT="25400" marB="25400" anchor="ctr" horzOverflow="overflow">
                    <a:lnL w="25400">
                      <a:solidFill>
                        <a:schemeClr val="accent1">
                          <a:hueOff val="-11708571"/>
                          <a:satOff val="-92105"/>
                          <a:lumOff val="44705"/>
                        </a:schemeClr>
                      </a:solidFill>
                      <a:miter lim="400000"/>
                    </a:lnL>
                    <a:lnR w="25400">
                      <a:solidFill>
                        <a:schemeClr val="accent1">
                          <a:hueOff val="-11708571"/>
                          <a:satOff val="-92105"/>
                          <a:lumOff val="44705"/>
                        </a:schemeClr>
                      </a:solidFill>
                      <a:miter lim="400000"/>
                    </a:lnR>
                    <a:lnT w="25400">
                      <a:solidFill>
                        <a:schemeClr val="accent1">
                          <a:hueOff val="-11708571"/>
                          <a:satOff val="-92105"/>
                          <a:lumOff val="44705"/>
                        </a:schemeClr>
                      </a:solidFill>
                      <a:miter lim="400000"/>
                    </a:lnT>
                    <a:lnB w="25400">
                      <a:solidFill>
                        <a:schemeClr val="accent1">
                          <a:hueOff val="-11708571"/>
                          <a:satOff val="-92105"/>
                          <a:lumOff val="44705"/>
                        </a:schemeClr>
                      </a:solidFill>
                      <a:miter lim="400000"/>
                    </a:lnB>
                    <a:solidFill>
                      <a:schemeClr val="accent2">
                        <a:hueOff val="-10800000"/>
                        <a:satOff val="-100000"/>
                        <a:lumOff val="54117"/>
                      </a:schemeClr>
                    </a:solidFill>
                  </a:tcPr>
                </a:tc>
                <a:tc>
                  <a:txBody>
                    <a:bodyPr/>
                    <a:lstStyle/>
                    <a:p>
                      <a:pPr algn="l" defTabSz="822960">
                        <a:lnSpc>
                          <a:spcPct val="120000"/>
                        </a:lnSpc>
                        <a:defRPr sz="1400" spc="56">
                          <a:sym typeface="BentonSansF"/>
                        </a:defRPr>
                      </a:pPr>
                      <a:endParaRPr sz="700"/>
                    </a:p>
                  </a:txBody>
                  <a:tcPr marL="25400" marR="25400" marT="25400" marB="25400" anchor="ctr" horzOverflow="overflow">
                    <a:lnL w="25400">
                      <a:solidFill>
                        <a:schemeClr val="accent1">
                          <a:hueOff val="-11708571"/>
                          <a:satOff val="-92105"/>
                          <a:lumOff val="44705"/>
                        </a:schemeClr>
                      </a:solidFill>
                      <a:miter lim="400000"/>
                    </a:lnL>
                    <a:lnR w="25400">
                      <a:solidFill>
                        <a:schemeClr val="accent1">
                          <a:hueOff val="-11708571"/>
                          <a:satOff val="-92105"/>
                          <a:lumOff val="44705"/>
                        </a:schemeClr>
                      </a:solidFill>
                      <a:miter lim="400000"/>
                    </a:lnR>
                    <a:lnT w="25400">
                      <a:solidFill>
                        <a:schemeClr val="accent1">
                          <a:hueOff val="-11708571"/>
                          <a:satOff val="-92105"/>
                          <a:lumOff val="44705"/>
                        </a:schemeClr>
                      </a:solidFill>
                      <a:miter lim="400000"/>
                    </a:lnT>
                    <a:lnB w="25400">
                      <a:solidFill>
                        <a:schemeClr val="accent1">
                          <a:hueOff val="-11708571"/>
                          <a:satOff val="-92105"/>
                          <a:lumOff val="44705"/>
                        </a:schemeClr>
                      </a:solidFill>
                      <a:miter lim="400000"/>
                    </a:lnB>
                    <a:noFill/>
                  </a:tcPr>
                </a:tc>
                <a:tc>
                  <a:txBody>
                    <a:bodyPr/>
                    <a:lstStyle/>
                    <a:p>
                      <a:pPr algn="l" defTabSz="822960">
                        <a:lnSpc>
                          <a:spcPct val="120000"/>
                        </a:lnSpc>
                        <a:defRPr sz="1400" spc="56">
                          <a:sym typeface="BentonSansF"/>
                        </a:defRPr>
                      </a:pPr>
                      <a:endParaRPr sz="700"/>
                    </a:p>
                  </a:txBody>
                  <a:tcPr marL="25400" marR="25400" marT="25400" marB="25400" anchor="ctr" horzOverflow="overflow">
                    <a:lnL w="25400">
                      <a:solidFill>
                        <a:schemeClr val="accent1">
                          <a:hueOff val="-11708571"/>
                          <a:satOff val="-92105"/>
                          <a:lumOff val="44705"/>
                        </a:schemeClr>
                      </a:solidFill>
                      <a:miter lim="400000"/>
                    </a:lnL>
                    <a:lnR w="25400">
                      <a:solidFill>
                        <a:schemeClr val="accent1">
                          <a:hueOff val="-11708571"/>
                          <a:satOff val="-92105"/>
                          <a:lumOff val="44705"/>
                        </a:schemeClr>
                      </a:solidFill>
                      <a:miter lim="400000"/>
                    </a:lnR>
                    <a:lnT w="25400">
                      <a:solidFill>
                        <a:schemeClr val="accent1">
                          <a:hueOff val="-11708571"/>
                          <a:satOff val="-92105"/>
                          <a:lumOff val="44705"/>
                        </a:schemeClr>
                      </a:solidFill>
                      <a:miter lim="400000"/>
                    </a:lnT>
                    <a:lnB w="25400">
                      <a:solidFill>
                        <a:schemeClr val="accent1">
                          <a:hueOff val="-11708571"/>
                          <a:satOff val="-92105"/>
                          <a:lumOff val="44705"/>
                        </a:schemeClr>
                      </a:solidFill>
                      <a:miter lim="400000"/>
                    </a:lnB>
                    <a:solidFill>
                      <a:schemeClr val="accent2">
                        <a:hueOff val="-10800000"/>
                        <a:satOff val="-100000"/>
                        <a:lumOff val="54117"/>
                      </a:schemeClr>
                    </a:solidFill>
                  </a:tcPr>
                </a:tc>
                <a:tc>
                  <a:txBody>
                    <a:bodyPr/>
                    <a:lstStyle/>
                    <a:p>
                      <a:pPr algn="l" defTabSz="822960">
                        <a:lnSpc>
                          <a:spcPct val="120000"/>
                        </a:lnSpc>
                        <a:defRPr sz="1400" spc="56">
                          <a:sym typeface="BentonSansF"/>
                        </a:defRPr>
                      </a:pPr>
                      <a:endParaRPr sz="700"/>
                    </a:p>
                  </a:txBody>
                  <a:tcPr marL="25400" marR="25400" marT="25400" marB="25400" anchor="ctr" horzOverflow="overflow">
                    <a:lnL w="25400">
                      <a:solidFill>
                        <a:schemeClr val="accent1">
                          <a:hueOff val="-11708571"/>
                          <a:satOff val="-92105"/>
                          <a:lumOff val="44705"/>
                        </a:schemeClr>
                      </a:solidFill>
                      <a:miter lim="400000"/>
                    </a:lnL>
                    <a:lnR w="12700">
                      <a:solidFill>
                        <a:schemeClr val="accent1">
                          <a:hueOff val="-11708571"/>
                          <a:satOff val="-92105"/>
                          <a:lumOff val="44705"/>
                        </a:schemeClr>
                      </a:solidFill>
                      <a:miter lim="400000"/>
                    </a:lnR>
                    <a:lnT w="25400">
                      <a:solidFill>
                        <a:schemeClr val="accent1">
                          <a:hueOff val="-11708571"/>
                          <a:satOff val="-92105"/>
                          <a:lumOff val="44705"/>
                        </a:schemeClr>
                      </a:solidFill>
                      <a:miter lim="400000"/>
                    </a:lnT>
                    <a:lnB w="25400">
                      <a:solidFill>
                        <a:schemeClr val="accent1">
                          <a:hueOff val="-11708571"/>
                          <a:satOff val="-92105"/>
                          <a:lumOff val="44705"/>
                        </a:schemeClr>
                      </a:solidFill>
                      <a:miter lim="400000"/>
                    </a:lnB>
                    <a:solidFill>
                      <a:schemeClr val="accent2">
                        <a:hueOff val="-10800000"/>
                        <a:satOff val="-100000"/>
                        <a:lumOff val="54117"/>
                      </a:schemeClr>
                    </a:solidFill>
                  </a:tcPr>
                </a:tc>
                <a:extLst>
                  <a:ext uri="{0D108BD9-81ED-4DB2-BD59-A6C34878D82A}">
                    <a16:rowId xmlns:a16="http://schemas.microsoft.com/office/drawing/2014/main" xmlns="" val="10009"/>
                  </a:ext>
                </a:extLst>
              </a:tr>
              <a:tr h="408864">
                <a:tc>
                  <a:txBody>
                    <a:bodyPr/>
                    <a:lstStyle/>
                    <a:p>
                      <a:pPr algn="l" defTabSz="822960">
                        <a:lnSpc>
                          <a:spcPct val="120000"/>
                        </a:lnSpc>
                        <a:defRPr sz="1400" spc="56">
                          <a:sym typeface="BentonSansF"/>
                        </a:defRPr>
                      </a:pPr>
                      <a:endParaRPr sz="700"/>
                    </a:p>
                  </a:txBody>
                  <a:tcPr marL="25400" marR="25400" marT="25400" marB="25400" anchor="ctr" horzOverflow="overflow">
                    <a:lnL w="0">
                      <a:miter lim="400000"/>
                    </a:lnL>
                    <a:lnR w="25400">
                      <a:solidFill>
                        <a:schemeClr val="accent1">
                          <a:hueOff val="-11708571"/>
                          <a:satOff val="-92105"/>
                          <a:lumOff val="44705"/>
                        </a:schemeClr>
                      </a:solidFill>
                      <a:miter lim="400000"/>
                    </a:lnR>
                    <a:lnT w="25400">
                      <a:solidFill>
                        <a:schemeClr val="accent1">
                          <a:hueOff val="-11708571"/>
                          <a:satOff val="-92105"/>
                          <a:lumOff val="44705"/>
                        </a:schemeClr>
                      </a:solidFill>
                      <a:miter lim="400000"/>
                    </a:lnT>
                    <a:lnB w="0">
                      <a:miter lim="400000"/>
                    </a:lnB>
                    <a:solidFill>
                      <a:schemeClr val="accent2">
                        <a:hueOff val="-10800000"/>
                        <a:satOff val="-100000"/>
                        <a:lumOff val="54117"/>
                      </a:schemeClr>
                    </a:solidFill>
                  </a:tcPr>
                </a:tc>
                <a:tc>
                  <a:txBody>
                    <a:bodyPr/>
                    <a:lstStyle/>
                    <a:p>
                      <a:pPr algn="l" defTabSz="822960">
                        <a:lnSpc>
                          <a:spcPct val="120000"/>
                        </a:lnSpc>
                        <a:defRPr sz="1400" spc="56">
                          <a:sym typeface="BentonSansF"/>
                        </a:defRPr>
                      </a:pPr>
                      <a:endParaRPr sz="700"/>
                    </a:p>
                  </a:txBody>
                  <a:tcPr marL="25400" marR="25400" marT="25400" marB="25400" anchor="ctr" horzOverflow="overflow">
                    <a:lnL w="25400">
                      <a:solidFill>
                        <a:schemeClr val="accent1">
                          <a:hueOff val="-11708571"/>
                          <a:satOff val="-92105"/>
                          <a:lumOff val="44705"/>
                        </a:schemeClr>
                      </a:solidFill>
                      <a:miter lim="400000"/>
                    </a:lnL>
                    <a:lnR w="25400">
                      <a:solidFill>
                        <a:schemeClr val="accent1">
                          <a:hueOff val="-11708571"/>
                          <a:satOff val="-92105"/>
                          <a:lumOff val="44705"/>
                        </a:schemeClr>
                      </a:solidFill>
                      <a:miter lim="400000"/>
                    </a:lnR>
                    <a:lnT w="25400">
                      <a:solidFill>
                        <a:schemeClr val="accent1">
                          <a:hueOff val="-11708571"/>
                          <a:satOff val="-92105"/>
                          <a:lumOff val="44705"/>
                        </a:schemeClr>
                      </a:solidFill>
                      <a:miter lim="400000"/>
                    </a:lnT>
                    <a:lnB w="0">
                      <a:miter lim="400000"/>
                    </a:lnB>
                    <a:solidFill>
                      <a:schemeClr val="accent2">
                        <a:hueOff val="-10800000"/>
                        <a:satOff val="-100000"/>
                        <a:lumOff val="54117"/>
                      </a:schemeClr>
                    </a:solidFill>
                  </a:tcPr>
                </a:tc>
                <a:tc>
                  <a:txBody>
                    <a:bodyPr/>
                    <a:lstStyle/>
                    <a:p>
                      <a:pPr algn="l" defTabSz="822960">
                        <a:lnSpc>
                          <a:spcPct val="120000"/>
                        </a:lnSpc>
                        <a:defRPr sz="1400" spc="56">
                          <a:sym typeface="BentonSansF"/>
                        </a:defRPr>
                      </a:pPr>
                      <a:endParaRPr sz="700"/>
                    </a:p>
                  </a:txBody>
                  <a:tcPr marL="25400" marR="25400" marT="25400" marB="25400" anchor="ctr" horzOverflow="overflow">
                    <a:lnL w="25400">
                      <a:solidFill>
                        <a:schemeClr val="accent1">
                          <a:hueOff val="-11708571"/>
                          <a:satOff val="-92105"/>
                          <a:lumOff val="44705"/>
                        </a:schemeClr>
                      </a:solidFill>
                      <a:miter lim="400000"/>
                    </a:lnL>
                    <a:lnR w="25400">
                      <a:solidFill>
                        <a:schemeClr val="accent1">
                          <a:hueOff val="-11708571"/>
                          <a:satOff val="-92105"/>
                          <a:lumOff val="44705"/>
                        </a:schemeClr>
                      </a:solidFill>
                      <a:miter lim="400000"/>
                    </a:lnR>
                    <a:lnT w="25400">
                      <a:solidFill>
                        <a:schemeClr val="accent1">
                          <a:hueOff val="-11708571"/>
                          <a:satOff val="-92105"/>
                          <a:lumOff val="44705"/>
                        </a:schemeClr>
                      </a:solidFill>
                      <a:miter lim="400000"/>
                    </a:lnT>
                    <a:lnB w="0">
                      <a:miter lim="400000"/>
                    </a:lnB>
                    <a:noFill/>
                  </a:tcPr>
                </a:tc>
                <a:tc>
                  <a:txBody>
                    <a:bodyPr/>
                    <a:lstStyle/>
                    <a:p>
                      <a:pPr algn="l" defTabSz="822960">
                        <a:lnSpc>
                          <a:spcPct val="120000"/>
                        </a:lnSpc>
                        <a:defRPr sz="1400" spc="56">
                          <a:sym typeface="BentonSansF"/>
                        </a:defRPr>
                      </a:pPr>
                      <a:endParaRPr sz="700"/>
                    </a:p>
                  </a:txBody>
                  <a:tcPr marL="25400" marR="25400" marT="25400" marB="25400" anchor="ctr" horzOverflow="overflow">
                    <a:lnL w="25400">
                      <a:solidFill>
                        <a:schemeClr val="accent1">
                          <a:hueOff val="-11708571"/>
                          <a:satOff val="-92105"/>
                          <a:lumOff val="44705"/>
                        </a:schemeClr>
                      </a:solidFill>
                      <a:miter lim="400000"/>
                    </a:lnL>
                    <a:lnR w="25400">
                      <a:solidFill>
                        <a:schemeClr val="accent1">
                          <a:hueOff val="-11708571"/>
                          <a:satOff val="-92105"/>
                          <a:lumOff val="44705"/>
                        </a:schemeClr>
                      </a:solidFill>
                      <a:miter lim="400000"/>
                    </a:lnR>
                    <a:lnT w="25400">
                      <a:solidFill>
                        <a:schemeClr val="accent1">
                          <a:hueOff val="-11708571"/>
                          <a:satOff val="-92105"/>
                          <a:lumOff val="44705"/>
                        </a:schemeClr>
                      </a:solidFill>
                      <a:miter lim="400000"/>
                    </a:lnT>
                    <a:lnB w="0">
                      <a:miter lim="400000"/>
                    </a:lnB>
                    <a:solidFill>
                      <a:schemeClr val="accent2">
                        <a:hueOff val="-10800000"/>
                        <a:satOff val="-100000"/>
                        <a:lumOff val="54117"/>
                      </a:schemeClr>
                    </a:solidFill>
                  </a:tcPr>
                </a:tc>
                <a:tc>
                  <a:txBody>
                    <a:bodyPr/>
                    <a:lstStyle/>
                    <a:p>
                      <a:pPr algn="l" defTabSz="822960">
                        <a:lnSpc>
                          <a:spcPct val="120000"/>
                        </a:lnSpc>
                        <a:defRPr sz="1400" spc="56">
                          <a:sym typeface="BentonSansF"/>
                        </a:defRPr>
                      </a:pPr>
                      <a:endParaRPr sz="700"/>
                    </a:p>
                  </a:txBody>
                  <a:tcPr marL="25400" marR="25400" marT="25400" marB="25400" anchor="ctr" horzOverflow="overflow">
                    <a:lnL w="25400">
                      <a:solidFill>
                        <a:schemeClr val="accent1">
                          <a:hueOff val="-11708571"/>
                          <a:satOff val="-92105"/>
                          <a:lumOff val="44705"/>
                        </a:schemeClr>
                      </a:solidFill>
                      <a:miter lim="400000"/>
                    </a:lnL>
                    <a:lnR w="25400">
                      <a:solidFill>
                        <a:schemeClr val="accent1">
                          <a:hueOff val="-11708571"/>
                          <a:satOff val="-92105"/>
                          <a:lumOff val="44705"/>
                        </a:schemeClr>
                      </a:solidFill>
                      <a:miter lim="400000"/>
                    </a:lnR>
                    <a:lnT w="25400">
                      <a:solidFill>
                        <a:schemeClr val="accent1">
                          <a:hueOff val="-11708571"/>
                          <a:satOff val="-92105"/>
                          <a:lumOff val="44705"/>
                        </a:schemeClr>
                      </a:solidFill>
                      <a:miter lim="400000"/>
                    </a:lnT>
                    <a:lnB w="0">
                      <a:miter lim="400000"/>
                    </a:lnB>
                    <a:solidFill>
                      <a:schemeClr val="accent2">
                        <a:hueOff val="-10800000"/>
                        <a:satOff val="-100000"/>
                        <a:lumOff val="54117"/>
                      </a:schemeClr>
                    </a:solidFill>
                  </a:tcPr>
                </a:tc>
                <a:tc>
                  <a:txBody>
                    <a:bodyPr/>
                    <a:lstStyle/>
                    <a:p>
                      <a:pPr algn="l" defTabSz="822960">
                        <a:lnSpc>
                          <a:spcPct val="120000"/>
                        </a:lnSpc>
                        <a:defRPr sz="1400" spc="56">
                          <a:sym typeface="BentonSansF"/>
                        </a:defRPr>
                      </a:pPr>
                      <a:endParaRPr sz="700"/>
                    </a:p>
                  </a:txBody>
                  <a:tcPr marL="25400" marR="25400" marT="25400" marB="25400" anchor="ctr" horzOverflow="overflow">
                    <a:lnL w="25400">
                      <a:solidFill>
                        <a:schemeClr val="accent1">
                          <a:hueOff val="-11708571"/>
                          <a:satOff val="-92105"/>
                          <a:lumOff val="44705"/>
                        </a:schemeClr>
                      </a:solidFill>
                      <a:miter lim="400000"/>
                    </a:lnL>
                    <a:lnR w="25400">
                      <a:solidFill>
                        <a:schemeClr val="accent1">
                          <a:hueOff val="-11708571"/>
                          <a:satOff val="-92105"/>
                          <a:lumOff val="44705"/>
                        </a:schemeClr>
                      </a:solidFill>
                      <a:miter lim="400000"/>
                    </a:lnR>
                    <a:lnT w="25400">
                      <a:solidFill>
                        <a:schemeClr val="accent1">
                          <a:hueOff val="-11708571"/>
                          <a:satOff val="-92105"/>
                          <a:lumOff val="44705"/>
                        </a:schemeClr>
                      </a:solidFill>
                      <a:miter lim="400000"/>
                    </a:lnT>
                    <a:lnB w="0">
                      <a:miter lim="400000"/>
                    </a:lnB>
                    <a:noFill/>
                  </a:tcPr>
                </a:tc>
                <a:tc>
                  <a:txBody>
                    <a:bodyPr/>
                    <a:lstStyle/>
                    <a:p>
                      <a:pPr algn="l" defTabSz="822960">
                        <a:lnSpc>
                          <a:spcPct val="120000"/>
                        </a:lnSpc>
                        <a:defRPr sz="1400" spc="56">
                          <a:sym typeface="BentonSansF"/>
                        </a:defRPr>
                      </a:pPr>
                      <a:endParaRPr sz="700"/>
                    </a:p>
                  </a:txBody>
                  <a:tcPr marL="25400" marR="25400" marT="25400" marB="25400" anchor="ctr" horzOverflow="overflow">
                    <a:lnL w="25400">
                      <a:solidFill>
                        <a:schemeClr val="accent1">
                          <a:hueOff val="-11708571"/>
                          <a:satOff val="-92105"/>
                          <a:lumOff val="44705"/>
                        </a:schemeClr>
                      </a:solidFill>
                      <a:miter lim="400000"/>
                    </a:lnL>
                    <a:lnR w="25400">
                      <a:solidFill>
                        <a:schemeClr val="accent1">
                          <a:hueOff val="-11708571"/>
                          <a:satOff val="-92105"/>
                          <a:lumOff val="44705"/>
                        </a:schemeClr>
                      </a:solidFill>
                      <a:miter lim="400000"/>
                    </a:lnR>
                    <a:lnT w="25400">
                      <a:solidFill>
                        <a:schemeClr val="accent1">
                          <a:hueOff val="-11708571"/>
                          <a:satOff val="-92105"/>
                          <a:lumOff val="44705"/>
                        </a:schemeClr>
                      </a:solidFill>
                      <a:miter lim="400000"/>
                    </a:lnT>
                    <a:lnB w="0">
                      <a:miter lim="400000"/>
                    </a:lnB>
                    <a:solidFill>
                      <a:schemeClr val="accent2">
                        <a:hueOff val="-10800000"/>
                        <a:satOff val="-100000"/>
                        <a:lumOff val="54117"/>
                      </a:schemeClr>
                    </a:solidFill>
                  </a:tcPr>
                </a:tc>
                <a:tc>
                  <a:txBody>
                    <a:bodyPr/>
                    <a:lstStyle/>
                    <a:p>
                      <a:pPr algn="l" defTabSz="822960">
                        <a:lnSpc>
                          <a:spcPct val="120000"/>
                        </a:lnSpc>
                        <a:defRPr sz="1400" spc="56">
                          <a:sym typeface="BentonSansF"/>
                        </a:defRPr>
                      </a:pPr>
                      <a:endParaRPr sz="700"/>
                    </a:p>
                  </a:txBody>
                  <a:tcPr marL="25400" marR="25400" marT="25400" marB="25400" anchor="ctr" horzOverflow="overflow">
                    <a:lnL w="25400">
                      <a:solidFill>
                        <a:schemeClr val="accent1">
                          <a:hueOff val="-11708571"/>
                          <a:satOff val="-92105"/>
                          <a:lumOff val="44705"/>
                        </a:schemeClr>
                      </a:solidFill>
                      <a:miter lim="400000"/>
                    </a:lnL>
                    <a:lnR w="25400">
                      <a:solidFill>
                        <a:schemeClr val="accent1">
                          <a:hueOff val="-11708571"/>
                          <a:satOff val="-92105"/>
                          <a:lumOff val="44705"/>
                        </a:schemeClr>
                      </a:solidFill>
                      <a:miter lim="400000"/>
                    </a:lnR>
                    <a:lnT w="25400">
                      <a:solidFill>
                        <a:schemeClr val="accent1">
                          <a:hueOff val="-11708571"/>
                          <a:satOff val="-92105"/>
                          <a:lumOff val="44705"/>
                        </a:schemeClr>
                      </a:solidFill>
                      <a:miter lim="400000"/>
                    </a:lnT>
                    <a:lnB w="0">
                      <a:miter lim="400000"/>
                    </a:lnB>
                    <a:solidFill>
                      <a:schemeClr val="accent2">
                        <a:hueOff val="-10800000"/>
                        <a:satOff val="-100000"/>
                        <a:lumOff val="54117"/>
                      </a:schemeClr>
                    </a:solidFill>
                  </a:tcPr>
                </a:tc>
                <a:tc>
                  <a:txBody>
                    <a:bodyPr/>
                    <a:lstStyle/>
                    <a:p>
                      <a:pPr algn="l" defTabSz="822960">
                        <a:lnSpc>
                          <a:spcPct val="120000"/>
                        </a:lnSpc>
                        <a:defRPr sz="1400" spc="56">
                          <a:sym typeface="BentonSansF"/>
                        </a:defRPr>
                      </a:pPr>
                      <a:endParaRPr sz="700"/>
                    </a:p>
                  </a:txBody>
                  <a:tcPr marL="25400" marR="25400" marT="25400" marB="25400" anchor="ctr" horzOverflow="overflow">
                    <a:lnL w="25400">
                      <a:solidFill>
                        <a:schemeClr val="accent1">
                          <a:hueOff val="-11708571"/>
                          <a:satOff val="-92105"/>
                          <a:lumOff val="44705"/>
                        </a:schemeClr>
                      </a:solidFill>
                      <a:miter lim="400000"/>
                    </a:lnL>
                    <a:lnR w="25400">
                      <a:solidFill>
                        <a:schemeClr val="accent1">
                          <a:hueOff val="-11708571"/>
                          <a:satOff val="-92105"/>
                          <a:lumOff val="44705"/>
                        </a:schemeClr>
                      </a:solidFill>
                      <a:miter lim="400000"/>
                    </a:lnR>
                    <a:lnT w="25400">
                      <a:solidFill>
                        <a:schemeClr val="accent1">
                          <a:hueOff val="-11708571"/>
                          <a:satOff val="-92105"/>
                          <a:lumOff val="44705"/>
                        </a:schemeClr>
                      </a:solidFill>
                      <a:miter lim="400000"/>
                    </a:lnT>
                    <a:lnB w="0">
                      <a:miter lim="400000"/>
                    </a:lnB>
                    <a:solidFill>
                      <a:schemeClr val="accent2">
                        <a:hueOff val="-10800000"/>
                        <a:satOff val="-100000"/>
                        <a:lumOff val="54117"/>
                      </a:schemeClr>
                    </a:solidFill>
                  </a:tcPr>
                </a:tc>
                <a:tc>
                  <a:txBody>
                    <a:bodyPr/>
                    <a:lstStyle/>
                    <a:p>
                      <a:pPr algn="l" defTabSz="822960">
                        <a:lnSpc>
                          <a:spcPct val="120000"/>
                        </a:lnSpc>
                        <a:defRPr sz="1400" spc="56">
                          <a:sym typeface="BentonSansF"/>
                        </a:defRPr>
                      </a:pPr>
                      <a:endParaRPr sz="700"/>
                    </a:p>
                  </a:txBody>
                  <a:tcPr marL="25400" marR="25400" marT="25400" marB="25400" anchor="ctr" horzOverflow="overflow">
                    <a:lnL w="25400">
                      <a:solidFill>
                        <a:schemeClr val="accent1">
                          <a:hueOff val="-11708571"/>
                          <a:satOff val="-92105"/>
                          <a:lumOff val="44705"/>
                        </a:schemeClr>
                      </a:solidFill>
                      <a:miter lim="400000"/>
                    </a:lnL>
                    <a:lnR w="25400">
                      <a:solidFill>
                        <a:schemeClr val="accent1">
                          <a:hueOff val="-11708571"/>
                          <a:satOff val="-92105"/>
                          <a:lumOff val="44705"/>
                        </a:schemeClr>
                      </a:solidFill>
                      <a:miter lim="400000"/>
                    </a:lnR>
                    <a:lnT w="25400">
                      <a:solidFill>
                        <a:schemeClr val="accent1">
                          <a:hueOff val="-11708571"/>
                          <a:satOff val="-92105"/>
                          <a:lumOff val="44705"/>
                        </a:schemeClr>
                      </a:solidFill>
                      <a:miter lim="400000"/>
                    </a:lnT>
                    <a:lnB w="0">
                      <a:miter lim="400000"/>
                    </a:lnB>
                    <a:solidFill>
                      <a:schemeClr val="accent2">
                        <a:hueOff val="-10800000"/>
                        <a:satOff val="-100000"/>
                        <a:lumOff val="54117"/>
                      </a:schemeClr>
                    </a:solidFill>
                  </a:tcPr>
                </a:tc>
                <a:tc>
                  <a:txBody>
                    <a:bodyPr/>
                    <a:lstStyle/>
                    <a:p>
                      <a:pPr algn="l" defTabSz="822960">
                        <a:lnSpc>
                          <a:spcPct val="120000"/>
                        </a:lnSpc>
                        <a:defRPr sz="1400" spc="56">
                          <a:sym typeface="BentonSansF"/>
                        </a:defRPr>
                      </a:pPr>
                      <a:endParaRPr sz="700"/>
                    </a:p>
                  </a:txBody>
                  <a:tcPr marL="25400" marR="25400" marT="25400" marB="25400" anchor="ctr" horzOverflow="overflow">
                    <a:lnL w="25400">
                      <a:solidFill>
                        <a:schemeClr val="accent1">
                          <a:hueOff val="-11708571"/>
                          <a:satOff val="-92105"/>
                          <a:lumOff val="44705"/>
                        </a:schemeClr>
                      </a:solidFill>
                      <a:miter lim="400000"/>
                    </a:lnL>
                    <a:lnR w="25400">
                      <a:solidFill>
                        <a:schemeClr val="accent1">
                          <a:hueOff val="-11708571"/>
                          <a:satOff val="-92105"/>
                          <a:lumOff val="44705"/>
                        </a:schemeClr>
                      </a:solidFill>
                      <a:miter lim="400000"/>
                    </a:lnR>
                    <a:lnT w="25400">
                      <a:solidFill>
                        <a:schemeClr val="accent1">
                          <a:hueOff val="-11708571"/>
                          <a:satOff val="-92105"/>
                          <a:lumOff val="44705"/>
                        </a:schemeClr>
                      </a:solidFill>
                      <a:miter lim="400000"/>
                    </a:lnT>
                    <a:lnB w="0">
                      <a:miter lim="400000"/>
                    </a:lnB>
                    <a:noFill/>
                  </a:tcPr>
                </a:tc>
                <a:tc>
                  <a:txBody>
                    <a:bodyPr/>
                    <a:lstStyle/>
                    <a:p>
                      <a:pPr algn="l" defTabSz="822960">
                        <a:lnSpc>
                          <a:spcPct val="120000"/>
                        </a:lnSpc>
                        <a:defRPr sz="1400" spc="56">
                          <a:sym typeface="BentonSansF"/>
                        </a:defRPr>
                      </a:pPr>
                      <a:endParaRPr sz="700"/>
                    </a:p>
                  </a:txBody>
                  <a:tcPr marL="25400" marR="25400" marT="25400" marB="25400" anchor="ctr" horzOverflow="overflow">
                    <a:lnL w="25400">
                      <a:solidFill>
                        <a:schemeClr val="accent1">
                          <a:hueOff val="-11708571"/>
                          <a:satOff val="-92105"/>
                          <a:lumOff val="44705"/>
                        </a:schemeClr>
                      </a:solidFill>
                      <a:miter lim="400000"/>
                    </a:lnL>
                    <a:lnR w="25400">
                      <a:solidFill>
                        <a:schemeClr val="accent1">
                          <a:hueOff val="-11708571"/>
                          <a:satOff val="-92105"/>
                          <a:lumOff val="44705"/>
                        </a:schemeClr>
                      </a:solidFill>
                      <a:miter lim="400000"/>
                    </a:lnR>
                    <a:lnT w="25400">
                      <a:solidFill>
                        <a:schemeClr val="accent1">
                          <a:hueOff val="-11708571"/>
                          <a:satOff val="-92105"/>
                          <a:lumOff val="44705"/>
                        </a:schemeClr>
                      </a:solidFill>
                      <a:miter lim="400000"/>
                    </a:lnT>
                    <a:lnB w="0">
                      <a:miter lim="400000"/>
                    </a:lnB>
                    <a:solidFill>
                      <a:schemeClr val="accent2">
                        <a:hueOff val="-10800000"/>
                        <a:satOff val="-100000"/>
                        <a:lumOff val="54117"/>
                      </a:schemeClr>
                    </a:solidFill>
                  </a:tcPr>
                </a:tc>
                <a:tc>
                  <a:txBody>
                    <a:bodyPr/>
                    <a:lstStyle/>
                    <a:p>
                      <a:pPr algn="l" defTabSz="822960">
                        <a:lnSpc>
                          <a:spcPct val="120000"/>
                        </a:lnSpc>
                        <a:defRPr sz="1400" spc="56">
                          <a:sym typeface="BentonSansF"/>
                        </a:defRPr>
                      </a:pPr>
                      <a:endParaRPr sz="700"/>
                    </a:p>
                  </a:txBody>
                  <a:tcPr marL="25400" marR="25400" marT="25400" marB="25400" anchor="ctr" horzOverflow="overflow">
                    <a:lnL w="25400">
                      <a:solidFill>
                        <a:schemeClr val="accent1">
                          <a:hueOff val="-11708571"/>
                          <a:satOff val="-92105"/>
                          <a:lumOff val="44705"/>
                        </a:schemeClr>
                      </a:solidFill>
                      <a:miter lim="400000"/>
                    </a:lnL>
                    <a:lnR w="12700">
                      <a:solidFill>
                        <a:schemeClr val="accent1">
                          <a:hueOff val="-11708571"/>
                          <a:satOff val="-92105"/>
                          <a:lumOff val="44705"/>
                        </a:schemeClr>
                      </a:solidFill>
                      <a:miter lim="400000"/>
                    </a:lnR>
                    <a:lnT w="25400">
                      <a:solidFill>
                        <a:schemeClr val="accent1">
                          <a:hueOff val="-11708571"/>
                          <a:satOff val="-92105"/>
                          <a:lumOff val="44705"/>
                        </a:schemeClr>
                      </a:solidFill>
                      <a:miter lim="400000"/>
                    </a:lnT>
                    <a:lnB w="0">
                      <a:miter lim="400000"/>
                    </a:lnB>
                    <a:solidFill>
                      <a:schemeClr val="accent2">
                        <a:hueOff val="-10800000"/>
                        <a:satOff val="-100000"/>
                        <a:lumOff val="54117"/>
                      </a:schemeClr>
                    </a:solidFill>
                  </a:tcPr>
                </a:tc>
                <a:extLst>
                  <a:ext uri="{0D108BD9-81ED-4DB2-BD59-A6C34878D82A}">
                    <a16:rowId xmlns:a16="http://schemas.microsoft.com/office/drawing/2014/main" xmlns="" val="10010"/>
                  </a:ext>
                </a:extLst>
              </a:tr>
            </a:tbl>
          </a:graphicData>
        </a:graphic>
      </p:graphicFrame>
      <p:sp>
        <p:nvSpPr>
          <p:cNvPr id="1536" name="Slide Number"/>
          <p:cNvSpPr txBox="1">
            <a:spLocks noGrp="1"/>
          </p:cNvSpPr>
          <p:nvPr>
            <p:ph type="sldNum" sz="quarter" idx="2"/>
          </p:nvPr>
        </p:nvSpPr>
        <p:spPr>
          <a:xfrm>
            <a:off x="8736225" y="6180921"/>
            <a:ext cx="279881" cy="350861"/>
          </a:xfrm>
          <a:prstGeom prst="rect">
            <a:avLst/>
          </a:prstGeom>
        </p:spPr>
        <p:txBody>
          <a:bodyPr lIns="45718" tIns="45718" rIns="45718" bIns="45718" anchor="ctr"/>
          <a:lstStyle>
            <a:lvl1pPr algn="l" defTabSz="411480">
              <a:lnSpc>
                <a:spcPct val="140000"/>
              </a:lnSpc>
              <a:defRPr sz="1200">
                <a:solidFill>
                  <a:srgbClr val="000000"/>
                </a:solidFill>
                <a:latin typeface="+mn-lt"/>
                <a:ea typeface="+mn-ea"/>
                <a:cs typeface="+mn-cs"/>
                <a:sym typeface="BentonSansF"/>
              </a:defRPr>
            </a:lvl1pPr>
          </a:lstStyle>
          <a:p>
            <a:fld id="{86CB4B4D-7CA3-9044-876B-883B54F8677D}" type="slidenum">
              <a:rPr/>
              <a:pPr/>
              <a:t>‹#›</a:t>
            </a:fld>
            <a:endParaRPr/>
          </a:p>
        </p:txBody>
      </p:sp>
    </p:spTree>
    <p:extLst>
      <p:ext uri="{BB962C8B-B14F-4D97-AF65-F5344CB8AC3E}">
        <p14:creationId xmlns:p14="http://schemas.microsoft.com/office/powerpoint/2010/main" val="360801090"/>
      </p:ext>
    </p:extLst>
  </p:cSld>
  <p:clrMapOvr>
    <a:masterClrMapping/>
  </p:clrMapOvr>
  <p:transition spd="med"/>
</p:sldLayout>
</file>

<file path=ppt/slideLayouts/slideLayout125.xml><?xml version="1.0" encoding="utf-8"?>
<p:sldLayout xmlns:a="http://schemas.openxmlformats.org/drawingml/2006/main" xmlns:r="http://schemas.openxmlformats.org/officeDocument/2006/relationships" xmlns:p="http://schemas.openxmlformats.org/presentationml/2006/main" type="tx">
  <p:cSld name="1_Reference: Complex project timeline v.1">
    <p:spTree>
      <p:nvGrpSpPr>
        <p:cNvPr id="1" name=""/>
        <p:cNvGrpSpPr/>
        <p:nvPr/>
      </p:nvGrpSpPr>
      <p:grpSpPr>
        <a:xfrm>
          <a:off x="0" y="0"/>
          <a:ext cx="0" cy="0"/>
          <a:chOff x="0" y="0"/>
          <a:chExt cx="0" cy="0"/>
        </a:xfrm>
      </p:grpSpPr>
      <p:pic>
        <p:nvPicPr>
          <p:cNvPr id="1543" name="image4.png" descr="image4.png"/>
          <p:cNvPicPr>
            <a:picLocks noChangeAspect="1"/>
          </p:cNvPicPr>
          <p:nvPr/>
        </p:nvPicPr>
        <p:blipFill>
          <a:blip r:embed="rId2"/>
          <a:stretch>
            <a:fillRect/>
          </a:stretch>
        </p:blipFill>
        <p:spPr>
          <a:xfrm>
            <a:off x="442384" y="6414569"/>
            <a:ext cx="443423" cy="443432"/>
          </a:xfrm>
          <a:prstGeom prst="rect">
            <a:avLst/>
          </a:prstGeom>
          <a:ln w="12700">
            <a:miter lim="400000"/>
          </a:ln>
        </p:spPr>
      </p:pic>
      <p:sp>
        <p:nvSpPr>
          <p:cNvPr id="1544" name="primary footer"/>
          <p:cNvSpPr>
            <a:spLocks noGrp="1"/>
          </p:cNvSpPr>
          <p:nvPr>
            <p:ph type="body" sz="quarter" idx="13"/>
          </p:nvPr>
        </p:nvSpPr>
        <p:spPr>
          <a:xfrm>
            <a:off x="10002627" y="6548755"/>
            <a:ext cx="798617" cy="92333"/>
          </a:xfrm>
          <a:prstGeom prst="rect">
            <a:avLst/>
          </a:prstGeom>
        </p:spPr>
        <p:txBody>
          <a:bodyPr wrap="none" lIns="0" tIns="0" rIns="0" bIns="0" anchor="t">
            <a:spAutoFit/>
          </a:bodyPr>
          <a:lstStyle>
            <a:lvl1pPr marL="0" indent="0" defTabSz="457200">
              <a:spcBef>
                <a:spcPts val="0"/>
              </a:spcBef>
              <a:buSzTx/>
              <a:buNone/>
              <a:defRPr sz="600" cap="all" spc="60">
                <a:solidFill>
                  <a:srgbClr val="A6AAA9"/>
                </a:solidFill>
                <a:uFill>
                  <a:solidFill>
                    <a:srgbClr val="919191"/>
                  </a:solidFill>
                </a:uFill>
                <a:latin typeface="BentonSansF Medium"/>
                <a:ea typeface="BentonSansF Medium"/>
                <a:cs typeface="BentonSansF Medium"/>
                <a:sym typeface="BentonSansF Medium"/>
              </a:defRPr>
            </a:lvl1pPr>
          </a:lstStyle>
          <a:p>
            <a:pPr defTabSz="914400"/>
            <a:r>
              <a:t>primary footer</a:t>
            </a:r>
          </a:p>
        </p:txBody>
      </p:sp>
      <p:sp>
        <p:nvSpPr>
          <p:cNvPr id="1545" name="secondary footer"/>
          <p:cNvSpPr>
            <a:spLocks noGrp="1"/>
          </p:cNvSpPr>
          <p:nvPr>
            <p:ph type="body" sz="quarter" idx="14"/>
          </p:nvPr>
        </p:nvSpPr>
        <p:spPr>
          <a:xfrm>
            <a:off x="8701617" y="6548755"/>
            <a:ext cx="951864" cy="92333"/>
          </a:xfrm>
          <a:prstGeom prst="rect">
            <a:avLst/>
          </a:prstGeom>
        </p:spPr>
        <p:txBody>
          <a:bodyPr wrap="none" lIns="0" tIns="0" rIns="0" bIns="0" anchor="t">
            <a:spAutoFit/>
          </a:bodyPr>
          <a:lstStyle>
            <a:lvl1pPr marL="0" indent="0" defTabSz="457200">
              <a:spcBef>
                <a:spcPts val="0"/>
              </a:spcBef>
              <a:buSzTx/>
              <a:buNone/>
              <a:defRPr sz="600" cap="all" spc="60">
                <a:solidFill>
                  <a:srgbClr val="A6AAA9"/>
                </a:solidFill>
                <a:uFill>
                  <a:solidFill>
                    <a:srgbClr val="919191"/>
                  </a:solidFill>
                </a:uFill>
                <a:latin typeface="BentonSansF Medium"/>
                <a:ea typeface="BentonSansF Medium"/>
                <a:cs typeface="BentonSansF Medium"/>
                <a:sym typeface="BentonSansF Medium"/>
              </a:defRPr>
            </a:lvl1pPr>
          </a:lstStyle>
          <a:p>
            <a:pPr defTabSz="914400"/>
            <a:r>
              <a:t>secondary footer</a:t>
            </a:r>
          </a:p>
        </p:txBody>
      </p:sp>
      <p:sp>
        <p:nvSpPr>
          <p:cNvPr id="1546" name="Text"/>
          <p:cNvSpPr txBox="1">
            <a:spLocks noGrp="1"/>
          </p:cNvSpPr>
          <p:nvPr>
            <p:ph type="body" sz="quarter" idx="15"/>
          </p:nvPr>
        </p:nvSpPr>
        <p:spPr>
          <a:xfrm>
            <a:off x="11630698" y="6548755"/>
            <a:ext cx="94578" cy="92333"/>
          </a:xfrm>
          <a:prstGeom prst="rect">
            <a:avLst/>
          </a:prstGeom>
        </p:spPr>
        <p:txBody>
          <a:bodyPr wrap="none" lIns="0" tIns="0" rIns="0" bIns="0" anchor="t">
            <a:spAutoFit/>
          </a:bodyPr>
          <a:lstStyle>
            <a:lvl1pPr marL="0" indent="0" algn="r">
              <a:spcBef>
                <a:spcPts val="0"/>
              </a:spcBef>
              <a:buSzTx/>
              <a:buNone/>
              <a:defRPr sz="600" cap="all">
                <a:solidFill>
                  <a:srgbClr val="A6AAA9"/>
                </a:solidFill>
                <a:latin typeface="BentonSansF Medium"/>
                <a:ea typeface="BentonSansF Medium"/>
                <a:cs typeface="BentonSansF Medium"/>
                <a:sym typeface="BentonSansF Medium"/>
              </a:defRPr>
            </a:lvl1pPr>
          </a:lstStyle>
          <a:p>
            <a:fld id="{86CB4B4D-7CA3-9044-876B-883B54F8677D}" type="slidenum">
              <a:t>‹#›</a:t>
            </a:fld>
            <a:endParaRPr/>
          </a:p>
        </p:txBody>
      </p:sp>
      <p:sp>
        <p:nvSpPr>
          <p:cNvPr id="1547" name="SECTION"/>
          <p:cNvSpPr>
            <a:spLocks noGrp="1"/>
          </p:cNvSpPr>
          <p:nvPr>
            <p:ph type="body" sz="quarter" idx="16"/>
          </p:nvPr>
        </p:nvSpPr>
        <p:spPr>
          <a:xfrm>
            <a:off x="884402" y="662082"/>
            <a:ext cx="3250388" cy="153888"/>
          </a:xfrm>
          <a:prstGeom prst="rect">
            <a:avLst/>
          </a:prstGeom>
        </p:spPr>
        <p:txBody>
          <a:bodyPr lIns="0" tIns="0" rIns="0" bIns="0" anchor="t">
            <a:spAutoFit/>
          </a:bodyPr>
          <a:lstStyle>
            <a:lvl1pPr marL="0" indent="0" defTabSz="411480">
              <a:spcBef>
                <a:spcPts val="0"/>
              </a:spcBef>
              <a:buSzTx/>
              <a:buNone/>
              <a:defRPr sz="1000" cap="all" spc="100">
                <a:latin typeface="BentonSansF Medium"/>
                <a:ea typeface="BentonSansF Medium"/>
                <a:cs typeface="BentonSansF Medium"/>
                <a:sym typeface="BentonSansF Medium"/>
              </a:defRPr>
            </a:lvl1pPr>
          </a:lstStyle>
          <a:p>
            <a:r>
              <a:t>SECTION</a:t>
            </a:r>
          </a:p>
        </p:txBody>
      </p:sp>
      <p:sp>
        <p:nvSpPr>
          <p:cNvPr id="1548" name="Square"/>
          <p:cNvSpPr>
            <a:spLocks noGrp="1"/>
          </p:cNvSpPr>
          <p:nvPr>
            <p:ph type="body" sz="quarter" idx="17"/>
          </p:nvPr>
        </p:nvSpPr>
        <p:spPr>
          <a:xfrm rot="2700000">
            <a:off x="7111045" y="5872173"/>
            <a:ext cx="74084" cy="75373"/>
          </a:xfrm>
          <a:prstGeom prst="rect">
            <a:avLst/>
          </a:prstGeom>
          <a:solidFill>
            <a:schemeClr val="accent2"/>
          </a:solidFill>
          <a:ln>
            <a:solidFill>
              <a:schemeClr val="accent1">
                <a:hueOff val="-11708571"/>
                <a:satOff val="-92105"/>
                <a:lumOff val="44705"/>
              </a:schemeClr>
            </a:solidFill>
          </a:ln>
        </p:spPr>
        <p:txBody>
          <a:bodyPr lIns="53578" tIns="53578" rIns="53578" bIns="53578">
            <a:noAutofit/>
          </a:bodyPr>
          <a:lstStyle>
            <a:lvl1pPr marL="0" indent="0" algn="ctr" defTabSz="457200">
              <a:lnSpc>
                <a:spcPct val="80000"/>
              </a:lnSpc>
              <a:spcBef>
                <a:spcPts val="0"/>
              </a:spcBef>
              <a:buSzTx/>
              <a:buNone/>
              <a:defRPr sz="1800" cap="all" spc="180">
                <a:uFill>
                  <a:solidFill>
                    <a:schemeClr val="accent1">
                      <a:hueOff val="-11708571"/>
                      <a:satOff val="-92105"/>
                      <a:lumOff val="44705"/>
                    </a:schemeClr>
                  </a:solidFill>
                </a:uFill>
                <a:latin typeface="BentonSansF Medium"/>
                <a:sym typeface="BentonSansF Medium"/>
              </a:defRPr>
            </a:lvl1pPr>
          </a:lstStyle>
          <a:p>
            <a:pPr marL="0" indent="0" algn="ctr" defTabSz="914400">
              <a:lnSpc>
                <a:spcPct val="80000"/>
              </a:lnSpc>
              <a:spcBef>
                <a:spcPts val="0"/>
              </a:spcBef>
              <a:buSzTx/>
              <a:buNone/>
              <a:defRPr sz="1800" cap="all" spc="180">
                <a:uFill>
                  <a:solidFill>
                    <a:schemeClr val="accent1">
                      <a:hueOff val="-11708571"/>
                      <a:satOff val="-92105"/>
                      <a:lumOff val="44705"/>
                    </a:schemeClr>
                  </a:solidFill>
                </a:uFill>
                <a:latin typeface="BentonSansF Medium"/>
                <a:ea typeface="BentonSansF Medium"/>
                <a:cs typeface="BentonSansF Medium"/>
                <a:sym typeface="BentonSansF Medium"/>
              </a:defRPr>
            </a:pPr>
            <a:endParaRPr/>
          </a:p>
        </p:txBody>
      </p:sp>
      <p:sp>
        <p:nvSpPr>
          <p:cNvPr id="1549" name="lorem ipsum"/>
          <p:cNvSpPr>
            <a:spLocks noGrp="1"/>
          </p:cNvSpPr>
          <p:nvPr>
            <p:ph type="body" sz="quarter" idx="18"/>
          </p:nvPr>
        </p:nvSpPr>
        <p:spPr>
          <a:xfrm>
            <a:off x="6759198" y="5968018"/>
            <a:ext cx="777777" cy="242631"/>
          </a:xfrm>
          <a:prstGeom prst="rect">
            <a:avLst/>
          </a:prstGeom>
        </p:spPr>
        <p:txBody>
          <a:bodyPr wrap="none">
            <a:spAutoFit/>
          </a:bodyPr>
          <a:lstStyle>
            <a:lvl1pPr marL="0" indent="0" algn="ctr" defTabSz="647700">
              <a:lnSpc>
                <a:spcPct val="140000"/>
              </a:lnSpc>
              <a:spcBef>
                <a:spcPts val="0"/>
              </a:spcBef>
              <a:buClr>
                <a:srgbClr val="51C400"/>
              </a:buClr>
              <a:buSzTx/>
              <a:buNone/>
              <a:defRPr sz="650" cap="all" spc="65">
                <a:uFill>
                  <a:solidFill>
                    <a:srgbClr val="0063AD"/>
                  </a:solidFill>
                </a:uFill>
                <a:latin typeface="BentonSansF Medium"/>
                <a:ea typeface="BentonSansF Medium"/>
                <a:cs typeface="BentonSansF Medium"/>
                <a:sym typeface="BentonSansF Medium"/>
              </a:defRPr>
            </a:lvl1pPr>
          </a:lstStyle>
          <a:p>
            <a:r>
              <a:t>lorem ipsum</a:t>
            </a:r>
          </a:p>
        </p:txBody>
      </p:sp>
      <p:sp>
        <p:nvSpPr>
          <p:cNvPr id="1550" name="Square"/>
          <p:cNvSpPr>
            <a:spLocks noGrp="1"/>
          </p:cNvSpPr>
          <p:nvPr>
            <p:ph type="body" sz="quarter" idx="19"/>
          </p:nvPr>
        </p:nvSpPr>
        <p:spPr>
          <a:xfrm rot="2700000">
            <a:off x="2934723" y="5872173"/>
            <a:ext cx="74084" cy="75373"/>
          </a:xfrm>
          <a:prstGeom prst="rect">
            <a:avLst/>
          </a:prstGeom>
          <a:solidFill>
            <a:schemeClr val="accent1">
              <a:satOff val="-10379"/>
              <a:lumOff val="-16666"/>
            </a:schemeClr>
          </a:solidFill>
          <a:ln>
            <a:solidFill>
              <a:schemeClr val="accent1">
                <a:hueOff val="-11708571"/>
                <a:satOff val="-92105"/>
                <a:lumOff val="44705"/>
              </a:schemeClr>
            </a:solidFill>
          </a:ln>
        </p:spPr>
        <p:txBody>
          <a:bodyPr lIns="53578" tIns="53578" rIns="53578" bIns="53578">
            <a:noAutofit/>
          </a:bodyPr>
          <a:lstStyle>
            <a:lvl1pPr marL="0" indent="0" algn="ctr" defTabSz="457200">
              <a:lnSpc>
                <a:spcPct val="80000"/>
              </a:lnSpc>
              <a:spcBef>
                <a:spcPts val="0"/>
              </a:spcBef>
              <a:buClr>
                <a:srgbClr val="000000"/>
              </a:buClr>
              <a:buSzTx/>
              <a:buNone/>
              <a:defRPr sz="1800" cap="all" spc="180">
                <a:uFill>
                  <a:solidFill>
                    <a:schemeClr val="accent1">
                      <a:hueOff val="-11708571"/>
                      <a:satOff val="-92105"/>
                      <a:lumOff val="44705"/>
                    </a:schemeClr>
                  </a:solidFill>
                </a:uFill>
                <a:latin typeface="BentonSansF Medium"/>
                <a:sym typeface="BentonSansF Medium"/>
              </a:defRPr>
            </a:lvl1pPr>
          </a:lstStyle>
          <a:p>
            <a:pPr marL="0" indent="0" algn="ctr" defTabSz="914400">
              <a:lnSpc>
                <a:spcPct val="80000"/>
              </a:lnSpc>
              <a:spcBef>
                <a:spcPts val="0"/>
              </a:spcBef>
              <a:buClr>
                <a:srgbClr val="000000"/>
              </a:buClr>
              <a:buSzTx/>
              <a:buNone/>
              <a:defRPr sz="1800" cap="all" spc="180">
                <a:uFill>
                  <a:solidFill>
                    <a:schemeClr val="accent1">
                      <a:hueOff val="-11708571"/>
                      <a:satOff val="-92105"/>
                      <a:lumOff val="44705"/>
                    </a:schemeClr>
                  </a:solidFill>
                </a:uFill>
                <a:latin typeface="BentonSansF Medium"/>
                <a:ea typeface="BentonSansF Medium"/>
                <a:cs typeface="BentonSansF Medium"/>
                <a:sym typeface="BentonSansF Medium"/>
              </a:defRPr>
            </a:pPr>
            <a:endParaRPr/>
          </a:p>
        </p:txBody>
      </p:sp>
      <p:sp>
        <p:nvSpPr>
          <p:cNvPr id="1551" name="lorem ipsum"/>
          <p:cNvSpPr>
            <a:spLocks noGrp="1"/>
          </p:cNvSpPr>
          <p:nvPr>
            <p:ph type="body" sz="quarter" idx="20"/>
          </p:nvPr>
        </p:nvSpPr>
        <p:spPr>
          <a:xfrm>
            <a:off x="2582876" y="5968018"/>
            <a:ext cx="777777" cy="242631"/>
          </a:xfrm>
          <a:prstGeom prst="rect">
            <a:avLst/>
          </a:prstGeom>
        </p:spPr>
        <p:txBody>
          <a:bodyPr wrap="none">
            <a:spAutoFit/>
          </a:bodyPr>
          <a:lstStyle>
            <a:lvl1pPr marL="0" indent="0" algn="ctr" defTabSz="647700">
              <a:lnSpc>
                <a:spcPct val="140000"/>
              </a:lnSpc>
              <a:spcBef>
                <a:spcPts val="0"/>
              </a:spcBef>
              <a:buClr>
                <a:srgbClr val="51C400"/>
              </a:buClr>
              <a:buSzTx/>
              <a:buNone/>
              <a:defRPr sz="650" cap="all" spc="65">
                <a:uFill>
                  <a:solidFill>
                    <a:srgbClr val="0063AD"/>
                  </a:solidFill>
                </a:uFill>
                <a:latin typeface="BentonSansF Medium"/>
                <a:ea typeface="BentonSansF Medium"/>
                <a:cs typeface="BentonSansF Medium"/>
                <a:sym typeface="BentonSansF Medium"/>
              </a:defRPr>
            </a:lvl1pPr>
          </a:lstStyle>
          <a:p>
            <a:r>
              <a:t>lorem ipsum</a:t>
            </a:r>
          </a:p>
        </p:txBody>
      </p:sp>
      <p:sp>
        <p:nvSpPr>
          <p:cNvPr id="1552" name="Square"/>
          <p:cNvSpPr>
            <a:spLocks noGrp="1"/>
          </p:cNvSpPr>
          <p:nvPr>
            <p:ph type="body" sz="quarter" idx="21"/>
          </p:nvPr>
        </p:nvSpPr>
        <p:spPr>
          <a:xfrm rot="2700000">
            <a:off x="5040694" y="5878523"/>
            <a:ext cx="74084" cy="75373"/>
          </a:xfrm>
          <a:prstGeom prst="rect">
            <a:avLst/>
          </a:prstGeom>
          <a:solidFill>
            <a:schemeClr val="accent2">
              <a:satOff val="-5228"/>
              <a:lumOff val="-9999"/>
            </a:schemeClr>
          </a:solidFill>
          <a:ln>
            <a:solidFill>
              <a:schemeClr val="accent1">
                <a:hueOff val="-11708571"/>
                <a:satOff val="-92105"/>
                <a:lumOff val="44705"/>
              </a:schemeClr>
            </a:solidFill>
          </a:ln>
        </p:spPr>
        <p:txBody>
          <a:bodyPr lIns="53578" tIns="53578" rIns="53578" bIns="53578">
            <a:noAutofit/>
          </a:bodyPr>
          <a:lstStyle>
            <a:lvl1pPr marL="0" indent="0" algn="ctr" defTabSz="457200">
              <a:lnSpc>
                <a:spcPct val="80000"/>
              </a:lnSpc>
              <a:spcBef>
                <a:spcPts val="0"/>
              </a:spcBef>
              <a:buClr>
                <a:srgbClr val="000000"/>
              </a:buClr>
              <a:buSzTx/>
              <a:buNone/>
              <a:defRPr sz="1800" cap="all" spc="180">
                <a:uFill>
                  <a:solidFill>
                    <a:schemeClr val="accent1">
                      <a:hueOff val="-11708571"/>
                      <a:satOff val="-92105"/>
                      <a:lumOff val="44705"/>
                    </a:schemeClr>
                  </a:solidFill>
                </a:uFill>
                <a:latin typeface="BentonSansF Medium"/>
                <a:sym typeface="BentonSansF Medium"/>
              </a:defRPr>
            </a:lvl1pPr>
          </a:lstStyle>
          <a:p>
            <a:pPr marL="0" indent="0" algn="ctr" defTabSz="914400">
              <a:lnSpc>
                <a:spcPct val="80000"/>
              </a:lnSpc>
              <a:spcBef>
                <a:spcPts val="0"/>
              </a:spcBef>
              <a:buClr>
                <a:srgbClr val="000000"/>
              </a:buClr>
              <a:buSzTx/>
              <a:buNone/>
              <a:defRPr sz="1800" cap="all" spc="180">
                <a:uFill>
                  <a:solidFill>
                    <a:schemeClr val="accent1">
                      <a:hueOff val="-11708571"/>
                      <a:satOff val="-92105"/>
                      <a:lumOff val="44705"/>
                    </a:schemeClr>
                  </a:solidFill>
                </a:uFill>
                <a:latin typeface="BentonSansF Medium"/>
                <a:ea typeface="BentonSansF Medium"/>
                <a:cs typeface="BentonSansF Medium"/>
                <a:sym typeface="BentonSansF Medium"/>
              </a:defRPr>
            </a:pPr>
            <a:endParaRPr/>
          </a:p>
        </p:txBody>
      </p:sp>
      <p:sp>
        <p:nvSpPr>
          <p:cNvPr id="1553" name="lorem ipsum"/>
          <p:cNvSpPr>
            <a:spLocks noGrp="1"/>
          </p:cNvSpPr>
          <p:nvPr>
            <p:ph type="body" sz="quarter" idx="22"/>
          </p:nvPr>
        </p:nvSpPr>
        <p:spPr>
          <a:xfrm>
            <a:off x="4688847" y="5968018"/>
            <a:ext cx="777777" cy="242631"/>
          </a:xfrm>
          <a:prstGeom prst="rect">
            <a:avLst/>
          </a:prstGeom>
        </p:spPr>
        <p:txBody>
          <a:bodyPr wrap="none">
            <a:spAutoFit/>
          </a:bodyPr>
          <a:lstStyle>
            <a:lvl1pPr marL="0" indent="0" algn="ctr" defTabSz="647700">
              <a:lnSpc>
                <a:spcPct val="140000"/>
              </a:lnSpc>
              <a:spcBef>
                <a:spcPts val="0"/>
              </a:spcBef>
              <a:buClr>
                <a:srgbClr val="51C400"/>
              </a:buClr>
              <a:buSzTx/>
              <a:buNone/>
              <a:defRPr sz="650" cap="all" spc="65">
                <a:uFill>
                  <a:solidFill>
                    <a:srgbClr val="0063AD"/>
                  </a:solidFill>
                </a:uFill>
                <a:latin typeface="BentonSansF Medium"/>
                <a:ea typeface="BentonSansF Medium"/>
                <a:cs typeface="BentonSansF Medium"/>
                <a:sym typeface="BentonSansF Medium"/>
              </a:defRPr>
            </a:lvl1pPr>
          </a:lstStyle>
          <a:p>
            <a:r>
              <a:t>lorem ipsum</a:t>
            </a:r>
          </a:p>
        </p:txBody>
      </p:sp>
      <p:sp>
        <p:nvSpPr>
          <p:cNvPr id="1554" name="Square"/>
          <p:cNvSpPr>
            <a:spLocks noGrp="1"/>
          </p:cNvSpPr>
          <p:nvPr>
            <p:ph type="body" sz="quarter" idx="23"/>
          </p:nvPr>
        </p:nvSpPr>
        <p:spPr>
          <a:xfrm rot="2700000">
            <a:off x="9181397" y="5872173"/>
            <a:ext cx="74084" cy="75373"/>
          </a:xfrm>
          <a:prstGeom prst="rect">
            <a:avLst/>
          </a:prstGeom>
          <a:solidFill>
            <a:schemeClr val="accent3">
              <a:lumOff val="-10392"/>
            </a:schemeClr>
          </a:solidFill>
          <a:ln>
            <a:solidFill>
              <a:schemeClr val="accent1">
                <a:hueOff val="-11708571"/>
                <a:satOff val="-92105"/>
                <a:lumOff val="44705"/>
              </a:schemeClr>
            </a:solidFill>
          </a:ln>
        </p:spPr>
        <p:txBody>
          <a:bodyPr lIns="53578" tIns="53578" rIns="53578" bIns="53578">
            <a:noAutofit/>
          </a:bodyPr>
          <a:lstStyle>
            <a:lvl1pPr marL="0" indent="0" algn="ctr" defTabSz="457200">
              <a:lnSpc>
                <a:spcPct val="80000"/>
              </a:lnSpc>
              <a:spcBef>
                <a:spcPts val="0"/>
              </a:spcBef>
              <a:buClr>
                <a:srgbClr val="000000"/>
              </a:buClr>
              <a:buSzTx/>
              <a:buNone/>
              <a:defRPr sz="1800" cap="all" spc="180">
                <a:uFill>
                  <a:solidFill>
                    <a:schemeClr val="accent1">
                      <a:hueOff val="-11708571"/>
                      <a:satOff val="-92105"/>
                      <a:lumOff val="44705"/>
                    </a:schemeClr>
                  </a:solidFill>
                </a:uFill>
                <a:latin typeface="BentonSansF Medium"/>
                <a:sym typeface="BentonSansF Medium"/>
              </a:defRPr>
            </a:lvl1pPr>
          </a:lstStyle>
          <a:p>
            <a:pPr marL="0" indent="0" algn="ctr" defTabSz="914400">
              <a:lnSpc>
                <a:spcPct val="80000"/>
              </a:lnSpc>
              <a:spcBef>
                <a:spcPts val="0"/>
              </a:spcBef>
              <a:buClr>
                <a:srgbClr val="000000"/>
              </a:buClr>
              <a:buSzTx/>
              <a:buNone/>
              <a:defRPr sz="1800" cap="all" spc="180">
                <a:uFill>
                  <a:solidFill>
                    <a:schemeClr val="accent1">
                      <a:hueOff val="-11708571"/>
                      <a:satOff val="-92105"/>
                      <a:lumOff val="44705"/>
                    </a:schemeClr>
                  </a:solidFill>
                </a:uFill>
                <a:latin typeface="BentonSansF Medium"/>
                <a:ea typeface="BentonSansF Medium"/>
                <a:cs typeface="BentonSansF Medium"/>
                <a:sym typeface="BentonSansF Medium"/>
              </a:defRPr>
            </a:pPr>
            <a:endParaRPr/>
          </a:p>
        </p:txBody>
      </p:sp>
      <p:sp>
        <p:nvSpPr>
          <p:cNvPr id="1555" name="lorem ipsum"/>
          <p:cNvSpPr>
            <a:spLocks noGrp="1"/>
          </p:cNvSpPr>
          <p:nvPr>
            <p:ph type="body" sz="quarter" idx="24"/>
          </p:nvPr>
        </p:nvSpPr>
        <p:spPr>
          <a:xfrm>
            <a:off x="8829550" y="5968018"/>
            <a:ext cx="777777" cy="242631"/>
          </a:xfrm>
          <a:prstGeom prst="rect">
            <a:avLst/>
          </a:prstGeom>
        </p:spPr>
        <p:txBody>
          <a:bodyPr wrap="none">
            <a:spAutoFit/>
          </a:bodyPr>
          <a:lstStyle>
            <a:lvl1pPr marL="0" indent="0" algn="ctr" defTabSz="647700">
              <a:lnSpc>
                <a:spcPct val="140000"/>
              </a:lnSpc>
              <a:spcBef>
                <a:spcPts val="0"/>
              </a:spcBef>
              <a:buClr>
                <a:srgbClr val="51C400"/>
              </a:buClr>
              <a:buSzTx/>
              <a:buNone/>
              <a:defRPr sz="650" cap="all" spc="65">
                <a:uFill>
                  <a:solidFill>
                    <a:srgbClr val="0063AD"/>
                  </a:solidFill>
                </a:uFill>
                <a:latin typeface="BentonSansF Medium"/>
                <a:ea typeface="BentonSansF Medium"/>
                <a:cs typeface="BentonSansF Medium"/>
                <a:sym typeface="BentonSansF Medium"/>
              </a:defRPr>
            </a:lvl1pPr>
          </a:lstStyle>
          <a:p>
            <a:r>
              <a:t>lorem ipsum</a:t>
            </a:r>
          </a:p>
        </p:txBody>
      </p:sp>
      <p:sp>
        <p:nvSpPr>
          <p:cNvPr id="1556" name="Square"/>
          <p:cNvSpPr>
            <a:spLocks noGrp="1"/>
          </p:cNvSpPr>
          <p:nvPr>
            <p:ph type="body" sz="quarter" idx="25"/>
          </p:nvPr>
        </p:nvSpPr>
        <p:spPr>
          <a:xfrm rot="2700000">
            <a:off x="11262736" y="5872173"/>
            <a:ext cx="74084" cy="75373"/>
          </a:xfrm>
          <a:prstGeom prst="rect">
            <a:avLst/>
          </a:prstGeom>
          <a:solidFill>
            <a:schemeClr val="accent3"/>
          </a:solidFill>
          <a:ln>
            <a:solidFill>
              <a:schemeClr val="accent1">
                <a:hueOff val="-11708571"/>
                <a:satOff val="-92105"/>
                <a:lumOff val="44705"/>
              </a:schemeClr>
            </a:solidFill>
          </a:ln>
        </p:spPr>
        <p:txBody>
          <a:bodyPr lIns="53578" tIns="53578" rIns="53578" bIns="53578">
            <a:noAutofit/>
          </a:bodyPr>
          <a:lstStyle>
            <a:lvl1pPr marL="0" indent="0" algn="ctr" defTabSz="457200">
              <a:lnSpc>
                <a:spcPct val="80000"/>
              </a:lnSpc>
              <a:spcBef>
                <a:spcPts val="0"/>
              </a:spcBef>
              <a:buSzTx/>
              <a:buNone/>
              <a:defRPr sz="1800" cap="all" spc="180">
                <a:uFill>
                  <a:solidFill>
                    <a:schemeClr val="accent1">
                      <a:hueOff val="-11708571"/>
                      <a:satOff val="-92105"/>
                      <a:lumOff val="44705"/>
                    </a:schemeClr>
                  </a:solidFill>
                </a:uFill>
                <a:latin typeface="BentonSansF Medium"/>
                <a:sym typeface="BentonSansF Medium"/>
              </a:defRPr>
            </a:lvl1pPr>
          </a:lstStyle>
          <a:p>
            <a:pPr marL="0" indent="0" algn="ctr" defTabSz="914400">
              <a:lnSpc>
                <a:spcPct val="80000"/>
              </a:lnSpc>
              <a:spcBef>
                <a:spcPts val="0"/>
              </a:spcBef>
              <a:buSzTx/>
              <a:buNone/>
              <a:defRPr sz="1800" cap="all" spc="180">
                <a:uFill>
                  <a:solidFill>
                    <a:schemeClr val="accent1">
                      <a:hueOff val="-11708571"/>
                      <a:satOff val="-92105"/>
                      <a:lumOff val="44705"/>
                    </a:schemeClr>
                  </a:solidFill>
                </a:uFill>
                <a:latin typeface="BentonSansF Medium"/>
                <a:ea typeface="BentonSansF Medium"/>
                <a:cs typeface="BentonSansF Medium"/>
                <a:sym typeface="BentonSansF Medium"/>
              </a:defRPr>
            </a:pPr>
            <a:endParaRPr/>
          </a:p>
        </p:txBody>
      </p:sp>
      <p:sp>
        <p:nvSpPr>
          <p:cNvPr id="1557" name="lorem ipsum"/>
          <p:cNvSpPr>
            <a:spLocks noGrp="1"/>
          </p:cNvSpPr>
          <p:nvPr>
            <p:ph type="body" sz="quarter" idx="26"/>
          </p:nvPr>
        </p:nvSpPr>
        <p:spPr>
          <a:xfrm>
            <a:off x="10910889" y="5968018"/>
            <a:ext cx="777777" cy="242631"/>
          </a:xfrm>
          <a:prstGeom prst="rect">
            <a:avLst/>
          </a:prstGeom>
        </p:spPr>
        <p:txBody>
          <a:bodyPr wrap="none">
            <a:spAutoFit/>
          </a:bodyPr>
          <a:lstStyle>
            <a:lvl1pPr marL="0" indent="0" algn="ctr" defTabSz="647700">
              <a:lnSpc>
                <a:spcPct val="140000"/>
              </a:lnSpc>
              <a:spcBef>
                <a:spcPts val="0"/>
              </a:spcBef>
              <a:buClr>
                <a:srgbClr val="51C400"/>
              </a:buClr>
              <a:buSzTx/>
              <a:buNone/>
              <a:defRPr sz="650" cap="all" spc="65">
                <a:uFill>
                  <a:solidFill>
                    <a:srgbClr val="0063AD"/>
                  </a:solidFill>
                </a:uFill>
                <a:latin typeface="BentonSansF Medium"/>
                <a:ea typeface="BentonSansF Medium"/>
                <a:cs typeface="BentonSansF Medium"/>
                <a:sym typeface="BentonSansF Medium"/>
              </a:defRPr>
            </a:lvl1pPr>
          </a:lstStyle>
          <a:p>
            <a:r>
              <a:t>lorem ipsum</a:t>
            </a:r>
          </a:p>
        </p:txBody>
      </p:sp>
      <p:sp>
        <p:nvSpPr>
          <p:cNvPr id="1558" name="Square"/>
          <p:cNvSpPr>
            <a:spLocks noGrp="1"/>
          </p:cNvSpPr>
          <p:nvPr>
            <p:ph type="body" sz="quarter" idx="27"/>
          </p:nvPr>
        </p:nvSpPr>
        <p:spPr>
          <a:xfrm rot="2700000">
            <a:off x="848766" y="5878523"/>
            <a:ext cx="74084" cy="75373"/>
          </a:xfrm>
          <a:prstGeom prst="rect">
            <a:avLst/>
          </a:prstGeom>
          <a:solidFill>
            <a:schemeClr val="accent6">
              <a:satOff val="7814"/>
              <a:lumOff val="-13137"/>
            </a:schemeClr>
          </a:solidFill>
          <a:ln>
            <a:solidFill>
              <a:schemeClr val="accent1">
                <a:hueOff val="-11708571"/>
                <a:satOff val="-92105"/>
                <a:lumOff val="44705"/>
              </a:schemeClr>
            </a:solidFill>
          </a:ln>
        </p:spPr>
        <p:txBody>
          <a:bodyPr lIns="53578" tIns="53578" rIns="53578" bIns="53578">
            <a:noAutofit/>
          </a:bodyPr>
          <a:lstStyle>
            <a:lvl1pPr marL="0" indent="0" algn="ctr" defTabSz="457200">
              <a:lnSpc>
                <a:spcPct val="80000"/>
              </a:lnSpc>
              <a:spcBef>
                <a:spcPts val="0"/>
              </a:spcBef>
              <a:buSzTx/>
              <a:buNone/>
              <a:defRPr sz="1800" cap="all" spc="180">
                <a:uFill>
                  <a:solidFill>
                    <a:schemeClr val="accent1">
                      <a:hueOff val="-11708571"/>
                      <a:satOff val="-92105"/>
                      <a:lumOff val="44705"/>
                    </a:schemeClr>
                  </a:solidFill>
                </a:uFill>
                <a:latin typeface="BentonSansF Medium"/>
                <a:sym typeface="BentonSansF Medium"/>
              </a:defRPr>
            </a:lvl1pPr>
          </a:lstStyle>
          <a:p>
            <a:pPr marL="0" indent="0" algn="ctr" defTabSz="914400">
              <a:lnSpc>
                <a:spcPct val="80000"/>
              </a:lnSpc>
              <a:spcBef>
                <a:spcPts val="0"/>
              </a:spcBef>
              <a:buSzTx/>
              <a:buNone/>
              <a:defRPr sz="1800" cap="all" spc="180">
                <a:uFill>
                  <a:solidFill>
                    <a:schemeClr val="accent1">
                      <a:hueOff val="-11708571"/>
                      <a:satOff val="-92105"/>
                      <a:lumOff val="44705"/>
                    </a:schemeClr>
                  </a:solidFill>
                </a:uFill>
                <a:latin typeface="BentonSansF Medium"/>
                <a:ea typeface="BentonSansF Medium"/>
                <a:cs typeface="BentonSansF Medium"/>
                <a:sym typeface="BentonSansF Medium"/>
              </a:defRPr>
            </a:pPr>
            <a:endParaRPr/>
          </a:p>
        </p:txBody>
      </p:sp>
      <p:sp>
        <p:nvSpPr>
          <p:cNvPr id="1559" name="lorem ipsum"/>
          <p:cNvSpPr>
            <a:spLocks noGrp="1"/>
          </p:cNvSpPr>
          <p:nvPr>
            <p:ph type="body" sz="quarter" idx="28"/>
          </p:nvPr>
        </p:nvSpPr>
        <p:spPr>
          <a:xfrm>
            <a:off x="496918" y="5968018"/>
            <a:ext cx="777777" cy="242631"/>
          </a:xfrm>
          <a:prstGeom prst="rect">
            <a:avLst/>
          </a:prstGeom>
        </p:spPr>
        <p:txBody>
          <a:bodyPr wrap="none">
            <a:spAutoFit/>
          </a:bodyPr>
          <a:lstStyle>
            <a:lvl1pPr marL="0" indent="0" algn="ctr" defTabSz="647700">
              <a:lnSpc>
                <a:spcPct val="140000"/>
              </a:lnSpc>
              <a:spcBef>
                <a:spcPts val="0"/>
              </a:spcBef>
              <a:buClr>
                <a:srgbClr val="51C400"/>
              </a:buClr>
              <a:buSzTx/>
              <a:buNone/>
              <a:defRPr sz="650" cap="all" spc="65">
                <a:uFill>
                  <a:solidFill>
                    <a:srgbClr val="0063AD"/>
                  </a:solidFill>
                </a:uFill>
                <a:latin typeface="BentonSansF Medium"/>
                <a:ea typeface="BentonSansF Medium"/>
                <a:cs typeface="BentonSansF Medium"/>
                <a:sym typeface="BentonSansF Medium"/>
              </a:defRPr>
            </a:lvl1pPr>
          </a:lstStyle>
          <a:p>
            <a:r>
              <a:t>lorem ipsum</a:t>
            </a:r>
          </a:p>
        </p:txBody>
      </p:sp>
      <p:graphicFrame>
        <p:nvGraphicFramePr>
          <p:cNvPr id="1560" name="Table"/>
          <p:cNvGraphicFramePr/>
          <p:nvPr/>
        </p:nvGraphicFramePr>
        <p:xfrm>
          <a:off x="898573" y="1204383"/>
          <a:ext cx="10401205" cy="5059711"/>
        </p:xfrm>
        <a:graphic>
          <a:graphicData uri="http://schemas.openxmlformats.org/drawingml/2006/table">
            <a:tbl>
              <a:tblPr/>
              <a:tblGrid>
                <a:gridCol w="1018918">
                  <a:extLst>
                    <a:ext uri="{9D8B030D-6E8A-4147-A177-3AD203B41FA5}">
                      <a16:colId xmlns:a16="http://schemas.microsoft.com/office/drawing/2014/main" xmlns="" val="20000"/>
                    </a:ext>
                  </a:extLst>
                </a:gridCol>
                <a:gridCol w="1018918">
                  <a:extLst>
                    <a:ext uri="{9D8B030D-6E8A-4147-A177-3AD203B41FA5}">
                      <a16:colId xmlns:a16="http://schemas.microsoft.com/office/drawing/2014/main" xmlns="" val="20001"/>
                    </a:ext>
                  </a:extLst>
                </a:gridCol>
                <a:gridCol w="279400">
                  <a:extLst>
                    <a:ext uri="{9D8B030D-6E8A-4147-A177-3AD203B41FA5}">
                      <a16:colId xmlns:a16="http://schemas.microsoft.com/office/drawing/2014/main" xmlns="" val="20002"/>
                    </a:ext>
                  </a:extLst>
                </a:gridCol>
                <a:gridCol w="1018918">
                  <a:extLst>
                    <a:ext uri="{9D8B030D-6E8A-4147-A177-3AD203B41FA5}">
                      <a16:colId xmlns:a16="http://schemas.microsoft.com/office/drawing/2014/main" xmlns="" val="20003"/>
                    </a:ext>
                  </a:extLst>
                </a:gridCol>
                <a:gridCol w="1018918">
                  <a:extLst>
                    <a:ext uri="{9D8B030D-6E8A-4147-A177-3AD203B41FA5}">
                      <a16:colId xmlns:a16="http://schemas.microsoft.com/office/drawing/2014/main" xmlns="" val="20004"/>
                    </a:ext>
                  </a:extLst>
                </a:gridCol>
                <a:gridCol w="279400">
                  <a:extLst>
                    <a:ext uri="{9D8B030D-6E8A-4147-A177-3AD203B41FA5}">
                      <a16:colId xmlns:a16="http://schemas.microsoft.com/office/drawing/2014/main" xmlns="" val="20005"/>
                    </a:ext>
                  </a:extLst>
                </a:gridCol>
                <a:gridCol w="1018918">
                  <a:extLst>
                    <a:ext uri="{9D8B030D-6E8A-4147-A177-3AD203B41FA5}">
                      <a16:colId xmlns:a16="http://schemas.microsoft.com/office/drawing/2014/main" xmlns="" val="20006"/>
                    </a:ext>
                  </a:extLst>
                </a:gridCol>
                <a:gridCol w="1018918">
                  <a:extLst>
                    <a:ext uri="{9D8B030D-6E8A-4147-A177-3AD203B41FA5}">
                      <a16:colId xmlns:a16="http://schemas.microsoft.com/office/drawing/2014/main" xmlns="" val="20007"/>
                    </a:ext>
                  </a:extLst>
                </a:gridCol>
                <a:gridCol w="1018918">
                  <a:extLst>
                    <a:ext uri="{9D8B030D-6E8A-4147-A177-3AD203B41FA5}">
                      <a16:colId xmlns:a16="http://schemas.microsoft.com/office/drawing/2014/main" xmlns="" val="20008"/>
                    </a:ext>
                  </a:extLst>
                </a:gridCol>
                <a:gridCol w="1018918">
                  <a:extLst>
                    <a:ext uri="{9D8B030D-6E8A-4147-A177-3AD203B41FA5}">
                      <a16:colId xmlns:a16="http://schemas.microsoft.com/office/drawing/2014/main" xmlns="" val="20009"/>
                    </a:ext>
                  </a:extLst>
                </a:gridCol>
                <a:gridCol w="279400">
                  <a:extLst>
                    <a:ext uri="{9D8B030D-6E8A-4147-A177-3AD203B41FA5}">
                      <a16:colId xmlns:a16="http://schemas.microsoft.com/office/drawing/2014/main" xmlns="" val="20010"/>
                    </a:ext>
                  </a:extLst>
                </a:gridCol>
                <a:gridCol w="1018918">
                  <a:extLst>
                    <a:ext uri="{9D8B030D-6E8A-4147-A177-3AD203B41FA5}">
                      <a16:colId xmlns:a16="http://schemas.microsoft.com/office/drawing/2014/main" xmlns="" val="20011"/>
                    </a:ext>
                  </a:extLst>
                </a:gridCol>
                <a:gridCol w="1018918">
                  <a:extLst>
                    <a:ext uri="{9D8B030D-6E8A-4147-A177-3AD203B41FA5}">
                      <a16:colId xmlns:a16="http://schemas.microsoft.com/office/drawing/2014/main" xmlns="" val="20012"/>
                    </a:ext>
                  </a:extLst>
                </a:gridCol>
              </a:tblGrid>
              <a:tr h="1096264">
                <a:tc gridSpan="2">
                  <a:txBody>
                    <a:bodyPr/>
                    <a:lstStyle/>
                    <a:p>
                      <a:pPr algn="ctr" defTabSz="822960">
                        <a:lnSpc>
                          <a:spcPct val="490000"/>
                        </a:lnSpc>
                        <a:defRPr sz="1800"/>
                      </a:pPr>
                      <a:r>
                        <a:rPr sz="1400">
                          <a:solidFill>
                            <a:schemeClr val="accent6">
                              <a:satOff val="7814"/>
                              <a:lumOff val="-13137"/>
                            </a:schemeClr>
                          </a:solidFill>
                          <a:latin typeface="Quarto Bold"/>
                          <a:ea typeface="Quarto Bold"/>
                          <a:cs typeface="Quarto Bold"/>
                          <a:sym typeface="Quarto Bold"/>
                        </a:rPr>
                        <a:t>Immersion	</a:t>
                      </a:r>
                    </a:p>
                  </a:txBody>
                  <a:tcPr marL="25400" marR="25400" marT="25400" marB="25400" anchor="b" horzOverflow="overflow">
                    <a:lnL w="3175">
                      <a:solidFill>
                        <a:schemeClr val="accent1">
                          <a:hueOff val="-11708571"/>
                          <a:satOff val="-92105"/>
                          <a:lumOff val="44705"/>
                        </a:schemeClr>
                      </a:solidFill>
                      <a:miter lim="400000"/>
                    </a:lnL>
                    <a:lnR w="0">
                      <a:miter lim="400000"/>
                    </a:lnR>
                    <a:lnT w="12700">
                      <a:solidFill>
                        <a:srgbClr val="000000"/>
                      </a:solidFill>
                    </a:lnT>
                    <a:lnB w="12700">
                      <a:solidFill>
                        <a:schemeClr val="accent1">
                          <a:hueOff val="-11708571"/>
                          <a:satOff val="-92105"/>
                          <a:lumOff val="44705"/>
                        </a:schemeClr>
                      </a:solidFill>
                      <a:miter lim="400000"/>
                    </a:lnB>
                    <a:noFill/>
                  </a:tcPr>
                </a:tc>
                <a:tc hMerge="1">
                  <a:txBody>
                    <a:bodyPr/>
                    <a:lstStyle/>
                    <a:p>
                      <a:endParaRPr lang="en-US"/>
                    </a:p>
                  </a:txBody>
                  <a:tcPr/>
                </a:tc>
                <a:tc>
                  <a:txBody>
                    <a:bodyPr/>
                    <a:lstStyle/>
                    <a:p>
                      <a:pPr algn="ctr" defTabSz="822960">
                        <a:lnSpc>
                          <a:spcPct val="490000"/>
                        </a:lnSpc>
                        <a:defRPr sz="2800">
                          <a:solidFill>
                            <a:srgbClr val="424242"/>
                          </a:solidFill>
                          <a:latin typeface="Quarto Bold"/>
                          <a:ea typeface="Quarto Bold"/>
                          <a:cs typeface="Quarto Bold"/>
                          <a:sym typeface="Quarto Bold"/>
                        </a:defRPr>
                      </a:pPr>
                      <a:endParaRPr sz="1400"/>
                    </a:p>
                  </a:txBody>
                  <a:tcPr marL="25400" marR="25400" marT="25400" marB="25400" anchor="b" horzOverflow="overflow">
                    <a:lnL w="0">
                      <a:miter lim="400000"/>
                    </a:lnL>
                    <a:lnR w="0">
                      <a:miter lim="400000"/>
                    </a:lnR>
                    <a:lnT w="0">
                      <a:miter lim="400000"/>
                    </a:lnT>
                    <a:lnB w="12700">
                      <a:solidFill>
                        <a:schemeClr val="accent1">
                          <a:hueOff val="-11708571"/>
                          <a:satOff val="-92105"/>
                          <a:lumOff val="44705"/>
                        </a:schemeClr>
                      </a:solidFill>
                      <a:miter lim="400000"/>
                    </a:lnB>
                    <a:noFill/>
                  </a:tcPr>
                </a:tc>
                <a:tc gridSpan="2">
                  <a:txBody>
                    <a:bodyPr/>
                    <a:lstStyle/>
                    <a:p>
                      <a:pPr algn="ctr" defTabSz="822960">
                        <a:lnSpc>
                          <a:spcPct val="490000"/>
                        </a:lnSpc>
                        <a:defRPr sz="1800"/>
                      </a:pPr>
                      <a:r>
                        <a:rPr sz="1400">
                          <a:solidFill>
                            <a:schemeClr val="accent1">
                              <a:satOff val="-10379"/>
                              <a:lumOff val="-16666"/>
                            </a:schemeClr>
                          </a:solidFill>
                          <a:latin typeface="Quarto Bold"/>
                          <a:ea typeface="Quarto Bold"/>
                          <a:cs typeface="Quarto Bold"/>
                          <a:sym typeface="Quarto Bold"/>
                        </a:rPr>
                        <a:t>Discover</a:t>
                      </a:r>
                    </a:p>
                  </a:txBody>
                  <a:tcPr marL="25400" marR="25400" marT="25400" marB="25400" anchor="b" horzOverflow="overflow">
                    <a:lnL w="0">
                      <a:miter lim="400000"/>
                    </a:lnL>
                    <a:lnR w="0">
                      <a:miter lim="400000"/>
                    </a:lnR>
                    <a:lnT w="12700">
                      <a:solidFill>
                        <a:srgbClr val="000000"/>
                      </a:solidFill>
                    </a:lnT>
                    <a:lnB w="12700">
                      <a:solidFill>
                        <a:schemeClr val="accent1">
                          <a:hueOff val="-11708571"/>
                          <a:satOff val="-92105"/>
                          <a:lumOff val="44705"/>
                        </a:schemeClr>
                      </a:solidFill>
                      <a:miter lim="400000"/>
                    </a:lnB>
                    <a:noFill/>
                  </a:tcPr>
                </a:tc>
                <a:tc hMerge="1">
                  <a:txBody>
                    <a:bodyPr/>
                    <a:lstStyle/>
                    <a:p>
                      <a:endParaRPr lang="en-US"/>
                    </a:p>
                  </a:txBody>
                  <a:tcPr/>
                </a:tc>
                <a:tc>
                  <a:txBody>
                    <a:bodyPr/>
                    <a:lstStyle/>
                    <a:p>
                      <a:pPr algn="ctr" defTabSz="822960">
                        <a:lnSpc>
                          <a:spcPct val="490000"/>
                        </a:lnSpc>
                        <a:defRPr sz="2800">
                          <a:solidFill>
                            <a:srgbClr val="424242"/>
                          </a:solidFill>
                          <a:latin typeface="Quarto Bold"/>
                          <a:ea typeface="Quarto Bold"/>
                          <a:cs typeface="Quarto Bold"/>
                          <a:sym typeface="Quarto Bold"/>
                        </a:defRPr>
                      </a:pPr>
                      <a:endParaRPr sz="1400"/>
                    </a:p>
                  </a:txBody>
                  <a:tcPr marL="25400" marR="25400" marT="25400" marB="25400" anchor="b" horzOverflow="overflow">
                    <a:lnL w="0">
                      <a:miter lim="400000"/>
                    </a:lnL>
                    <a:lnR w="0">
                      <a:miter lim="400000"/>
                    </a:lnR>
                    <a:lnT w="0">
                      <a:miter lim="400000"/>
                    </a:lnT>
                    <a:lnB w="12700">
                      <a:solidFill>
                        <a:schemeClr val="accent1">
                          <a:hueOff val="-11708571"/>
                          <a:satOff val="-92105"/>
                          <a:lumOff val="44705"/>
                        </a:schemeClr>
                      </a:solidFill>
                      <a:miter lim="400000"/>
                    </a:lnB>
                    <a:noFill/>
                  </a:tcPr>
                </a:tc>
                <a:tc gridSpan="4">
                  <a:txBody>
                    <a:bodyPr/>
                    <a:lstStyle/>
                    <a:p>
                      <a:pPr algn="ctr" defTabSz="822960">
                        <a:lnSpc>
                          <a:spcPct val="490000"/>
                        </a:lnSpc>
                        <a:defRPr sz="1800"/>
                      </a:pPr>
                      <a:r>
                        <a:rPr sz="1400">
                          <a:solidFill>
                            <a:schemeClr val="accent2">
                              <a:satOff val="-5228"/>
                              <a:lumOff val="-9999"/>
                            </a:schemeClr>
                          </a:solidFill>
                          <a:latin typeface="Quarto Bold"/>
                          <a:ea typeface="Quarto Bold"/>
                          <a:cs typeface="Quarto Bold"/>
                          <a:sym typeface="Quarto Bold"/>
                        </a:rPr>
                        <a:t>Design</a:t>
                      </a:r>
                    </a:p>
                  </a:txBody>
                  <a:tcPr marL="25400" marR="25400" marT="25400" marB="25400" anchor="b" horzOverflow="overflow">
                    <a:lnL w="0">
                      <a:miter lim="400000"/>
                    </a:lnL>
                    <a:lnR w="0">
                      <a:miter lim="400000"/>
                    </a:lnR>
                    <a:lnT w="12700">
                      <a:solidFill>
                        <a:srgbClr val="000000"/>
                      </a:solidFill>
                    </a:lnT>
                    <a:lnB w="12700">
                      <a:solidFill>
                        <a:schemeClr val="accent1">
                          <a:hueOff val="-11708571"/>
                          <a:satOff val="-92105"/>
                          <a:lumOff val="44705"/>
                        </a:schemeClr>
                      </a:solidFill>
                      <a:miter lim="400000"/>
                    </a:lnB>
                    <a:noFill/>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ctr" defTabSz="822960">
                        <a:lnSpc>
                          <a:spcPct val="490000"/>
                        </a:lnSpc>
                        <a:defRPr sz="2800">
                          <a:solidFill>
                            <a:srgbClr val="424242"/>
                          </a:solidFill>
                          <a:latin typeface="Quarto Bold"/>
                          <a:ea typeface="Quarto Bold"/>
                          <a:cs typeface="Quarto Bold"/>
                          <a:sym typeface="Quarto Bold"/>
                        </a:defRPr>
                      </a:pPr>
                      <a:endParaRPr sz="1400"/>
                    </a:p>
                  </a:txBody>
                  <a:tcPr marL="25400" marR="25400" marT="25400" marB="25400" anchor="b" horzOverflow="overflow">
                    <a:lnL w="0">
                      <a:miter lim="400000"/>
                    </a:lnL>
                    <a:lnR w="0">
                      <a:miter lim="400000"/>
                    </a:lnR>
                    <a:lnT w="0">
                      <a:miter lim="400000"/>
                    </a:lnT>
                    <a:lnB w="12700">
                      <a:solidFill>
                        <a:schemeClr val="accent1">
                          <a:hueOff val="-11708571"/>
                          <a:satOff val="-92105"/>
                          <a:lumOff val="44705"/>
                        </a:schemeClr>
                      </a:solidFill>
                      <a:miter lim="400000"/>
                    </a:lnB>
                    <a:noFill/>
                  </a:tcPr>
                </a:tc>
                <a:tc gridSpan="2">
                  <a:txBody>
                    <a:bodyPr/>
                    <a:lstStyle/>
                    <a:p>
                      <a:pPr algn="ctr" defTabSz="822960">
                        <a:lnSpc>
                          <a:spcPct val="490000"/>
                        </a:lnSpc>
                        <a:defRPr sz="1800"/>
                      </a:pPr>
                      <a:r>
                        <a:rPr sz="1400">
                          <a:solidFill>
                            <a:schemeClr val="accent3">
                              <a:lumOff val="-10392"/>
                            </a:schemeClr>
                          </a:solidFill>
                          <a:latin typeface="Quarto Bold"/>
                          <a:ea typeface="Quarto Bold"/>
                          <a:cs typeface="Quarto Bold"/>
                          <a:sym typeface="Quarto Bold"/>
                        </a:rPr>
                        <a:t>Deliver</a:t>
                      </a:r>
                    </a:p>
                  </a:txBody>
                  <a:tcPr marL="25400" marR="25400" marT="25400" marB="25400" anchor="b" horzOverflow="overflow">
                    <a:lnL w="0">
                      <a:miter lim="400000"/>
                    </a:lnL>
                    <a:lnR w="3175">
                      <a:solidFill>
                        <a:schemeClr val="accent1">
                          <a:hueOff val="-11708571"/>
                          <a:satOff val="-92105"/>
                          <a:lumOff val="44705"/>
                        </a:schemeClr>
                      </a:solidFill>
                      <a:miter lim="400000"/>
                    </a:lnR>
                    <a:lnT w="12700">
                      <a:solidFill>
                        <a:srgbClr val="000000"/>
                      </a:solidFill>
                    </a:lnT>
                    <a:lnB w="12700">
                      <a:solidFill>
                        <a:schemeClr val="accent1">
                          <a:hueOff val="-11708571"/>
                          <a:satOff val="-92105"/>
                          <a:lumOff val="44705"/>
                        </a:schemeClr>
                      </a:solidFill>
                      <a:miter lim="400000"/>
                    </a:lnB>
                    <a:noFill/>
                  </a:tcPr>
                </a:tc>
                <a:tc hMerge="1">
                  <a:txBody>
                    <a:bodyPr/>
                    <a:lstStyle/>
                    <a:p>
                      <a:endParaRPr lang="en-US"/>
                    </a:p>
                  </a:txBody>
                  <a:tcPr/>
                </a:tc>
                <a:extLst>
                  <a:ext uri="{0D108BD9-81ED-4DB2-BD59-A6C34878D82A}">
                    <a16:rowId xmlns:a16="http://schemas.microsoft.com/office/drawing/2014/main" xmlns="" val="10000"/>
                  </a:ext>
                </a:extLst>
              </a:tr>
              <a:tr h="837326">
                <a:tc gridSpan="2">
                  <a:txBody>
                    <a:bodyPr/>
                    <a:lstStyle/>
                    <a:p>
                      <a:pPr algn="ctr" defTabSz="822960">
                        <a:lnSpc>
                          <a:spcPct val="120000"/>
                        </a:lnSpc>
                        <a:defRPr sz="1800"/>
                      </a:pPr>
                      <a:r>
                        <a:rPr sz="700" spc="56">
                          <a:sym typeface="BentonSansF"/>
                        </a:rPr>
                        <a:t>Description text dolor  amet, consectetur adipisicing,  lorem ipsum dolor.</a:t>
                      </a:r>
                    </a:p>
                  </a:txBody>
                  <a:tcPr marL="127000" marR="127000" marT="127000" marB="127000" horzOverflow="overflow">
                    <a:lnL w="3175">
                      <a:solidFill>
                        <a:schemeClr val="accent1">
                          <a:hueOff val="-11708571"/>
                          <a:satOff val="-92105"/>
                          <a:lumOff val="44705"/>
                        </a:schemeClr>
                      </a:solidFill>
                      <a:miter lim="400000"/>
                    </a:lnL>
                    <a:lnR w="0">
                      <a:miter lim="400000"/>
                    </a:lnR>
                    <a:lnT w="12700">
                      <a:solidFill>
                        <a:schemeClr val="accent1">
                          <a:hueOff val="-11708571"/>
                          <a:satOff val="-92105"/>
                          <a:lumOff val="44705"/>
                        </a:schemeClr>
                      </a:solidFill>
                      <a:miter lim="400000"/>
                    </a:lnT>
                    <a:lnB w="3175">
                      <a:solidFill>
                        <a:schemeClr val="accent1">
                          <a:hueOff val="-11708571"/>
                          <a:satOff val="-92105"/>
                          <a:lumOff val="44705"/>
                        </a:schemeClr>
                      </a:solidFill>
                      <a:miter lim="400000"/>
                    </a:lnB>
                    <a:noFill/>
                  </a:tcPr>
                </a:tc>
                <a:tc hMerge="1">
                  <a:txBody>
                    <a:bodyPr/>
                    <a:lstStyle/>
                    <a:p>
                      <a:endParaRPr lang="en-US"/>
                    </a:p>
                  </a:txBody>
                  <a:tcPr/>
                </a:tc>
                <a:tc>
                  <a:txBody>
                    <a:bodyPr/>
                    <a:lstStyle/>
                    <a:p>
                      <a:pPr algn="ctr" defTabSz="822960">
                        <a:lnSpc>
                          <a:spcPct val="120000"/>
                        </a:lnSpc>
                        <a:defRPr sz="1400" spc="56">
                          <a:sym typeface="BentonSansF"/>
                        </a:defRPr>
                      </a:pPr>
                      <a:endParaRPr sz="700"/>
                    </a:p>
                  </a:txBody>
                  <a:tcPr marL="127000" marR="127000" marT="127000" marB="127000" horzOverflow="overflow">
                    <a:lnL w="0">
                      <a:miter lim="400000"/>
                    </a:lnL>
                    <a:lnR w="0">
                      <a:miter lim="400000"/>
                    </a:lnR>
                    <a:lnT w="12700">
                      <a:solidFill>
                        <a:schemeClr val="accent1">
                          <a:hueOff val="-11708571"/>
                          <a:satOff val="-92105"/>
                          <a:lumOff val="44705"/>
                        </a:schemeClr>
                      </a:solidFill>
                      <a:miter lim="400000"/>
                    </a:lnT>
                    <a:lnB w="3175">
                      <a:solidFill>
                        <a:schemeClr val="accent1">
                          <a:hueOff val="-11708571"/>
                          <a:satOff val="-92105"/>
                          <a:lumOff val="44705"/>
                        </a:schemeClr>
                      </a:solidFill>
                      <a:miter lim="400000"/>
                    </a:lnB>
                    <a:noFill/>
                  </a:tcPr>
                </a:tc>
                <a:tc gridSpan="2">
                  <a:txBody>
                    <a:bodyPr/>
                    <a:lstStyle/>
                    <a:p>
                      <a:pPr algn="ctr" defTabSz="822960">
                        <a:lnSpc>
                          <a:spcPct val="120000"/>
                        </a:lnSpc>
                        <a:defRPr sz="1800"/>
                      </a:pPr>
                      <a:r>
                        <a:rPr sz="700" spc="56">
                          <a:sym typeface="BentonSansF"/>
                        </a:rPr>
                        <a:t>Description text dolor  amet, consectetur adipisicing,  lorem ipsum dolor.</a:t>
                      </a:r>
                    </a:p>
                  </a:txBody>
                  <a:tcPr marL="127000" marR="127000" marT="127000" marB="127000" horzOverflow="overflow">
                    <a:lnL w="0">
                      <a:miter lim="400000"/>
                    </a:lnL>
                    <a:lnR w="0">
                      <a:miter lim="400000"/>
                    </a:lnR>
                    <a:lnT w="12700">
                      <a:solidFill>
                        <a:schemeClr val="accent1">
                          <a:hueOff val="-11708571"/>
                          <a:satOff val="-92105"/>
                          <a:lumOff val="44705"/>
                        </a:schemeClr>
                      </a:solidFill>
                      <a:miter lim="400000"/>
                    </a:lnT>
                    <a:lnB w="3175">
                      <a:solidFill>
                        <a:schemeClr val="accent1">
                          <a:hueOff val="-11708571"/>
                          <a:satOff val="-92105"/>
                          <a:lumOff val="44705"/>
                        </a:schemeClr>
                      </a:solidFill>
                      <a:miter lim="400000"/>
                    </a:lnB>
                    <a:noFill/>
                  </a:tcPr>
                </a:tc>
                <a:tc hMerge="1">
                  <a:txBody>
                    <a:bodyPr/>
                    <a:lstStyle/>
                    <a:p>
                      <a:endParaRPr lang="en-US"/>
                    </a:p>
                  </a:txBody>
                  <a:tcPr/>
                </a:tc>
                <a:tc>
                  <a:txBody>
                    <a:bodyPr/>
                    <a:lstStyle/>
                    <a:p>
                      <a:pPr algn="ctr" defTabSz="822960">
                        <a:lnSpc>
                          <a:spcPct val="120000"/>
                        </a:lnSpc>
                        <a:defRPr sz="1400" spc="56">
                          <a:sym typeface="BentonSansF"/>
                        </a:defRPr>
                      </a:pPr>
                      <a:endParaRPr sz="700"/>
                    </a:p>
                  </a:txBody>
                  <a:tcPr marL="127000" marR="127000" marT="127000" marB="127000" horzOverflow="overflow">
                    <a:lnL w="0">
                      <a:miter lim="400000"/>
                    </a:lnL>
                    <a:lnR w="0">
                      <a:miter lim="400000"/>
                    </a:lnR>
                    <a:lnT w="12700">
                      <a:solidFill>
                        <a:schemeClr val="accent1">
                          <a:hueOff val="-11708571"/>
                          <a:satOff val="-92105"/>
                          <a:lumOff val="44705"/>
                        </a:schemeClr>
                      </a:solidFill>
                      <a:miter lim="400000"/>
                    </a:lnT>
                    <a:lnB w="3175">
                      <a:solidFill>
                        <a:schemeClr val="accent1">
                          <a:hueOff val="-11708571"/>
                          <a:satOff val="-92105"/>
                          <a:lumOff val="44705"/>
                        </a:schemeClr>
                      </a:solidFill>
                      <a:miter lim="400000"/>
                    </a:lnB>
                    <a:noFill/>
                  </a:tcPr>
                </a:tc>
                <a:tc>
                  <a:txBody>
                    <a:bodyPr/>
                    <a:lstStyle/>
                    <a:p>
                      <a:pPr algn="ctr" defTabSz="822960">
                        <a:lnSpc>
                          <a:spcPct val="120000"/>
                        </a:lnSpc>
                        <a:defRPr sz="1400" spc="56">
                          <a:sym typeface="BentonSansF"/>
                        </a:defRPr>
                      </a:pPr>
                      <a:endParaRPr sz="700"/>
                    </a:p>
                  </a:txBody>
                  <a:tcPr marL="127000" marR="127000" marT="127000" marB="127000" horzOverflow="overflow">
                    <a:lnL w="0">
                      <a:miter lim="400000"/>
                    </a:lnL>
                    <a:lnR w="12700">
                      <a:solidFill>
                        <a:schemeClr val="accent1">
                          <a:hueOff val="-11708571"/>
                          <a:satOff val="-92105"/>
                          <a:lumOff val="44705"/>
                        </a:schemeClr>
                      </a:solidFill>
                    </a:lnR>
                    <a:lnT w="12700">
                      <a:solidFill>
                        <a:schemeClr val="accent1">
                          <a:hueOff val="-11708571"/>
                          <a:satOff val="-92105"/>
                          <a:lumOff val="44705"/>
                        </a:schemeClr>
                      </a:solidFill>
                      <a:miter lim="400000"/>
                    </a:lnT>
                    <a:lnB w="3175">
                      <a:solidFill>
                        <a:schemeClr val="accent1">
                          <a:hueOff val="-11708571"/>
                          <a:satOff val="-92105"/>
                          <a:lumOff val="44705"/>
                        </a:schemeClr>
                      </a:solidFill>
                      <a:miter lim="400000"/>
                    </a:lnB>
                    <a:noFill/>
                  </a:tcPr>
                </a:tc>
                <a:tc gridSpan="2">
                  <a:txBody>
                    <a:bodyPr/>
                    <a:lstStyle/>
                    <a:p>
                      <a:pPr algn="ctr" defTabSz="822960">
                        <a:lnSpc>
                          <a:spcPct val="120000"/>
                        </a:lnSpc>
                        <a:defRPr sz="1800"/>
                      </a:pPr>
                      <a:r>
                        <a:rPr sz="700" spc="56">
                          <a:sym typeface="BentonSansF"/>
                        </a:rPr>
                        <a:t>Description text dolor  amet, consectetur adipisicing,  lorem ipsum dolor.</a:t>
                      </a:r>
                    </a:p>
                  </a:txBody>
                  <a:tcPr marL="127000" marR="127000" marT="127000" marB="127000" horzOverflow="overflow">
                    <a:lnL w="12700">
                      <a:solidFill>
                        <a:schemeClr val="accent1">
                          <a:hueOff val="-11708571"/>
                          <a:satOff val="-92105"/>
                          <a:lumOff val="44705"/>
                        </a:schemeClr>
                      </a:solidFill>
                    </a:lnL>
                    <a:lnR w="12700">
                      <a:solidFill>
                        <a:schemeClr val="accent1">
                          <a:hueOff val="-11708571"/>
                          <a:satOff val="-92105"/>
                          <a:lumOff val="44705"/>
                        </a:schemeClr>
                      </a:solidFill>
                    </a:lnR>
                    <a:lnT w="12700">
                      <a:solidFill>
                        <a:schemeClr val="accent1">
                          <a:hueOff val="-11708571"/>
                          <a:satOff val="-92105"/>
                          <a:lumOff val="44705"/>
                        </a:schemeClr>
                      </a:solidFill>
                      <a:miter lim="400000"/>
                    </a:lnT>
                    <a:lnB w="3175">
                      <a:solidFill>
                        <a:schemeClr val="accent1">
                          <a:hueOff val="-11708571"/>
                          <a:satOff val="-92105"/>
                          <a:lumOff val="44705"/>
                        </a:schemeClr>
                      </a:solidFill>
                      <a:miter lim="400000"/>
                    </a:lnB>
                  </a:tcPr>
                </a:tc>
                <a:tc hMerge="1">
                  <a:txBody>
                    <a:bodyPr/>
                    <a:lstStyle/>
                    <a:p>
                      <a:endParaRPr lang="en-US"/>
                    </a:p>
                  </a:txBody>
                  <a:tcPr/>
                </a:tc>
                <a:tc>
                  <a:txBody>
                    <a:bodyPr/>
                    <a:lstStyle/>
                    <a:p>
                      <a:pPr algn="ctr" defTabSz="822960">
                        <a:lnSpc>
                          <a:spcPct val="120000"/>
                        </a:lnSpc>
                        <a:defRPr sz="1400" spc="56">
                          <a:sym typeface="BentonSansF"/>
                        </a:defRPr>
                      </a:pPr>
                      <a:endParaRPr sz="700"/>
                    </a:p>
                  </a:txBody>
                  <a:tcPr marL="127000" marR="127000" marT="127000" marB="127000" horzOverflow="overflow">
                    <a:lnL w="12700">
                      <a:solidFill>
                        <a:schemeClr val="accent1">
                          <a:hueOff val="-11708571"/>
                          <a:satOff val="-92105"/>
                          <a:lumOff val="44705"/>
                        </a:schemeClr>
                      </a:solidFill>
                    </a:lnL>
                    <a:lnR w="0">
                      <a:miter lim="400000"/>
                    </a:lnR>
                    <a:lnT w="12700">
                      <a:solidFill>
                        <a:schemeClr val="accent1">
                          <a:hueOff val="-11708571"/>
                          <a:satOff val="-92105"/>
                          <a:lumOff val="44705"/>
                        </a:schemeClr>
                      </a:solidFill>
                      <a:miter lim="400000"/>
                    </a:lnT>
                    <a:lnB w="3175">
                      <a:solidFill>
                        <a:schemeClr val="accent1">
                          <a:hueOff val="-11708571"/>
                          <a:satOff val="-92105"/>
                          <a:lumOff val="44705"/>
                        </a:schemeClr>
                      </a:solidFill>
                      <a:miter lim="400000"/>
                    </a:lnB>
                  </a:tcPr>
                </a:tc>
                <a:tc>
                  <a:txBody>
                    <a:bodyPr/>
                    <a:lstStyle/>
                    <a:p>
                      <a:pPr algn="ctr" defTabSz="822960">
                        <a:lnSpc>
                          <a:spcPct val="120000"/>
                        </a:lnSpc>
                        <a:defRPr sz="1400" spc="56">
                          <a:sym typeface="BentonSansF"/>
                        </a:defRPr>
                      </a:pPr>
                      <a:endParaRPr sz="700"/>
                    </a:p>
                  </a:txBody>
                  <a:tcPr marL="127000" marR="127000" marT="127000" marB="127000" horzOverflow="overflow">
                    <a:lnL w="0">
                      <a:miter lim="400000"/>
                    </a:lnL>
                    <a:lnR w="0">
                      <a:miter lim="400000"/>
                    </a:lnR>
                    <a:lnT w="12700">
                      <a:solidFill>
                        <a:schemeClr val="accent1">
                          <a:hueOff val="-11708571"/>
                          <a:satOff val="-92105"/>
                          <a:lumOff val="44705"/>
                        </a:schemeClr>
                      </a:solidFill>
                      <a:miter lim="400000"/>
                    </a:lnT>
                    <a:lnB w="3175">
                      <a:solidFill>
                        <a:schemeClr val="accent1">
                          <a:hueOff val="-11708571"/>
                          <a:satOff val="-92105"/>
                          <a:lumOff val="44705"/>
                        </a:schemeClr>
                      </a:solidFill>
                      <a:miter lim="400000"/>
                    </a:lnB>
                    <a:noFill/>
                  </a:tcPr>
                </a:tc>
                <a:tc gridSpan="2">
                  <a:txBody>
                    <a:bodyPr/>
                    <a:lstStyle/>
                    <a:p>
                      <a:pPr algn="ctr" defTabSz="822960">
                        <a:lnSpc>
                          <a:spcPct val="120000"/>
                        </a:lnSpc>
                        <a:defRPr sz="1800"/>
                      </a:pPr>
                      <a:r>
                        <a:rPr sz="700" spc="56">
                          <a:sym typeface="BentonSansF"/>
                        </a:rPr>
                        <a:t>Description text dolor  amet, consectetur adipisicing,  lorem ipsum dolor.</a:t>
                      </a:r>
                    </a:p>
                  </a:txBody>
                  <a:tcPr marL="127000" marR="127000" marT="127000" marB="127000" horzOverflow="overflow">
                    <a:lnL w="0">
                      <a:miter lim="400000"/>
                    </a:lnL>
                    <a:lnR w="3175">
                      <a:solidFill>
                        <a:schemeClr val="accent1">
                          <a:hueOff val="-11708571"/>
                          <a:satOff val="-92105"/>
                          <a:lumOff val="44705"/>
                        </a:schemeClr>
                      </a:solidFill>
                      <a:miter lim="400000"/>
                    </a:lnR>
                    <a:lnT w="12700">
                      <a:solidFill>
                        <a:schemeClr val="accent1">
                          <a:hueOff val="-11708571"/>
                          <a:satOff val="-92105"/>
                          <a:lumOff val="44705"/>
                        </a:schemeClr>
                      </a:solidFill>
                      <a:miter lim="400000"/>
                    </a:lnT>
                    <a:lnB w="3175">
                      <a:solidFill>
                        <a:schemeClr val="accent1">
                          <a:hueOff val="-11708571"/>
                          <a:satOff val="-92105"/>
                          <a:lumOff val="44705"/>
                        </a:schemeClr>
                      </a:solidFill>
                      <a:miter lim="400000"/>
                    </a:lnB>
                    <a:noFill/>
                  </a:tcPr>
                </a:tc>
                <a:tc hMerge="1">
                  <a:txBody>
                    <a:bodyPr/>
                    <a:lstStyle/>
                    <a:p>
                      <a:endParaRPr lang="en-US"/>
                    </a:p>
                  </a:txBody>
                  <a:tcPr/>
                </a:tc>
                <a:extLst>
                  <a:ext uri="{0D108BD9-81ED-4DB2-BD59-A6C34878D82A}">
                    <a16:rowId xmlns:a16="http://schemas.microsoft.com/office/drawing/2014/main" xmlns="" val="10001"/>
                  </a:ext>
                </a:extLst>
              </a:tr>
              <a:tr h="282603">
                <a:tc>
                  <a:txBody>
                    <a:bodyPr/>
                    <a:lstStyle/>
                    <a:p>
                      <a:pPr algn="l" defTabSz="1295400">
                        <a:lnSpc>
                          <a:spcPct val="140000"/>
                        </a:lnSpc>
                        <a:defRPr sz="1800"/>
                      </a:pPr>
                      <a:r>
                        <a:rPr sz="700" cap="all" spc="130">
                          <a:uFill>
                            <a:solidFill>
                              <a:srgbClr val="0063AD"/>
                            </a:solidFill>
                          </a:uFill>
                          <a:latin typeface="BentonSansF Medium"/>
                          <a:ea typeface="BentonSansF Medium"/>
                          <a:cs typeface="BentonSansF Medium"/>
                          <a:sym typeface="BentonSansF Medium"/>
                        </a:rPr>
                        <a:t>Week 01</a:t>
                      </a:r>
                    </a:p>
                  </a:txBody>
                  <a:tcPr marL="25400" marR="25400" marT="25400" marB="25400" anchor="ctr" horzOverflow="overflow">
                    <a:lnL w="3175">
                      <a:solidFill>
                        <a:schemeClr val="accent1">
                          <a:hueOff val="-11708571"/>
                          <a:satOff val="-92105"/>
                          <a:lumOff val="44705"/>
                        </a:schemeClr>
                      </a:solidFill>
                      <a:miter lim="400000"/>
                    </a:lnL>
                    <a:lnR w="12700">
                      <a:solidFill>
                        <a:schemeClr val="accent1">
                          <a:hueOff val="-11708571"/>
                          <a:satOff val="-92105"/>
                          <a:lumOff val="44705"/>
                        </a:schemeClr>
                      </a:solidFill>
                    </a:lnR>
                    <a:lnT w="3175">
                      <a:solidFill>
                        <a:schemeClr val="accent1">
                          <a:hueOff val="-11708571"/>
                          <a:satOff val="-92105"/>
                          <a:lumOff val="44705"/>
                        </a:schemeClr>
                      </a:solidFill>
                      <a:miter lim="400000"/>
                    </a:lnT>
                    <a:lnB w="3175">
                      <a:solidFill>
                        <a:schemeClr val="accent1">
                          <a:hueOff val="-11708571"/>
                          <a:satOff val="-92105"/>
                          <a:lumOff val="44705"/>
                        </a:schemeClr>
                      </a:solidFill>
                      <a:miter lim="400000"/>
                    </a:lnB>
                    <a:noFill/>
                  </a:tcPr>
                </a:tc>
                <a:tc>
                  <a:txBody>
                    <a:bodyPr/>
                    <a:lstStyle/>
                    <a:p>
                      <a:pPr algn="l" defTabSz="1295400">
                        <a:lnSpc>
                          <a:spcPct val="140000"/>
                        </a:lnSpc>
                        <a:defRPr sz="1800"/>
                      </a:pPr>
                      <a:r>
                        <a:rPr sz="700" cap="all" spc="130">
                          <a:uFill>
                            <a:solidFill>
                              <a:srgbClr val="0063AD"/>
                            </a:solidFill>
                          </a:uFill>
                          <a:latin typeface="BentonSansF Medium"/>
                          <a:ea typeface="BentonSansF Medium"/>
                          <a:cs typeface="BentonSansF Medium"/>
                          <a:sym typeface="BentonSansF Medium"/>
                        </a:rPr>
                        <a:t>Week 02</a:t>
                      </a:r>
                    </a:p>
                  </a:txBody>
                  <a:tcPr marL="25400" marR="25400" marT="25400" marB="25400" anchor="ctr" horzOverflow="overflow">
                    <a:lnL w="12700">
                      <a:solidFill>
                        <a:schemeClr val="accent1">
                          <a:hueOff val="-11708571"/>
                          <a:satOff val="-92105"/>
                          <a:lumOff val="44705"/>
                        </a:schemeClr>
                      </a:solidFill>
                    </a:lnL>
                    <a:lnR w="0">
                      <a:miter lim="400000"/>
                    </a:lnR>
                    <a:lnT w="3175">
                      <a:solidFill>
                        <a:schemeClr val="accent1">
                          <a:hueOff val="-11708571"/>
                          <a:satOff val="-92105"/>
                          <a:lumOff val="44705"/>
                        </a:schemeClr>
                      </a:solidFill>
                      <a:miter lim="400000"/>
                    </a:lnT>
                    <a:lnB w="3175">
                      <a:solidFill>
                        <a:schemeClr val="accent1">
                          <a:hueOff val="-11708571"/>
                          <a:satOff val="-92105"/>
                          <a:lumOff val="44705"/>
                        </a:schemeClr>
                      </a:solidFill>
                      <a:miter lim="400000"/>
                    </a:lnB>
                    <a:noFill/>
                  </a:tcPr>
                </a:tc>
                <a:tc>
                  <a:txBody>
                    <a:bodyPr/>
                    <a:lstStyle/>
                    <a:p>
                      <a:pPr algn="l" defTabSz="1295400">
                        <a:lnSpc>
                          <a:spcPct val="140000"/>
                        </a:lnSpc>
                        <a:defRPr sz="1300" cap="all" spc="130">
                          <a:uFill>
                            <a:solidFill>
                              <a:srgbClr val="0063AD"/>
                            </a:solidFill>
                          </a:uFill>
                          <a:latin typeface="BentonSansF Medium"/>
                          <a:ea typeface="BentonSansF Medium"/>
                          <a:cs typeface="BentonSansF Medium"/>
                          <a:sym typeface="BentonSansF Medium"/>
                        </a:defRPr>
                      </a:pPr>
                      <a:endParaRPr sz="700"/>
                    </a:p>
                  </a:txBody>
                  <a:tcPr marL="25400" marR="25400" marT="25400" marB="25400" anchor="ctr" horzOverflow="overflow">
                    <a:lnL w="0">
                      <a:miter lim="400000"/>
                    </a:lnL>
                    <a:lnR w="0">
                      <a:miter lim="400000"/>
                    </a:lnR>
                    <a:lnT w="3175">
                      <a:solidFill>
                        <a:schemeClr val="accent1">
                          <a:hueOff val="-11708571"/>
                          <a:satOff val="-92105"/>
                          <a:lumOff val="44705"/>
                        </a:schemeClr>
                      </a:solidFill>
                      <a:miter lim="400000"/>
                    </a:lnT>
                    <a:lnB w="3175">
                      <a:solidFill>
                        <a:schemeClr val="accent1">
                          <a:hueOff val="-11708571"/>
                          <a:satOff val="-92105"/>
                          <a:lumOff val="44705"/>
                        </a:schemeClr>
                      </a:solidFill>
                      <a:miter lim="400000"/>
                    </a:lnB>
                    <a:noFill/>
                  </a:tcPr>
                </a:tc>
                <a:tc>
                  <a:txBody>
                    <a:bodyPr/>
                    <a:lstStyle/>
                    <a:p>
                      <a:pPr algn="l" defTabSz="1295400">
                        <a:lnSpc>
                          <a:spcPct val="140000"/>
                        </a:lnSpc>
                        <a:defRPr sz="1800"/>
                      </a:pPr>
                      <a:r>
                        <a:rPr sz="700" cap="all" spc="130">
                          <a:uFill>
                            <a:solidFill>
                              <a:srgbClr val="0063AD"/>
                            </a:solidFill>
                          </a:uFill>
                          <a:latin typeface="BentonSansF Medium"/>
                          <a:ea typeface="BentonSansF Medium"/>
                          <a:cs typeface="BentonSansF Medium"/>
                          <a:sym typeface="BentonSansF Medium"/>
                        </a:rPr>
                        <a:t>Week 03</a:t>
                      </a:r>
                    </a:p>
                  </a:txBody>
                  <a:tcPr marL="25400" marR="25400" marT="25400" marB="25400" anchor="ctr" horzOverflow="overflow">
                    <a:lnL w="0">
                      <a:miter lim="400000"/>
                    </a:lnL>
                    <a:lnR w="12700">
                      <a:solidFill>
                        <a:schemeClr val="accent1">
                          <a:hueOff val="-11708571"/>
                          <a:satOff val="-92105"/>
                          <a:lumOff val="44705"/>
                        </a:schemeClr>
                      </a:solidFill>
                    </a:lnR>
                    <a:lnT w="3175">
                      <a:solidFill>
                        <a:schemeClr val="accent1">
                          <a:hueOff val="-11708571"/>
                          <a:satOff val="-92105"/>
                          <a:lumOff val="44705"/>
                        </a:schemeClr>
                      </a:solidFill>
                      <a:miter lim="400000"/>
                    </a:lnT>
                    <a:lnB w="3175">
                      <a:solidFill>
                        <a:schemeClr val="accent1">
                          <a:hueOff val="-11708571"/>
                          <a:satOff val="-92105"/>
                          <a:lumOff val="44705"/>
                        </a:schemeClr>
                      </a:solidFill>
                      <a:miter lim="400000"/>
                    </a:lnB>
                    <a:noFill/>
                  </a:tcPr>
                </a:tc>
                <a:tc>
                  <a:txBody>
                    <a:bodyPr/>
                    <a:lstStyle/>
                    <a:p>
                      <a:pPr algn="l" defTabSz="1295400">
                        <a:lnSpc>
                          <a:spcPct val="140000"/>
                        </a:lnSpc>
                        <a:defRPr sz="1800"/>
                      </a:pPr>
                      <a:r>
                        <a:rPr sz="700" cap="all" spc="130">
                          <a:uFill>
                            <a:solidFill>
                              <a:srgbClr val="0063AD"/>
                            </a:solidFill>
                          </a:uFill>
                          <a:latin typeface="BentonSansF Medium"/>
                          <a:ea typeface="BentonSansF Medium"/>
                          <a:cs typeface="BentonSansF Medium"/>
                          <a:sym typeface="BentonSansF Medium"/>
                        </a:rPr>
                        <a:t>Week 04</a:t>
                      </a:r>
                    </a:p>
                  </a:txBody>
                  <a:tcPr marL="25400" marR="25400" marT="25400" marB="25400" anchor="ctr" horzOverflow="overflow">
                    <a:lnL w="12700">
                      <a:solidFill>
                        <a:schemeClr val="accent1">
                          <a:hueOff val="-11708571"/>
                          <a:satOff val="-92105"/>
                          <a:lumOff val="44705"/>
                        </a:schemeClr>
                      </a:solidFill>
                    </a:lnL>
                    <a:lnR w="0">
                      <a:miter lim="400000"/>
                    </a:lnR>
                    <a:lnT w="3175">
                      <a:solidFill>
                        <a:schemeClr val="accent1">
                          <a:hueOff val="-11708571"/>
                          <a:satOff val="-92105"/>
                          <a:lumOff val="44705"/>
                        </a:schemeClr>
                      </a:solidFill>
                      <a:miter lim="400000"/>
                    </a:lnT>
                    <a:lnB w="3175">
                      <a:solidFill>
                        <a:schemeClr val="accent1">
                          <a:hueOff val="-11708571"/>
                          <a:satOff val="-92105"/>
                          <a:lumOff val="44705"/>
                        </a:schemeClr>
                      </a:solidFill>
                      <a:miter lim="400000"/>
                    </a:lnB>
                    <a:noFill/>
                  </a:tcPr>
                </a:tc>
                <a:tc>
                  <a:txBody>
                    <a:bodyPr/>
                    <a:lstStyle/>
                    <a:p>
                      <a:pPr algn="l" defTabSz="1295400">
                        <a:lnSpc>
                          <a:spcPct val="140000"/>
                        </a:lnSpc>
                        <a:defRPr sz="1300" cap="all" spc="130">
                          <a:uFill>
                            <a:solidFill>
                              <a:srgbClr val="0063AD"/>
                            </a:solidFill>
                          </a:uFill>
                          <a:latin typeface="BentonSansF Medium"/>
                          <a:ea typeface="BentonSansF Medium"/>
                          <a:cs typeface="BentonSansF Medium"/>
                          <a:sym typeface="BentonSansF Medium"/>
                        </a:defRPr>
                      </a:pPr>
                      <a:endParaRPr sz="700"/>
                    </a:p>
                  </a:txBody>
                  <a:tcPr marL="25400" marR="25400" marT="25400" marB="25400" anchor="ctr" horzOverflow="overflow">
                    <a:lnL w="0">
                      <a:miter lim="400000"/>
                    </a:lnL>
                    <a:lnR w="0">
                      <a:miter lim="400000"/>
                    </a:lnR>
                    <a:lnT w="3175">
                      <a:solidFill>
                        <a:schemeClr val="accent1">
                          <a:hueOff val="-11708571"/>
                          <a:satOff val="-92105"/>
                          <a:lumOff val="44705"/>
                        </a:schemeClr>
                      </a:solidFill>
                      <a:miter lim="400000"/>
                    </a:lnT>
                    <a:lnB w="3175">
                      <a:solidFill>
                        <a:schemeClr val="accent1">
                          <a:hueOff val="-11708571"/>
                          <a:satOff val="-92105"/>
                          <a:lumOff val="44705"/>
                        </a:schemeClr>
                      </a:solidFill>
                      <a:miter lim="400000"/>
                    </a:lnB>
                    <a:noFill/>
                  </a:tcPr>
                </a:tc>
                <a:tc>
                  <a:txBody>
                    <a:bodyPr/>
                    <a:lstStyle/>
                    <a:p>
                      <a:pPr algn="l" defTabSz="1295400">
                        <a:lnSpc>
                          <a:spcPct val="140000"/>
                        </a:lnSpc>
                        <a:defRPr sz="1800"/>
                      </a:pPr>
                      <a:r>
                        <a:rPr sz="700" cap="all" spc="130">
                          <a:uFill>
                            <a:solidFill>
                              <a:srgbClr val="0063AD"/>
                            </a:solidFill>
                          </a:uFill>
                          <a:latin typeface="BentonSansF Medium"/>
                          <a:ea typeface="BentonSansF Medium"/>
                          <a:cs typeface="BentonSansF Medium"/>
                          <a:sym typeface="BentonSansF Medium"/>
                        </a:rPr>
                        <a:t>Week 05</a:t>
                      </a:r>
                    </a:p>
                  </a:txBody>
                  <a:tcPr marL="25400" marR="25400" marT="25400" marB="25400" anchor="ctr" horzOverflow="overflow">
                    <a:lnL w="0">
                      <a:miter lim="400000"/>
                    </a:lnL>
                    <a:lnR w="12700">
                      <a:solidFill>
                        <a:schemeClr val="accent1">
                          <a:hueOff val="-11708571"/>
                          <a:satOff val="-92105"/>
                          <a:lumOff val="44705"/>
                        </a:schemeClr>
                      </a:solidFill>
                    </a:lnR>
                    <a:lnT w="3175">
                      <a:solidFill>
                        <a:schemeClr val="accent1">
                          <a:hueOff val="-11708571"/>
                          <a:satOff val="-92105"/>
                          <a:lumOff val="44705"/>
                        </a:schemeClr>
                      </a:solidFill>
                      <a:miter lim="400000"/>
                    </a:lnT>
                    <a:lnB w="3175">
                      <a:solidFill>
                        <a:schemeClr val="accent1">
                          <a:hueOff val="-11708571"/>
                          <a:satOff val="-92105"/>
                          <a:lumOff val="44705"/>
                        </a:schemeClr>
                      </a:solidFill>
                      <a:miter lim="400000"/>
                    </a:lnB>
                    <a:noFill/>
                  </a:tcPr>
                </a:tc>
                <a:tc>
                  <a:txBody>
                    <a:bodyPr/>
                    <a:lstStyle/>
                    <a:p>
                      <a:pPr algn="l" defTabSz="1295400">
                        <a:lnSpc>
                          <a:spcPct val="140000"/>
                        </a:lnSpc>
                        <a:defRPr sz="1800"/>
                      </a:pPr>
                      <a:r>
                        <a:rPr sz="700" cap="all" spc="130">
                          <a:uFill>
                            <a:solidFill>
                              <a:srgbClr val="0063AD"/>
                            </a:solidFill>
                          </a:uFill>
                          <a:latin typeface="BentonSansF Medium"/>
                          <a:ea typeface="BentonSansF Medium"/>
                          <a:cs typeface="BentonSansF Medium"/>
                          <a:sym typeface="BentonSansF Medium"/>
                        </a:rPr>
                        <a:t>Week 06</a:t>
                      </a:r>
                    </a:p>
                  </a:txBody>
                  <a:tcPr marL="25400" marR="25400" marT="25400" marB="25400" anchor="ctr" horzOverflow="overflow">
                    <a:lnL w="12700">
                      <a:solidFill>
                        <a:schemeClr val="accent1">
                          <a:hueOff val="-11708571"/>
                          <a:satOff val="-92105"/>
                          <a:lumOff val="44705"/>
                        </a:schemeClr>
                      </a:solidFill>
                    </a:lnL>
                    <a:lnR w="12700">
                      <a:solidFill>
                        <a:schemeClr val="accent1">
                          <a:hueOff val="-11708571"/>
                          <a:satOff val="-92105"/>
                          <a:lumOff val="44705"/>
                        </a:schemeClr>
                      </a:solidFill>
                    </a:lnR>
                    <a:lnT w="3175">
                      <a:solidFill>
                        <a:schemeClr val="accent1">
                          <a:hueOff val="-11708571"/>
                          <a:satOff val="-92105"/>
                          <a:lumOff val="44705"/>
                        </a:schemeClr>
                      </a:solidFill>
                      <a:miter lim="400000"/>
                    </a:lnT>
                    <a:lnB w="3175">
                      <a:solidFill>
                        <a:schemeClr val="accent1">
                          <a:hueOff val="-11708571"/>
                          <a:satOff val="-92105"/>
                          <a:lumOff val="44705"/>
                        </a:schemeClr>
                      </a:solidFill>
                      <a:miter lim="400000"/>
                    </a:lnB>
                    <a:noFill/>
                  </a:tcPr>
                </a:tc>
                <a:tc>
                  <a:txBody>
                    <a:bodyPr/>
                    <a:lstStyle/>
                    <a:p>
                      <a:pPr algn="l" defTabSz="1295400">
                        <a:lnSpc>
                          <a:spcPct val="140000"/>
                        </a:lnSpc>
                        <a:defRPr sz="1800"/>
                      </a:pPr>
                      <a:r>
                        <a:rPr sz="700" cap="all" spc="130">
                          <a:uFill>
                            <a:solidFill>
                              <a:srgbClr val="0063AD"/>
                            </a:solidFill>
                          </a:uFill>
                          <a:latin typeface="BentonSansF Medium"/>
                          <a:ea typeface="BentonSansF Medium"/>
                          <a:cs typeface="BentonSansF Medium"/>
                          <a:sym typeface="BentonSansF Medium"/>
                        </a:rPr>
                        <a:t>Week 07</a:t>
                      </a:r>
                    </a:p>
                  </a:txBody>
                  <a:tcPr marL="25400" marR="25400" marT="25400" marB="25400" anchor="ctr" horzOverflow="overflow">
                    <a:lnL w="12700">
                      <a:solidFill>
                        <a:schemeClr val="accent1">
                          <a:hueOff val="-11708571"/>
                          <a:satOff val="-92105"/>
                          <a:lumOff val="44705"/>
                        </a:schemeClr>
                      </a:solidFill>
                    </a:lnL>
                    <a:lnR w="12700">
                      <a:solidFill>
                        <a:schemeClr val="accent1">
                          <a:hueOff val="-11708571"/>
                          <a:satOff val="-92105"/>
                          <a:lumOff val="44705"/>
                        </a:schemeClr>
                      </a:solidFill>
                    </a:lnR>
                    <a:lnT w="3175">
                      <a:solidFill>
                        <a:schemeClr val="accent1">
                          <a:hueOff val="-11708571"/>
                          <a:satOff val="-92105"/>
                          <a:lumOff val="44705"/>
                        </a:schemeClr>
                      </a:solidFill>
                      <a:miter lim="400000"/>
                    </a:lnT>
                    <a:lnB w="3175">
                      <a:solidFill>
                        <a:schemeClr val="accent1">
                          <a:hueOff val="-11708571"/>
                          <a:satOff val="-92105"/>
                          <a:lumOff val="44705"/>
                        </a:schemeClr>
                      </a:solidFill>
                      <a:miter lim="400000"/>
                    </a:lnB>
                    <a:noFill/>
                  </a:tcPr>
                </a:tc>
                <a:tc>
                  <a:txBody>
                    <a:bodyPr/>
                    <a:lstStyle/>
                    <a:p>
                      <a:pPr algn="l" defTabSz="1295400">
                        <a:lnSpc>
                          <a:spcPct val="140000"/>
                        </a:lnSpc>
                        <a:defRPr sz="1800"/>
                      </a:pPr>
                      <a:r>
                        <a:rPr sz="700" cap="all" spc="130">
                          <a:uFill>
                            <a:solidFill>
                              <a:srgbClr val="0063AD"/>
                            </a:solidFill>
                          </a:uFill>
                          <a:latin typeface="BentonSansF Medium"/>
                          <a:ea typeface="BentonSansF Medium"/>
                          <a:cs typeface="BentonSansF Medium"/>
                          <a:sym typeface="BentonSansF Medium"/>
                        </a:rPr>
                        <a:t>Week 08</a:t>
                      </a:r>
                    </a:p>
                  </a:txBody>
                  <a:tcPr marL="25400" marR="25400" marT="25400" marB="25400" anchor="ctr" horzOverflow="overflow">
                    <a:lnL w="12700">
                      <a:solidFill>
                        <a:schemeClr val="accent1">
                          <a:hueOff val="-11708571"/>
                          <a:satOff val="-92105"/>
                          <a:lumOff val="44705"/>
                        </a:schemeClr>
                      </a:solidFill>
                    </a:lnL>
                    <a:lnR w="0">
                      <a:miter lim="400000"/>
                    </a:lnR>
                    <a:lnT w="3175">
                      <a:solidFill>
                        <a:schemeClr val="accent1">
                          <a:hueOff val="-11708571"/>
                          <a:satOff val="-92105"/>
                          <a:lumOff val="44705"/>
                        </a:schemeClr>
                      </a:solidFill>
                      <a:miter lim="400000"/>
                    </a:lnT>
                    <a:lnB w="3175">
                      <a:solidFill>
                        <a:schemeClr val="accent1">
                          <a:hueOff val="-11708571"/>
                          <a:satOff val="-92105"/>
                          <a:lumOff val="44705"/>
                        </a:schemeClr>
                      </a:solidFill>
                      <a:miter lim="400000"/>
                    </a:lnB>
                    <a:noFill/>
                  </a:tcPr>
                </a:tc>
                <a:tc>
                  <a:txBody>
                    <a:bodyPr/>
                    <a:lstStyle/>
                    <a:p>
                      <a:pPr algn="l" defTabSz="1295400">
                        <a:lnSpc>
                          <a:spcPct val="140000"/>
                        </a:lnSpc>
                        <a:defRPr sz="1300" cap="all" spc="130">
                          <a:uFill>
                            <a:solidFill>
                              <a:srgbClr val="0063AD"/>
                            </a:solidFill>
                          </a:uFill>
                          <a:latin typeface="BentonSansF Medium"/>
                          <a:ea typeface="BentonSansF Medium"/>
                          <a:cs typeface="BentonSansF Medium"/>
                          <a:sym typeface="BentonSansF Medium"/>
                        </a:defRPr>
                      </a:pPr>
                      <a:endParaRPr sz="700"/>
                    </a:p>
                  </a:txBody>
                  <a:tcPr marL="25400" marR="25400" marT="25400" marB="25400" anchor="ctr" horzOverflow="overflow">
                    <a:lnL w="0">
                      <a:miter lim="400000"/>
                    </a:lnL>
                    <a:lnR w="0">
                      <a:miter lim="400000"/>
                    </a:lnR>
                    <a:lnT w="3175">
                      <a:solidFill>
                        <a:schemeClr val="accent1">
                          <a:hueOff val="-11708571"/>
                          <a:satOff val="-92105"/>
                          <a:lumOff val="44705"/>
                        </a:schemeClr>
                      </a:solidFill>
                      <a:miter lim="400000"/>
                    </a:lnT>
                    <a:lnB w="3175">
                      <a:solidFill>
                        <a:schemeClr val="accent1">
                          <a:hueOff val="-11708571"/>
                          <a:satOff val="-92105"/>
                          <a:lumOff val="44705"/>
                        </a:schemeClr>
                      </a:solidFill>
                      <a:miter lim="400000"/>
                    </a:lnB>
                    <a:noFill/>
                  </a:tcPr>
                </a:tc>
                <a:tc>
                  <a:txBody>
                    <a:bodyPr/>
                    <a:lstStyle/>
                    <a:p>
                      <a:pPr algn="l" defTabSz="1295400">
                        <a:lnSpc>
                          <a:spcPct val="140000"/>
                        </a:lnSpc>
                        <a:defRPr sz="1800"/>
                      </a:pPr>
                      <a:r>
                        <a:rPr sz="700" cap="all" spc="130">
                          <a:uFill>
                            <a:solidFill>
                              <a:srgbClr val="0063AD"/>
                            </a:solidFill>
                          </a:uFill>
                          <a:latin typeface="BentonSansF Medium"/>
                          <a:ea typeface="BentonSansF Medium"/>
                          <a:cs typeface="BentonSansF Medium"/>
                          <a:sym typeface="BentonSansF Medium"/>
                        </a:rPr>
                        <a:t>Week 09</a:t>
                      </a:r>
                    </a:p>
                  </a:txBody>
                  <a:tcPr marL="25400" marR="25400" marT="25400" marB="25400" anchor="ctr" horzOverflow="overflow">
                    <a:lnL w="0">
                      <a:miter lim="400000"/>
                    </a:lnL>
                    <a:lnR w="12700">
                      <a:solidFill>
                        <a:schemeClr val="accent1">
                          <a:hueOff val="-11708571"/>
                          <a:satOff val="-92105"/>
                          <a:lumOff val="44705"/>
                        </a:schemeClr>
                      </a:solidFill>
                    </a:lnR>
                    <a:lnT w="3175">
                      <a:solidFill>
                        <a:schemeClr val="accent1">
                          <a:hueOff val="-11708571"/>
                          <a:satOff val="-92105"/>
                          <a:lumOff val="44705"/>
                        </a:schemeClr>
                      </a:solidFill>
                      <a:miter lim="400000"/>
                    </a:lnT>
                    <a:lnB w="3175">
                      <a:solidFill>
                        <a:schemeClr val="accent1">
                          <a:hueOff val="-11708571"/>
                          <a:satOff val="-92105"/>
                          <a:lumOff val="44705"/>
                        </a:schemeClr>
                      </a:solidFill>
                      <a:miter lim="400000"/>
                    </a:lnB>
                    <a:noFill/>
                  </a:tcPr>
                </a:tc>
                <a:tc>
                  <a:txBody>
                    <a:bodyPr/>
                    <a:lstStyle/>
                    <a:p>
                      <a:pPr algn="l" defTabSz="1295400">
                        <a:lnSpc>
                          <a:spcPct val="140000"/>
                        </a:lnSpc>
                        <a:defRPr sz="1800"/>
                      </a:pPr>
                      <a:r>
                        <a:rPr sz="700" cap="all" spc="130">
                          <a:uFill>
                            <a:solidFill>
                              <a:srgbClr val="0063AD"/>
                            </a:solidFill>
                          </a:uFill>
                          <a:latin typeface="BentonSansF Medium"/>
                          <a:ea typeface="BentonSansF Medium"/>
                          <a:cs typeface="BentonSansF Medium"/>
                          <a:sym typeface="BentonSansF Medium"/>
                        </a:rPr>
                        <a:t>Week 10</a:t>
                      </a:r>
                    </a:p>
                  </a:txBody>
                  <a:tcPr marL="25400" marR="25400" marT="25400" marB="25400" anchor="ctr" horzOverflow="overflow">
                    <a:lnL w="12700">
                      <a:solidFill>
                        <a:schemeClr val="accent1">
                          <a:hueOff val="-11708571"/>
                          <a:satOff val="-92105"/>
                          <a:lumOff val="44705"/>
                        </a:schemeClr>
                      </a:solidFill>
                    </a:lnL>
                    <a:lnR w="3175">
                      <a:solidFill>
                        <a:schemeClr val="accent1">
                          <a:hueOff val="-11708571"/>
                          <a:satOff val="-92105"/>
                          <a:lumOff val="44705"/>
                        </a:schemeClr>
                      </a:solidFill>
                      <a:miter lim="400000"/>
                    </a:lnR>
                    <a:lnT w="3175">
                      <a:solidFill>
                        <a:schemeClr val="accent1">
                          <a:hueOff val="-11708571"/>
                          <a:satOff val="-92105"/>
                          <a:lumOff val="44705"/>
                        </a:schemeClr>
                      </a:solidFill>
                      <a:miter lim="400000"/>
                    </a:lnT>
                    <a:lnB w="3175">
                      <a:solidFill>
                        <a:schemeClr val="accent1">
                          <a:hueOff val="-11708571"/>
                          <a:satOff val="-92105"/>
                          <a:lumOff val="44705"/>
                        </a:schemeClr>
                      </a:solidFill>
                      <a:miter lim="400000"/>
                    </a:lnB>
                    <a:noFill/>
                  </a:tcPr>
                </a:tc>
                <a:extLst>
                  <a:ext uri="{0D108BD9-81ED-4DB2-BD59-A6C34878D82A}">
                    <a16:rowId xmlns:a16="http://schemas.microsoft.com/office/drawing/2014/main" xmlns="" val="10002"/>
                  </a:ext>
                </a:extLst>
              </a:tr>
              <a:tr h="212186">
                <a:tc>
                  <a:txBody>
                    <a:bodyPr/>
                    <a:lstStyle/>
                    <a:p>
                      <a:pPr algn="l" defTabSz="822960">
                        <a:lnSpc>
                          <a:spcPct val="120000"/>
                        </a:lnSpc>
                        <a:defRPr sz="1400" spc="56">
                          <a:sym typeface="BentonSansF"/>
                        </a:defRPr>
                      </a:pPr>
                      <a:r>
                        <a:rPr sz="700" b="1"/>
                        <a:t>January 1-7</a:t>
                      </a:r>
                    </a:p>
                  </a:txBody>
                  <a:tcPr marL="0" marR="0" marT="0" marB="0" horzOverflow="overflow">
                    <a:lnL w="3175">
                      <a:solidFill>
                        <a:schemeClr val="accent1">
                          <a:hueOff val="-11708571"/>
                          <a:satOff val="-92105"/>
                          <a:lumOff val="44705"/>
                        </a:schemeClr>
                      </a:solidFill>
                      <a:miter lim="400000"/>
                    </a:lnL>
                    <a:lnR w="12700">
                      <a:solidFill>
                        <a:schemeClr val="accent1">
                          <a:hueOff val="-11708571"/>
                          <a:satOff val="-92105"/>
                          <a:lumOff val="44705"/>
                        </a:schemeClr>
                      </a:solidFill>
                    </a:lnR>
                    <a:lnT w="3175">
                      <a:solidFill>
                        <a:schemeClr val="accent1">
                          <a:hueOff val="-11708571"/>
                          <a:satOff val="-92105"/>
                          <a:lumOff val="44705"/>
                        </a:schemeClr>
                      </a:solidFill>
                      <a:miter lim="400000"/>
                    </a:lnT>
                    <a:lnB w="25400">
                      <a:solidFill>
                        <a:schemeClr val="accent1">
                          <a:hueOff val="-11708571"/>
                          <a:satOff val="-92105"/>
                          <a:lumOff val="44705"/>
                        </a:schemeClr>
                      </a:solidFill>
                    </a:lnB>
                    <a:noFill/>
                  </a:tcPr>
                </a:tc>
                <a:tc>
                  <a:txBody>
                    <a:bodyPr/>
                    <a:lstStyle/>
                    <a:p>
                      <a:pPr algn="l" defTabSz="822960">
                        <a:lnSpc>
                          <a:spcPct val="120000"/>
                        </a:lnSpc>
                        <a:defRPr sz="1400" spc="56">
                          <a:sym typeface="BentonSansF"/>
                        </a:defRPr>
                      </a:pPr>
                      <a:r>
                        <a:rPr sz="700" b="1"/>
                        <a:t>January 1-7</a:t>
                      </a:r>
                    </a:p>
                  </a:txBody>
                  <a:tcPr marL="0" marR="0" marT="0" marB="0" horzOverflow="overflow">
                    <a:lnL w="12700">
                      <a:solidFill>
                        <a:schemeClr val="accent1">
                          <a:hueOff val="-11708571"/>
                          <a:satOff val="-92105"/>
                          <a:lumOff val="44705"/>
                        </a:schemeClr>
                      </a:solidFill>
                    </a:lnL>
                    <a:lnR w="0">
                      <a:miter lim="400000"/>
                    </a:lnR>
                    <a:lnT w="3175">
                      <a:solidFill>
                        <a:schemeClr val="accent1">
                          <a:hueOff val="-11708571"/>
                          <a:satOff val="-92105"/>
                          <a:lumOff val="44705"/>
                        </a:schemeClr>
                      </a:solidFill>
                      <a:miter lim="400000"/>
                    </a:lnT>
                    <a:lnB w="25400">
                      <a:solidFill>
                        <a:schemeClr val="accent1">
                          <a:hueOff val="-11708571"/>
                          <a:satOff val="-92105"/>
                          <a:lumOff val="44705"/>
                        </a:schemeClr>
                      </a:solidFill>
                    </a:lnB>
                    <a:noFill/>
                  </a:tcPr>
                </a:tc>
                <a:tc>
                  <a:txBody>
                    <a:bodyPr/>
                    <a:lstStyle/>
                    <a:p>
                      <a:pPr algn="l" defTabSz="822960">
                        <a:lnSpc>
                          <a:spcPct val="120000"/>
                        </a:lnSpc>
                        <a:defRPr sz="1400" spc="56">
                          <a:sym typeface="BentonSansF"/>
                        </a:defRPr>
                      </a:pPr>
                      <a:endParaRPr sz="700"/>
                    </a:p>
                  </a:txBody>
                  <a:tcPr marL="0" marR="0" marT="0" marB="0" horzOverflow="overflow">
                    <a:lnL w="0">
                      <a:miter lim="400000"/>
                    </a:lnL>
                    <a:lnR w="0">
                      <a:miter lim="400000"/>
                    </a:lnR>
                    <a:lnT w="3175">
                      <a:solidFill>
                        <a:schemeClr val="accent1">
                          <a:hueOff val="-11708571"/>
                          <a:satOff val="-92105"/>
                          <a:lumOff val="44705"/>
                        </a:schemeClr>
                      </a:solidFill>
                      <a:miter lim="400000"/>
                    </a:lnT>
                    <a:lnB w="25400">
                      <a:solidFill>
                        <a:schemeClr val="accent1">
                          <a:hueOff val="-11708571"/>
                          <a:satOff val="-92105"/>
                          <a:lumOff val="44705"/>
                        </a:schemeClr>
                      </a:solidFill>
                    </a:lnB>
                    <a:noFill/>
                  </a:tcPr>
                </a:tc>
                <a:tc>
                  <a:txBody>
                    <a:bodyPr/>
                    <a:lstStyle/>
                    <a:p>
                      <a:pPr algn="l" defTabSz="822960">
                        <a:lnSpc>
                          <a:spcPct val="120000"/>
                        </a:lnSpc>
                        <a:defRPr sz="1400" spc="56">
                          <a:sym typeface="BentonSansF"/>
                        </a:defRPr>
                      </a:pPr>
                      <a:r>
                        <a:rPr sz="700" b="1"/>
                        <a:t>January 1-7</a:t>
                      </a:r>
                    </a:p>
                  </a:txBody>
                  <a:tcPr marL="0" marR="0" marT="0" marB="0" horzOverflow="overflow">
                    <a:lnL w="0">
                      <a:miter lim="400000"/>
                    </a:lnL>
                    <a:lnR w="12700">
                      <a:solidFill>
                        <a:schemeClr val="accent1">
                          <a:hueOff val="-11708571"/>
                          <a:satOff val="-92105"/>
                          <a:lumOff val="44705"/>
                        </a:schemeClr>
                      </a:solidFill>
                    </a:lnR>
                    <a:lnT w="3175">
                      <a:solidFill>
                        <a:schemeClr val="accent1">
                          <a:hueOff val="-11708571"/>
                          <a:satOff val="-92105"/>
                          <a:lumOff val="44705"/>
                        </a:schemeClr>
                      </a:solidFill>
                      <a:miter lim="400000"/>
                    </a:lnT>
                    <a:lnB w="25400">
                      <a:solidFill>
                        <a:schemeClr val="accent1">
                          <a:hueOff val="-11708571"/>
                          <a:satOff val="-92105"/>
                          <a:lumOff val="44705"/>
                        </a:schemeClr>
                      </a:solidFill>
                    </a:lnB>
                    <a:noFill/>
                  </a:tcPr>
                </a:tc>
                <a:tc>
                  <a:txBody>
                    <a:bodyPr/>
                    <a:lstStyle/>
                    <a:p>
                      <a:pPr algn="l" defTabSz="822960">
                        <a:lnSpc>
                          <a:spcPct val="120000"/>
                        </a:lnSpc>
                        <a:defRPr sz="1400" spc="56">
                          <a:sym typeface="BentonSansF"/>
                        </a:defRPr>
                      </a:pPr>
                      <a:r>
                        <a:rPr sz="700" b="1"/>
                        <a:t>January 1-7</a:t>
                      </a:r>
                    </a:p>
                  </a:txBody>
                  <a:tcPr marL="0" marR="0" marT="0" marB="0" horzOverflow="overflow">
                    <a:lnL w="12700">
                      <a:solidFill>
                        <a:schemeClr val="accent1">
                          <a:hueOff val="-11708571"/>
                          <a:satOff val="-92105"/>
                          <a:lumOff val="44705"/>
                        </a:schemeClr>
                      </a:solidFill>
                    </a:lnL>
                    <a:lnR w="0">
                      <a:miter lim="400000"/>
                    </a:lnR>
                    <a:lnT w="3175">
                      <a:solidFill>
                        <a:schemeClr val="accent1">
                          <a:hueOff val="-11708571"/>
                          <a:satOff val="-92105"/>
                          <a:lumOff val="44705"/>
                        </a:schemeClr>
                      </a:solidFill>
                      <a:miter lim="400000"/>
                    </a:lnT>
                    <a:lnB w="25400">
                      <a:solidFill>
                        <a:schemeClr val="accent1">
                          <a:hueOff val="-11708571"/>
                          <a:satOff val="-92105"/>
                          <a:lumOff val="44705"/>
                        </a:schemeClr>
                      </a:solidFill>
                    </a:lnB>
                    <a:noFill/>
                  </a:tcPr>
                </a:tc>
                <a:tc>
                  <a:txBody>
                    <a:bodyPr/>
                    <a:lstStyle/>
                    <a:p>
                      <a:pPr algn="l" defTabSz="822960">
                        <a:lnSpc>
                          <a:spcPct val="120000"/>
                        </a:lnSpc>
                        <a:defRPr sz="1400" spc="56">
                          <a:sym typeface="BentonSansF"/>
                        </a:defRPr>
                      </a:pPr>
                      <a:endParaRPr sz="700"/>
                    </a:p>
                  </a:txBody>
                  <a:tcPr marL="0" marR="0" marT="0" marB="0" horzOverflow="overflow">
                    <a:lnL w="0">
                      <a:miter lim="400000"/>
                    </a:lnL>
                    <a:lnR w="0">
                      <a:miter lim="400000"/>
                    </a:lnR>
                    <a:lnT w="3175">
                      <a:solidFill>
                        <a:schemeClr val="accent1">
                          <a:hueOff val="-11708571"/>
                          <a:satOff val="-92105"/>
                          <a:lumOff val="44705"/>
                        </a:schemeClr>
                      </a:solidFill>
                      <a:miter lim="400000"/>
                    </a:lnT>
                    <a:lnB w="25400">
                      <a:solidFill>
                        <a:schemeClr val="accent1">
                          <a:hueOff val="-11708571"/>
                          <a:satOff val="-92105"/>
                          <a:lumOff val="44705"/>
                        </a:schemeClr>
                      </a:solidFill>
                    </a:lnB>
                    <a:noFill/>
                  </a:tcPr>
                </a:tc>
                <a:tc>
                  <a:txBody>
                    <a:bodyPr/>
                    <a:lstStyle/>
                    <a:p>
                      <a:pPr algn="l" defTabSz="822960">
                        <a:lnSpc>
                          <a:spcPct val="120000"/>
                        </a:lnSpc>
                        <a:defRPr sz="1400" spc="56">
                          <a:sym typeface="BentonSansF"/>
                        </a:defRPr>
                      </a:pPr>
                      <a:r>
                        <a:rPr sz="700" b="1"/>
                        <a:t>January 1-7</a:t>
                      </a:r>
                    </a:p>
                  </a:txBody>
                  <a:tcPr marL="0" marR="0" marT="0" marB="0" horzOverflow="overflow">
                    <a:lnL w="0">
                      <a:miter lim="400000"/>
                    </a:lnL>
                    <a:lnR w="12700">
                      <a:solidFill>
                        <a:schemeClr val="accent1">
                          <a:hueOff val="-11708571"/>
                          <a:satOff val="-92105"/>
                          <a:lumOff val="44705"/>
                        </a:schemeClr>
                      </a:solidFill>
                    </a:lnR>
                    <a:lnT w="3175">
                      <a:solidFill>
                        <a:schemeClr val="accent1">
                          <a:hueOff val="-11708571"/>
                          <a:satOff val="-92105"/>
                          <a:lumOff val="44705"/>
                        </a:schemeClr>
                      </a:solidFill>
                      <a:miter lim="400000"/>
                    </a:lnT>
                    <a:lnB w="25400">
                      <a:solidFill>
                        <a:schemeClr val="accent1">
                          <a:hueOff val="-11708571"/>
                          <a:satOff val="-92105"/>
                          <a:lumOff val="44705"/>
                        </a:schemeClr>
                      </a:solidFill>
                    </a:lnB>
                    <a:noFill/>
                  </a:tcPr>
                </a:tc>
                <a:tc>
                  <a:txBody>
                    <a:bodyPr/>
                    <a:lstStyle/>
                    <a:p>
                      <a:pPr algn="l" defTabSz="822960">
                        <a:lnSpc>
                          <a:spcPct val="120000"/>
                        </a:lnSpc>
                        <a:defRPr sz="1400" spc="56">
                          <a:sym typeface="BentonSansF"/>
                        </a:defRPr>
                      </a:pPr>
                      <a:r>
                        <a:rPr sz="700" b="1"/>
                        <a:t>January 1-7</a:t>
                      </a:r>
                    </a:p>
                  </a:txBody>
                  <a:tcPr marL="0" marR="0" marT="0" marB="0" horzOverflow="overflow">
                    <a:lnL w="12700">
                      <a:solidFill>
                        <a:schemeClr val="accent1">
                          <a:hueOff val="-11708571"/>
                          <a:satOff val="-92105"/>
                          <a:lumOff val="44705"/>
                        </a:schemeClr>
                      </a:solidFill>
                    </a:lnL>
                    <a:lnR w="12700">
                      <a:solidFill>
                        <a:schemeClr val="accent1">
                          <a:hueOff val="-11708571"/>
                          <a:satOff val="-92105"/>
                          <a:lumOff val="44705"/>
                        </a:schemeClr>
                      </a:solidFill>
                    </a:lnR>
                    <a:lnT w="3175">
                      <a:solidFill>
                        <a:schemeClr val="accent1">
                          <a:hueOff val="-11708571"/>
                          <a:satOff val="-92105"/>
                          <a:lumOff val="44705"/>
                        </a:schemeClr>
                      </a:solidFill>
                      <a:miter lim="400000"/>
                    </a:lnT>
                    <a:lnB w="25400">
                      <a:solidFill>
                        <a:schemeClr val="accent1">
                          <a:hueOff val="-11708571"/>
                          <a:satOff val="-92105"/>
                          <a:lumOff val="44705"/>
                        </a:schemeClr>
                      </a:solidFill>
                    </a:lnB>
                    <a:noFill/>
                  </a:tcPr>
                </a:tc>
                <a:tc>
                  <a:txBody>
                    <a:bodyPr/>
                    <a:lstStyle/>
                    <a:p>
                      <a:pPr algn="l" defTabSz="822960">
                        <a:lnSpc>
                          <a:spcPct val="120000"/>
                        </a:lnSpc>
                        <a:defRPr sz="1400" spc="56">
                          <a:sym typeface="BentonSansF"/>
                        </a:defRPr>
                      </a:pPr>
                      <a:r>
                        <a:rPr sz="700" b="1"/>
                        <a:t>January 1-7</a:t>
                      </a:r>
                    </a:p>
                  </a:txBody>
                  <a:tcPr marL="0" marR="0" marT="0" marB="0" horzOverflow="overflow">
                    <a:lnL w="12700">
                      <a:solidFill>
                        <a:schemeClr val="accent1">
                          <a:hueOff val="-11708571"/>
                          <a:satOff val="-92105"/>
                          <a:lumOff val="44705"/>
                        </a:schemeClr>
                      </a:solidFill>
                    </a:lnL>
                    <a:lnR w="12700">
                      <a:solidFill>
                        <a:schemeClr val="accent1">
                          <a:hueOff val="-11708571"/>
                          <a:satOff val="-92105"/>
                          <a:lumOff val="44705"/>
                        </a:schemeClr>
                      </a:solidFill>
                    </a:lnR>
                    <a:lnT w="3175">
                      <a:solidFill>
                        <a:schemeClr val="accent1">
                          <a:hueOff val="-11708571"/>
                          <a:satOff val="-92105"/>
                          <a:lumOff val="44705"/>
                        </a:schemeClr>
                      </a:solidFill>
                      <a:miter lim="400000"/>
                    </a:lnT>
                    <a:lnB w="25400">
                      <a:solidFill>
                        <a:schemeClr val="accent1">
                          <a:hueOff val="-11708571"/>
                          <a:satOff val="-92105"/>
                          <a:lumOff val="44705"/>
                        </a:schemeClr>
                      </a:solidFill>
                    </a:lnB>
                    <a:noFill/>
                  </a:tcPr>
                </a:tc>
                <a:tc>
                  <a:txBody>
                    <a:bodyPr/>
                    <a:lstStyle/>
                    <a:p>
                      <a:pPr algn="l" defTabSz="822960">
                        <a:lnSpc>
                          <a:spcPct val="120000"/>
                        </a:lnSpc>
                        <a:defRPr sz="1400" spc="56">
                          <a:sym typeface="BentonSansF"/>
                        </a:defRPr>
                      </a:pPr>
                      <a:r>
                        <a:rPr sz="700" b="1"/>
                        <a:t>January 1-7</a:t>
                      </a:r>
                    </a:p>
                  </a:txBody>
                  <a:tcPr marL="0" marR="0" marT="0" marB="0" horzOverflow="overflow">
                    <a:lnL w="12700">
                      <a:solidFill>
                        <a:schemeClr val="accent1">
                          <a:hueOff val="-11708571"/>
                          <a:satOff val="-92105"/>
                          <a:lumOff val="44705"/>
                        </a:schemeClr>
                      </a:solidFill>
                    </a:lnL>
                    <a:lnR w="0">
                      <a:miter lim="400000"/>
                    </a:lnR>
                    <a:lnT w="3175">
                      <a:solidFill>
                        <a:schemeClr val="accent1">
                          <a:hueOff val="-11708571"/>
                          <a:satOff val="-92105"/>
                          <a:lumOff val="44705"/>
                        </a:schemeClr>
                      </a:solidFill>
                      <a:miter lim="400000"/>
                    </a:lnT>
                    <a:lnB w="25400">
                      <a:solidFill>
                        <a:schemeClr val="accent1">
                          <a:hueOff val="-11708571"/>
                          <a:satOff val="-92105"/>
                          <a:lumOff val="44705"/>
                        </a:schemeClr>
                      </a:solidFill>
                    </a:lnB>
                    <a:noFill/>
                  </a:tcPr>
                </a:tc>
                <a:tc>
                  <a:txBody>
                    <a:bodyPr/>
                    <a:lstStyle/>
                    <a:p>
                      <a:pPr algn="l" defTabSz="822960">
                        <a:lnSpc>
                          <a:spcPct val="120000"/>
                        </a:lnSpc>
                        <a:defRPr sz="1400" spc="56">
                          <a:sym typeface="BentonSansF"/>
                        </a:defRPr>
                      </a:pPr>
                      <a:endParaRPr sz="700"/>
                    </a:p>
                  </a:txBody>
                  <a:tcPr marL="0" marR="0" marT="0" marB="0" horzOverflow="overflow">
                    <a:lnL w="0">
                      <a:miter lim="400000"/>
                    </a:lnL>
                    <a:lnR w="0">
                      <a:miter lim="400000"/>
                    </a:lnR>
                    <a:lnT w="3175">
                      <a:solidFill>
                        <a:schemeClr val="accent1">
                          <a:hueOff val="-11708571"/>
                          <a:satOff val="-92105"/>
                          <a:lumOff val="44705"/>
                        </a:schemeClr>
                      </a:solidFill>
                      <a:miter lim="400000"/>
                    </a:lnT>
                    <a:lnB w="25400">
                      <a:solidFill>
                        <a:schemeClr val="accent1">
                          <a:hueOff val="-11708571"/>
                          <a:satOff val="-92105"/>
                          <a:lumOff val="44705"/>
                        </a:schemeClr>
                      </a:solidFill>
                    </a:lnB>
                    <a:noFill/>
                  </a:tcPr>
                </a:tc>
                <a:tc>
                  <a:txBody>
                    <a:bodyPr/>
                    <a:lstStyle/>
                    <a:p>
                      <a:pPr algn="l" defTabSz="822960">
                        <a:lnSpc>
                          <a:spcPct val="120000"/>
                        </a:lnSpc>
                        <a:defRPr sz="1400" spc="56">
                          <a:sym typeface="BentonSansF"/>
                        </a:defRPr>
                      </a:pPr>
                      <a:r>
                        <a:rPr sz="700" b="1"/>
                        <a:t>January 1-7</a:t>
                      </a:r>
                    </a:p>
                  </a:txBody>
                  <a:tcPr marL="0" marR="0" marT="0" marB="0" horzOverflow="overflow">
                    <a:lnL w="0">
                      <a:miter lim="400000"/>
                    </a:lnL>
                    <a:lnR w="12700">
                      <a:solidFill>
                        <a:schemeClr val="accent1">
                          <a:hueOff val="-11708571"/>
                          <a:satOff val="-92105"/>
                          <a:lumOff val="44705"/>
                        </a:schemeClr>
                      </a:solidFill>
                    </a:lnR>
                    <a:lnT w="3175">
                      <a:solidFill>
                        <a:schemeClr val="accent1">
                          <a:hueOff val="-11708571"/>
                          <a:satOff val="-92105"/>
                          <a:lumOff val="44705"/>
                        </a:schemeClr>
                      </a:solidFill>
                      <a:miter lim="400000"/>
                    </a:lnT>
                    <a:lnB w="25400">
                      <a:solidFill>
                        <a:schemeClr val="accent1">
                          <a:hueOff val="-11708571"/>
                          <a:satOff val="-92105"/>
                          <a:lumOff val="44705"/>
                        </a:schemeClr>
                      </a:solidFill>
                    </a:lnB>
                    <a:noFill/>
                  </a:tcPr>
                </a:tc>
                <a:tc>
                  <a:txBody>
                    <a:bodyPr/>
                    <a:lstStyle/>
                    <a:p>
                      <a:pPr algn="l" defTabSz="822960">
                        <a:lnSpc>
                          <a:spcPct val="120000"/>
                        </a:lnSpc>
                        <a:defRPr sz="1400" spc="56">
                          <a:sym typeface="BentonSansF"/>
                        </a:defRPr>
                      </a:pPr>
                      <a:r>
                        <a:rPr sz="700" b="1"/>
                        <a:t>January 1-7</a:t>
                      </a:r>
                    </a:p>
                  </a:txBody>
                  <a:tcPr marL="0" marR="0" marT="0" marB="0" horzOverflow="overflow">
                    <a:lnL w="12700">
                      <a:solidFill>
                        <a:schemeClr val="accent1">
                          <a:hueOff val="-11708571"/>
                          <a:satOff val="-92105"/>
                          <a:lumOff val="44705"/>
                        </a:schemeClr>
                      </a:solidFill>
                    </a:lnL>
                    <a:lnR w="3175">
                      <a:solidFill>
                        <a:schemeClr val="accent1">
                          <a:hueOff val="-11708571"/>
                          <a:satOff val="-92105"/>
                          <a:lumOff val="44705"/>
                        </a:schemeClr>
                      </a:solidFill>
                      <a:miter lim="400000"/>
                    </a:lnR>
                    <a:lnT w="3175">
                      <a:solidFill>
                        <a:schemeClr val="accent1">
                          <a:hueOff val="-11708571"/>
                          <a:satOff val="-92105"/>
                          <a:lumOff val="44705"/>
                        </a:schemeClr>
                      </a:solidFill>
                      <a:miter lim="400000"/>
                    </a:lnT>
                    <a:lnB w="25400">
                      <a:solidFill>
                        <a:schemeClr val="accent1">
                          <a:hueOff val="-11708571"/>
                          <a:satOff val="-92105"/>
                          <a:lumOff val="44705"/>
                        </a:schemeClr>
                      </a:solidFill>
                    </a:lnB>
                    <a:noFill/>
                  </a:tcPr>
                </a:tc>
                <a:extLst>
                  <a:ext uri="{0D108BD9-81ED-4DB2-BD59-A6C34878D82A}">
                    <a16:rowId xmlns:a16="http://schemas.microsoft.com/office/drawing/2014/main" xmlns="" val="10003"/>
                  </a:ext>
                </a:extLst>
              </a:tr>
              <a:tr h="408864">
                <a:tc gridSpan="4">
                  <a:txBody>
                    <a:bodyPr/>
                    <a:lstStyle/>
                    <a:p>
                      <a:pPr marL="914400" algn="l" defTabSz="822960">
                        <a:lnSpc>
                          <a:spcPct val="110000"/>
                        </a:lnSpc>
                        <a:defRPr sz="1400" spc="56">
                          <a:solidFill>
                            <a:schemeClr val="accent1">
                              <a:hueOff val="-11708571"/>
                              <a:satOff val="-92105"/>
                              <a:lumOff val="44705"/>
                            </a:schemeClr>
                          </a:solidFill>
                          <a:sym typeface="BentonSansF"/>
                        </a:defRPr>
                      </a:pPr>
                      <a:r>
                        <a:rPr sz="700" b="1"/>
                        <a:t>Lorem Ipsum</a:t>
                      </a:r>
                    </a:p>
                    <a:p>
                      <a:pPr marL="914400" algn="l" defTabSz="822960">
                        <a:lnSpc>
                          <a:spcPct val="110000"/>
                        </a:lnSpc>
                        <a:defRPr sz="1400" spc="56">
                          <a:solidFill>
                            <a:schemeClr val="accent1">
                              <a:hueOff val="-11708571"/>
                              <a:satOff val="-92105"/>
                              <a:lumOff val="44705"/>
                            </a:schemeClr>
                          </a:solidFill>
                          <a:sym typeface="BentonSansF"/>
                        </a:defRPr>
                      </a:pPr>
                      <a:r>
                        <a:rPr sz="700"/>
                        <a:t>Description text dolor amet</a:t>
                      </a:r>
                    </a:p>
                  </a:txBody>
                  <a:tcPr marL="25400" marR="25400" marT="25400" marB="25400" anchor="ctr" horzOverflow="overflow">
                    <a:lnL w="0">
                      <a:miter lim="400000"/>
                    </a:lnL>
                    <a:lnR w="25400">
                      <a:solidFill>
                        <a:schemeClr val="accent1">
                          <a:hueOff val="-11708571"/>
                          <a:satOff val="-92105"/>
                          <a:lumOff val="44705"/>
                        </a:schemeClr>
                      </a:solidFill>
                      <a:miter lim="400000"/>
                    </a:lnR>
                    <a:lnT w="25400">
                      <a:solidFill>
                        <a:schemeClr val="accent1">
                          <a:hueOff val="-11708571"/>
                          <a:satOff val="-92105"/>
                          <a:lumOff val="44705"/>
                        </a:schemeClr>
                      </a:solidFill>
                    </a:lnT>
                    <a:lnB w="25400">
                      <a:solidFill>
                        <a:schemeClr val="accent1">
                          <a:hueOff val="-11708571"/>
                          <a:satOff val="-92105"/>
                          <a:lumOff val="44705"/>
                        </a:schemeClr>
                      </a:solidFill>
                      <a:miter lim="400000"/>
                    </a:lnB>
                    <a:solidFill>
                      <a:schemeClr val="accent6">
                        <a:satOff val="7814"/>
                        <a:lumOff val="-13137"/>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l" defTabSz="822960">
                        <a:lnSpc>
                          <a:spcPct val="120000"/>
                        </a:lnSpc>
                        <a:defRPr sz="1400" spc="56">
                          <a:sym typeface="BentonSansF"/>
                        </a:defRPr>
                      </a:pPr>
                      <a:endParaRPr sz="700"/>
                    </a:p>
                  </a:txBody>
                  <a:tcPr marL="25400" marR="25400" marT="25400" marB="25400" anchor="ctr" horzOverflow="overflow">
                    <a:lnL w="25400">
                      <a:solidFill>
                        <a:schemeClr val="accent1">
                          <a:hueOff val="-11708571"/>
                          <a:satOff val="-92105"/>
                          <a:lumOff val="44705"/>
                        </a:schemeClr>
                      </a:solidFill>
                      <a:miter lim="400000"/>
                    </a:lnL>
                    <a:lnR w="25400">
                      <a:solidFill>
                        <a:schemeClr val="accent1">
                          <a:hueOff val="-11708571"/>
                          <a:satOff val="-92105"/>
                          <a:lumOff val="44705"/>
                        </a:schemeClr>
                      </a:solidFill>
                      <a:miter lim="400000"/>
                    </a:lnR>
                    <a:lnT w="25400">
                      <a:solidFill>
                        <a:schemeClr val="accent1">
                          <a:hueOff val="-11708571"/>
                          <a:satOff val="-92105"/>
                          <a:lumOff val="44705"/>
                        </a:schemeClr>
                      </a:solidFill>
                    </a:lnT>
                    <a:lnB w="25400">
                      <a:solidFill>
                        <a:schemeClr val="accent1">
                          <a:hueOff val="-11708571"/>
                          <a:satOff val="-92105"/>
                          <a:lumOff val="44705"/>
                        </a:schemeClr>
                      </a:solidFill>
                      <a:miter lim="400000"/>
                    </a:lnB>
                    <a:solidFill>
                      <a:schemeClr val="accent2">
                        <a:hueOff val="-10800000"/>
                        <a:satOff val="-100000"/>
                        <a:lumOff val="54117"/>
                      </a:schemeClr>
                    </a:solidFill>
                  </a:tcPr>
                </a:tc>
                <a:tc>
                  <a:txBody>
                    <a:bodyPr/>
                    <a:lstStyle/>
                    <a:p>
                      <a:pPr algn="l" defTabSz="822960">
                        <a:lnSpc>
                          <a:spcPct val="120000"/>
                        </a:lnSpc>
                        <a:defRPr sz="1400" spc="56">
                          <a:sym typeface="BentonSansF"/>
                        </a:defRPr>
                      </a:pPr>
                      <a:endParaRPr sz="700"/>
                    </a:p>
                  </a:txBody>
                  <a:tcPr marL="25400" marR="25400" marT="25400" marB="25400" anchor="ctr" horzOverflow="overflow">
                    <a:lnL w="25400">
                      <a:solidFill>
                        <a:schemeClr val="accent1">
                          <a:hueOff val="-11708571"/>
                          <a:satOff val="-92105"/>
                          <a:lumOff val="44705"/>
                        </a:schemeClr>
                      </a:solidFill>
                      <a:miter lim="400000"/>
                    </a:lnL>
                    <a:lnR w="25400">
                      <a:solidFill>
                        <a:schemeClr val="accent1">
                          <a:hueOff val="-11708571"/>
                          <a:satOff val="-92105"/>
                          <a:lumOff val="44705"/>
                        </a:schemeClr>
                      </a:solidFill>
                      <a:miter lim="400000"/>
                    </a:lnR>
                    <a:lnT w="25400">
                      <a:solidFill>
                        <a:schemeClr val="accent1">
                          <a:hueOff val="-11708571"/>
                          <a:satOff val="-92105"/>
                          <a:lumOff val="44705"/>
                        </a:schemeClr>
                      </a:solidFill>
                    </a:lnT>
                    <a:lnB w="25400">
                      <a:solidFill>
                        <a:schemeClr val="accent1">
                          <a:hueOff val="-11708571"/>
                          <a:satOff val="-92105"/>
                          <a:lumOff val="44705"/>
                        </a:schemeClr>
                      </a:solidFill>
                      <a:miter lim="400000"/>
                    </a:lnB>
                    <a:noFill/>
                  </a:tcPr>
                </a:tc>
                <a:tc>
                  <a:txBody>
                    <a:bodyPr/>
                    <a:lstStyle/>
                    <a:p>
                      <a:pPr algn="l" defTabSz="822960">
                        <a:lnSpc>
                          <a:spcPct val="120000"/>
                        </a:lnSpc>
                        <a:defRPr sz="1400" spc="56">
                          <a:sym typeface="BentonSansF"/>
                        </a:defRPr>
                      </a:pPr>
                      <a:endParaRPr sz="700"/>
                    </a:p>
                  </a:txBody>
                  <a:tcPr marL="25400" marR="25400" marT="25400" marB="25400" anchor="ctr" horzOverflow="overflow">
                    <a:lnL w="25400">
                      <a:solidFill>
                        <a:schemeClr val="accent1">
                          <a:hueOff val="-11708571"/>
                          <a:satOff val="-92105"/>
                          <a:lumOff val="44705"/>
                        </a:schemeClr>
                      </a:solidFill>
                      <a:miter lim="400000"/>
                    </a:lnL>
                    <a:lnR w="25400">
                      <a:solidFill>
                        <a:schemeClr val="accent1">
                          <a:hueOff val="-11708571"/>
                          <a:satOff val="-92105"/>
                          <a:lumOff val="44705"/>
                        </a:schemeClr>
                      </a:solidFill>
                      <a:miter lim="400000"/>
                    </a:lnR>
                    <a:lnT w="25400">
                      <a:solidFill>
                        <a:schemeClr val="accent1">
                          <a:hueOff val="-11708571"/>
                          <a:satOff val="-92105"/>
                          <a:lumOff val="44705"/>
                        </a:schemeClr>
                      </a:solidFill>
                    </a:lnT>
                    <a:lnB w="25400">
                      <a:solidFill>
                        <a:schemeClr val="accent1">
                          <a:hueOff val="-11708571"/>
                          <a:satOff val="-92105"/>
                          <a:lumOff val="44705"/>
                        </a:schemeClr>
                      </a:solidFill>
                      <a:miter lim="400000"/>
                    </a:lnB>
                    <a:solidFill>
                      <a:schemeClr val="accent2">
                        <a:hueOff val="-10800000"/>
                        <a:satOff val="-100000"/>
                        <a:lumOff val="54117"/>
                      </a:schemeClr>
                    </a:solidFill>
                  </a:tcPr>
                </a:tc>
                <a:tc>
                  <a:txBody>
                    <a:bodyPr/>
                    <a:lstStyle/>
                    <a:p>
                      <a:pPr algn="l" defTabSz="822960">
                        <a:lnSpc>
                          <a:spcPct val="120000"/>
                        </a:lnSpc>
                        <a:defRPr sz="1400" spc="56">
                          <a:sym typeface="BentonSansF"/>
                        </a:defRPr>
                      </a:pPr>
                      <a:endParaRPr sz="700"/>
                    </a:p>
                  </a:txBody>
                  <a:tcPr marL="25400" marR="25400" marT="25400" marB="25400" anchor="ctr" horzOverflow="overflow">
                    <a:lnL w="25400">
                      <a:solidFill>
                        <a:schemeClr val="accent1">
                          <a:hueOff val="-11708571"/>
                          <a:satOff val="-92105"/>
                          <a:lumOff val="44705"/>
                        </a:schemeClr>
                      </a:solidFill>
                      <a:miter lim="400000"/>
                    </a:lnL>
                    <a:lnR w="25400">
                      <a:solidFill>
                        <a:schemeClr val="accent1">
                          <a:hueOff val="-11708571"/>
                          <a:satOff val="-92105"/>
                          <a:lumOff val="44705"/>
                        </a:schemeClr>
                      </a:solidFill>
                      <a:miter lim="400000"/>
                    </a:lnR>
                    <a:lnT w="25400">
                      <a:solidFill>
                        <a:schemeClr val="accent1">
                          <a:hueOff val="-11708571"/>
                          <a:satOff val="-92105"/>
                          <a:lumOff val="44705"/>
                        </a:schemeClr>
                      </a:solidFill>
                    </a:lnT>
                    <a:lnB w="25400">
                      <a:solidFill>
                        <a:schemeClr val="accent1">
                          <a:hueOff val="-11708571"/>
                          <a:satOff val="-92105"/>
                          <a:lumOff val="44705"/>
                        </a:schemeClr>
                      </a:solidFill>
                      <a:miter lim="400000"/>
                    </a:lnB>
                    <a:solidFill>
                      <a:schemeClr val="accent2">
                        <a:hueOff val="-10800000"/>
                        <a:satOff val="-100000"/>
                        <a:lumOff val="54117"/>
                      </a:schemeClr>
                    </a:solidFill>
                  </a:tcPr>
                </a:tc>
                <a:tc>
                  <a:txBody>
                    <a:bodyPr/>
                    <a:lstStyle/>
                    <a:p>
                      <a:pPr algn="l" defTabSz="822960">
                        <a:lnSpc>
                          <a:spcPct val="120000"/>
                        </a:lnSpc>
                        <a:defRPr sz="1400" spc="56">
                          <a:sym typeface="BentonSansF"/>
                        </a:defRPr>
                      </a:pPr>
                      <a:endParaRPr sz="700"/>
                    </a:p>
                  </a:txBody>
                  <a:tcPr marL="25400" marR="25400" marT="25400" marB="25400" anchor="ctr" horzOverflow="overflow">
                    <a:lnL w="25400">
                      <a:solidFill>
                        <a:schemeClr val="accent1">
                          <a:hueOff val="-11708571"/>
                          <a:satOff val="-92105"/>
                          <a:lumOff val="44705"/>
                        </a:schemeClr>
                      </a:solidFill>
                      <a:miter lim="400000"/>
                    </a:lnL>
                    <a:lnR w="25400">
                      <a:solidFill>
                        <a:schemeClr val="accent1">
                          <a:hueOff val="-11708571"/>
                          <a:satOff val="-92105"/>
                          <a:lumOff val="44705"/>
                        </a:schemeClr>
                      </a:solidFill>
                      <a:miter lim="400000"/>
                    </a:lnR>
                    <a:lnT w="25400">
                      <a:solidFill>
                        <a:schemeClr val="accent1">
                          <a:hueOff val="-11708571"/>
                          <a:satOff val="-92105"/>
                          <a:lumOff val="44705"/>
                        </a:schemeClr>
                      </a:solidFill>
                    </a:lnT>
                    <a:lnB w="25400">
                      <a:solidFill>
                        <a:schemeClr val="accent1">
                          <a:hueOff val="-11708571"/>
                          <a:satOff val="-92105"/>
                          <a:lumOff val="44705"/>
                        </a:schemeClr>
                      </a:solidFill>
                      <a:miter lim="400000"/>
                    </a:lnB>
                    <a:solidFill>
                      <a:schemeClr val="accent2">
                        <a:hueOff val="-10800000"/>
                        <a:satOff val="-100000"/>
                        <a:lumOff val="54117"/>
                      </a:schemeClr>
                    </a:solidFill>
                  </a:tcPr>
                </a:tc>
                <a:tc>
                  <a:txBody>
                    <a:bodyPr/>
                    <a:lstStyle/>
                    <a:p>
                      <a:pPr algn="l" defTabSz="822960">
                        <a:lnSpc>
                          <a:spcPct val="120000"/>
                        </a:lnSpc>
                        <a:defRPr sz="1400" spc="56">
                          <a:sym typeface="BentonSansF"/>
                        </a:defRPr>
                      </a:pPr>
                      <a:endParaRPr sz="700"/>
                    </a:p>
                  </a:txBody>
                  <a:tcPr marL="25400" marR="25400" marT="25400" marB="25400" anchor="ctr" horzOverflow="overflow">
                    <a:lnL w="25400">
                      <a:solidFill>
                        <a:schemeClr val="accent1">
                          <a:hueOff val="-11708571"/>
                          <a:satOff val="-92105"/>
                          <a:lumOff val="44705"/>
                        </a:schemeClr>
                      </a:solidFill>
                      <a:miter lim="400000"/>
                    </a:lnL>
                    <a:lnR w="25400">
                      <a:solidFill>
                        <a:schemeClr val="accent1">
                          <a:hueOff val="-11708571"/>
                          <a:satOff val="-92105"/>
                          <a:lumOff val="44705"/>
                        </a:schemeClr>
                      </a:solidFill>
                      <a:miter lim="400000"/>
                    </a:lnR>
                    <a:lnT w="25400">
                      <a:solidFill>
                        <a:schemeClr val="accent1">
                          <a:hueOff val="-11708571"/>
                          <a:satOff val="-92105"/>
                          <a:lumOff val="44705"/>
                        </a:schemeClr>
                      </a:solidFill>
                    </a:lnT>
                    <a:lnB w="25400">
                      <a:solidFill>
                        <a:schemeClr val="accent1">
                          <a:hueOff val="-11708571"/>
                          <a:satOff val="-92105"/>
                          <a:lumOff val="44705"/>
                        </a:schemeClr>
                      </a:solidFill>
                      <a:miter lim="400000"/>
                    </a:lnB>
                    <a:solidFill>
                      <a:schemeClr val="accent2">
                        <a:hueOff val="-10800000"/>
                        <a:satOff val="-100000"/>
                        <a:lumOff val="54117"/>
                      </a:schemeClr>
                    </a:solidFill>
                  </a:tcPr>
                </a:tc>
                <a:tc>
                  <a:txBody>
                    <a:bodyPr/>
                    <a:lstStyle/>
                    <a:p>
                      <a:pPr algn="l" defTabSz="822960">
                        <a:lnSpc>
                          <a:spcPct val="120000"/>
                        </a:lnSpc>
                        <a:defRPr sz="1400" spc="56">
                          <a:sym typeface="BentonSansF"/>
                        </a:defRPr>
                      </a:pPr>
                      <a:endParaRPr sz="700"/>
                    </a:p>
                  </a:txBody>
                  <a:tcPr marL="25400" marR="25400" marT="25400" marB="25400" anchor="ctr" horzOverflow="overflow">
                    <a:lnL w="25400">
                      <a:solidFill>
                        <a:schemeClr val="accent1">
                          <a:hueOff val="-11708571"/>
                          <a:satOff val="-92105"/>
                          <a:lumOff val="44705"/>
                        </a:schemeClr>
                      </a:solidFill>
                      <a:miter lim="400000"/>
                    </a:lnL>
                    <a:lnR w="25400">
                      <a:solidFill>
                        <a:schemeClr val="accent1">
                          <a:hueOff val="-11708571"/>
                          <a:satOff val="-92105"/>
                          <a:lumOff val="44705"/>
                        </a:schemeClr>
                      </a:solidFill>
                      <a:miter lim="400000"/>
                    </a:lnR>
                    <a:lnT w="25400">
                      <a:solidFill>
                        <a:schemeClr val="accent1">
                          <a:hueOff val="-11708571"/>
                          <a:satOff val="-92105"/>
                          <a:lumOff val="44705"/>
                        </a:schemeClr>
                      </a:solidFill>
                    </a:lnT>
                    <a:lnB w="25400">
                      <a:solidFill>
                        <a:schemeClr val="accent1">
                          <a:hueOff val="-11708571"/>
                          <a:satOff val="-92105"/>
                          <a:lumOff val="44705"/>
                        </a:schemeClr>
                      </a:solidFill>
                      <a:miter lim="400000"/>
                    </a:lnB>
                    <a:noFill/>
                  </a:tcPr>
                </a:tc>
                <a:tc>
                  <a:txBody>
                    <a:bodyPr/>
                    <a:lstStyle/>
                    <a:p>
                      <a:pPr algn="l" defTabSz="822960">
                        <a:lnSpc>
                          <a:spcPct val="120000"/>
                        </a:lnSpc>
                        <a:defRPr sz="1400" spc="56">
                          <a:sym typeface="BentonSansF"/>
                        </a:defRPr>
                      </a:pPr>
                      <a:endParaRPr sz="700"/>
                    </a:p>
                  </a:txBody>
                  <a:tcPr marL="25400" marR="25400" marT="25400" marB="25400" anchor="ctr" horzOverflow="overflow">
                    <a:lnL w="25400">
                      <a:solidFill>
                        <a:schemeClr val="accent1">
                          <a:hueOff val="-11708571"/>
                          <a:satOff val="-92105"/>
                          <a:lumOff val="44705"/>
                        </a:schemeClr>
                      </a:solidFill>
                      <a:miter lim="400000"/>
                    </a:lnL>
                    <a:lnR w="25400">
                      <a:solidFill>
                        <a:schemeClr val="accent1">
                          <a:hueOff val="-11708571"/>
                          <a:satOff val="-92105"/>
                          <a:lumOff val="44705"/>
                        </a:schemeClr>
                      </a:solidFill>
                      <a:miter lim="400000"/>
                    </a:lnR>
                    <a:lnT w="25400">
                      <a:solidFill>
                        <a:schemeClr val="accent1">
                          <a:hueOff val="-11708571"/>
                          <a:satOff val="-92105"/>
                          <a:lumOff val="44705"/>
                        </a:schemeClr>
                      </a:solidFill>
                    </a:lnT>
                    <a:lnB w="25400">
                      <a:solidFill>
                        <a:schemeClr val="accent1">
                          <a:hueOff val="-11708571"/>
                          <a:satOff val="-92105"/>
                          <a:lumOff val="44705"/>
                        </a:schemeClr>
                      </a:solidFill>
                      <a:miter lim="400000"/>
                    </a:lnB>
                    <a:solidFill>
                      <a:schemeClr val="accent2">
                        <a:hueOff val="-10800000"/>
                        <a:satOff val="-100000"/>
                        <a:lumOff val="54117"/>
                      </a:schemeClr>
                    </a:solidFill>
                  </a:tcPr>
                </a:tc>
                <a:tc>
                  <a:txBody>
                    <a:bodyPr/>
                    <a:lstStyle/>
                    <a:p>
                      <a:pPr algn="l" defTabSz="822960">
                        <a:lnSpc>
                          <a:spcPct val="120000"/>
                        </a:lnSpc>
                        <a:defRPr sz="1400" spc="56">
                          <a:sym typeface="BentonSansF"/>
                        </a:defRPr>
                      </a:pPr>
                      <a:endParaRPr sz="700"/>
                    </a:p>
                  </a:txBody>
                  <a:tcPr marL="25400" marR="25400" marT="25400" marB="25400" anchor="ctr" horzOverflow="overflow">
                    <a:lnL w="25400">
                      <a:solidFill>
                        <a:schemeClr val="accent1">
                          <a:hueOff val="-11708571"/>
                          <a:satOff val="-92105"/>
                          <a:lumOff val="44705"/>
                        </a:schemeClr>
                      </a:solidFill>
                      <a:miter lim="400000"/>
                    </a:lnL>
                    <a:lnR w="12700">
                      <a:solidFill>
                        <a:schemeClr val="accent1">
                          <a:hueOff val="-11708571"/>
                          <a:satOff val="-92105"/>
                          <a:lumOff val="44705"/>
                        </a:schemeClr>
                      </a:solidFill>
                      <a:miter lim="400000"/>
                    </a:lnR>
                    <a:lnT w="25400">
                      <a:solidFill>
                        <a:schemeClr val="accent1">
                          <a:hueOff val="-11708571"/>
                          <a:satOff val="-92105"/>
                          <a:lumOff val="44705"/>
                        </a:schemeClr>
                      </a:solidFill>
                    </a:lnT>
                    <a:lnB w="25400">
                      <a:solidFill>
                        <a:schemeClr val="accent1">
                          <a:hueOff val="-11708571"/>
                          <a:satOff val="-92105"/>
                          <a:lumOff val="44705"/>
                        </a:schemeClr>
                      </a:solidFill>
                      <a:miter lim="400000"/>
                    </a:lnB>
                    <a:solidFill>
                      <a:schemeClr val="accent2">
                        <a:hueOff val="-10800000"/>
                        <a:satOff val="-100000"/>
                        <a:lumOff val="54117"/>
                      </a:schemeClr>
                    </a:solidFill>
                  </a:tcPr>
                </a:tc>
                <a:extLst>
                  <a:ext uri="{0D108BD9-81ED-4DB2-BD59-A6C34878D82A}">
                    <a16:rowId xmlns:a16="http://schemas.microsoft.com/office/drawing/2014/main" xmlns="" val="10004"/>
                  </a:ext>
                </a:extLst>
              </a:tr>
              <a:tr h="408864">
                <a:tc>
                  <a:txBody>
                    <a:bodyPr/>
                    <a:lstStyle/>
                    <a:p>
                      <a:pPr algn="l" defTabSz="822960">
                        <a:lnSpc>
                          <a:spcPct val="120000"/>
                        </a:lnSpc>
                        <a:defRPr sz="1400" spc="56">
                          <a:sym typeface="BentonSansF"/>
                        </a:defRPr>
                      </a:pPr>
                      <a:endParaRPr sz="700"/>
                    </a:p>
                  </a:txBody>
                  <a:tcPr marL="25400" marR="25400" marT="25400" marB="25400" anchor="ctr" horzOverflow="overflow">
                    <a:lnL w="0">
                      <a:miter lim="400000"/>
                    </a:lnL>
                    <a:lnR w="25400">
                      <a:solidFill>
                        <a:schemeClr val="accent1">
                          <a:hueOff val="-11708571"/>
                          <a:satOff val="-92105"/>
                          <a:lumOff val="44705"/>
                        </a:schemeClr>
                      </a:solidFill>
                      <a:miter lim="400000"/>
                    </a:lnR>
                    <a:lnT w="25400">
                      <a:solidFill>
                        <a:schemeClr val="accent1">
                          <a:hueOff val="-11708571"/>
                          <a:satOff val="-92105"/>
                          <a:lumOff val="44705"/>
                        </a:schemeClr>
                      </a:solidFill>
                      <a:miter lim="400000"/>
                    </a:lnT>
                    <a:lnB w="25400">
                      <a:solidFill>
                        <a:schemeClr val="accent1">
                          <a:hueOff val="-11708571"/>
                          <a:satOff val="-92105"/>
                          <a:lumOff val="44705"/>
                        </a:schemeClr>
                      </a:solidFill>
                      <a:miter lim="400000"/>
                    </a:lnB>
                    <a:solidFill>
                      <a:schemeClr val="accent2">
                        <a:hueOff val="-10800000"/>
                        <a:satOff val="-100000"/>
                        <a:lumOff val="54117"/>
                      </a:schemeClr>
                    </a:solidFill>
                  </a:tcPr>
                </a:tc>
                <a:tc>
                  <a:txBody>
                    <a:bodyPr/>
                    <a:lstStyle/>
                    <a:p>
                      <a:pPr algn="l" defTabSz="822960">
                        <a:lnSpc>
                          <a:spcPct val="120000"/>
                        </a:lnSpc>
                        <a:defRPr sz="1400" spc="56">
                          <a:sym typeface="BentonSansF"/>
                        </a:defRPr>
                      </a:pPr>
                      <a:endParaRPr sz="700"/>
                    </a:p>
                  </a:txBody>
                  <a:tcPr marL="25400" marR="25400" marT="25400" marB="25400" anchor="ctr" horzOverflow="overflow">
                    <a:lnL w="25400">
                      <a:solidFill>
                        <a:schemeClr val="accent1">
                          <a:hueOff val="-11708571"/>
                          <a:satOff val="-92105"/>
                          <a:lumOff val="44705"/>
                        </a:schemeClr>
                      </a:solidFill>
                      <a:miter lim="400000"/>
                    </a:lnL>
                    <a:lnR w="25400">
                      <a:solidFill>
                        <a:schemeClr val="accent1">
                          <a:hueOff val="-11708571"/>
                          <a:satOff val="-92105"/>
                          <a:lumOff val="44705"/>
                        </a:schemeClr>
                      </a:solidFill>
                      <a:miter lim="400000"/>
                    </a:lnR>
                    <a:lnT w="25400">
                      <a:solidFill>
                        <a:schemeClr val="accent1">
                          <a:hueOff val="-11708571"/>
                          <a:satOff val="-92105"/>
                          <a:lumOff val="44705"/>
                        </a:schemeClr>
                      </a:solidFill>
                      <a:miter lim="400000"/>
                    </a:lnT>
                    <a:lnB w="25400">
                      <a:solidFill>
                        <a:schemeClr val="accent1">
                          <a:hueOff val="-11708571"/>
                          <a:satOff val="-92105"/>
                          <a:lumOff val="44705"/>
                        </a:schemeClr>
                      </a:solidFill>
                      <a:miter lim="400000"/>
                    </a:lnB>
                    <a:solidFill>
                      <a:schemeClr val="accent2">
                        <a:hueOff val="-10800000"/>
                        <a:satOff val="-100000"/>
                        <a:lumOff val="54117"/>
                      </a:schemeClr>
                    </a:solidFill>
                  </a:tcPr>
                </a:tc>
                <a:tc>
                  <a:txBody>
                    <a:bodyPr/>
                    <a:lstStyle/>
                    <a:p>
                      <a:pPr algn="l" defTabSz="822960">
                        <a:lnSpc>
                          <a:spcPct val="120000"/>
                        </a:lnSpc>
                        <a:defRPr sz="1400" spc="56">
                          <a:sym typeface="BentonSansF"/>
                        </a:defRPr>
                      </a:pPr>
                      <a:endParaRPr sz="700"/>
                    </a:p>
                  </a:txBody>
                  <a:tcPr marL="25400" marR="25400" marT="25400" marB="25400" anchor="ctr" horzOverflow="overflow">
                    <a:lnL w="25400">
                      <a:solidFill>
                        <a:schemeClr val="accent1">
                          <a:hueOff val="-11708571"/>
                          <a:satOff val="-92105"/>
                          <a:lumOff val="44705"/>
                        </a:schemeClr>
                      </a:solidFill>
                      <a:miter lim="400000"/>
                    </a:lnL>
                    <a:lnR w="25400">
                      <a:solidFill>
                        <a:schemeClr val="accent1">
                          <a:hueOff val="-11708571"/>
                          <a:satOff val="-92105"/>
                          <a:lumOff val="44705"/>
                        </a:schemeClr>
                      </a:solidFill>
                      <a:miter lim="400000"/>
                    </a:lnR>
                    <a:lnT w="25400">
                      <a:solidFill>
                        <a:schemeClr val="accent1">
                          <a:hueOff val="-11708571"/>
                          <a:satOff val="-92105"/>
                          <a:lumOff val="44705"/>
                        </a:schemeClr>
                      </a:solidFill>
                      <a:miter lim="400000"/>
                    </a:lnT>
                    <a:lnB w="25400">
                      <a:solidFill>
                        <a:schemeClr val="accent1">
                          <a:hueOff val="-11708571"/>
                          <a:satOff val="-92105"/>
                          <a:lumOff val="44705"/>
                        </a:schemeClr>
                      </a:solidFill>
                      <a:miter lim="400000"/>
                    </a:lnB>
                    <a:noFill/>
                  </a:tcPr>
                </a:tc>
                <a:tc gridSpan="4">
                  <a:txBody>
                    <a:bodyPr/>
                    <a:lstStyle/>
                    <a:p>
                      <a:pPr marL="914400" algn="l" defTabSz="822960">
                        <a:lnSpc>
                          <a:spcPct val="110000"/>
                        </a:lnSpc>
                        <a:defRPr sz="1400" spc="56">
                          <a:solidFill>
                            <a:schemeClr val="accent1">
                              <a:hueOff val="-11708571"/>
                              <a:satOff val="-92105"/>
                              <a:lumOff val="44705"/>
                            </a:schemeClr>
                          </a:solidFill>
                          <a:sym typeface="BentonSansF"/>
                        </a:defRPr>
                      </a:pPr>
                      <a:r>
                        <a:rPr sz="700" b="1"/>
                        <a:t>Lorem Ipsum</a:t>
                      </a:r>
                    </a:p>
                    <a:p>
                      <a:pPr marL="914400" algn="l" defTabSz="822960">
                        <a:lnSpc>
                          <a:spcPct val="110000"/>
                        </a:lnSpc>
                        <a:defRPr sz="1400" spc="56">
                          <a:solidFill>
                            <a:schemeClr val="accent1">
                              <a:hueOff val="-11708571"/>
                              <a:satOff val="-92105"/>
                              <a:lumOff val="44705"/>
                            </a:schemeClr>
                          </a:solidFill>
                          <a:sym typeface="BentonSansF"/>
                        </a:defRPr>
                      </a:pPr>
                      <a:r>
                        <a:rPr sz="700"/>
                        <a:t>Description text dolor amet</a:t>
                      </a:r>
                    </a:p>
                  </a:txBody>
                  <a:tcPr marL="25400" marR="25400" marT="25400" marB="25400" anchor="ctr" horzOverflow="overflow">
                    <a:lnL w="25400">
                      <a:solidFill>
                        <a:schemeClr val="accent1">
                          <a:hueOff val="-11708571"/>
                          <a:satOff val="-92105"/>
                          <a:lumOff val="44705"/>
                        </a:schemeClr>
                      </a:solidFill>
                      <a:miter lim="400000"/>
                    </a:lnL>
                    <a:lnR w="25400">
                      <a:solidFill>
                        <a:schemeClr val="accent1">
                          <a:hueOff val="-11708571"/>
                          <a:satOff val="-92105"/>
                          <a:lumOff val="44705"/>
                        </a:schemeClr>
                      </a:solidFill>
                      <a:miter lim="400000"/>
                    </a:lnR>
                    <a:lnT w="25400">
                      <a:solidFill>
                        <a:schemeClr val="accent1">
                          <a:hueOff val="-11708571"/>
                          <a:satOff val="-92105"/>
                          <a:lumOff val="44705"/>
                        </a:schemeClr>
                      </a:solidFill>
                      <a:miter lim="400000"/>
                    </a:lnT>
                    <a:lnB w="25400">
                      <a:solidFill>
                        <a:schemeClr val="accent1">
                          <a:hueOff val="-11708571"/>
                          <a:satOff val="-92105"/>
                          <a:lumOff val="44705"/>
                        </a:schemeClr>
                      </a:solidFill>
                      <a:miter lim="400000"/>
                    </a:lnB>
                    <a:solidFill>
                      <a:schemeClr val="accent1">
                        <a:satOff val="-10379"/>
                        <a:lumOff val="-16666"/>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l" defTabSz="822960">
                        <a:lnSpc>
                          <a:spcPct val="120000"/>
                        </a:lnSpc>
                        <a:defRPr sz="1400" spc="56">
                          <a:sym typeface="BentonSansF"/>
                        </a:defRPr>
                      </a:pPr>
                      <a:endParaRPr sz="700"/>
                    </a:p>
                  </a:txBody>
                  <a:tcPr marL="25400" marR="25400" marT="25400" marB="25400" anchor="ctr" horzOverflow="overflow">
                    <a:lnL w="25400">
                      <a:solidFill>
                        <a:schemeClr val="accent1">
                          <a:hueOff val="-11708571"/>
                          <a:satOff val="-92105"/>
                          <a:lumOff val="44705"/>
                        </a:schemeClr>
                      </a:solidFill>
                      <a:miter lim="400000"/>
                    </a:lnL>
                    <a:lnR w="25400">
                      <a:solidFill>
                        <a:schemeClr val="accent1">
                          <a:hueOff val="-11708571"/>
                          <a:satOff val="-92105"/>
                          <a:lumOff val="44705"/>
                        </a:schemeClr>
                      </a:solidFill>
                      <a:miter lim="400000"/>
                    </a:lnR>
                    <a:lnT w="25400">
                      <a:solidFill>
                        <a:schemeClr val="accent1">
                          <a:hueOff val="-11708571"/>
                          <a:satOff val="-92105"/>
                          <a:lumOff val="44705"/>
                        </a:schemeClr>
                      </a:solidFill>
                      <a:miter lim="400000"/>
                    </a:lnT>
                    <a:lnB w="25400">
                      <a:solidFill>
                        <a:schemeClr val="accent1">
                          <a:hueOff val="-11708571"/>
                          <a:satOff val="-92105"/>
                          <a:lumOff val="44705"/>
                        </a:schemeClr>
                      </a:solidFill>
                      <a:miter lim="400000"/>
                    </a:lnB>
                    <a:solidFill>
                      <a:schemeClr val="accent2">
                        <a:hueOff val="-10800000"/>
                        <a:satOff val="-100000"/>
                        <a:lumOff val="54117"/>
                      </a:schemeClr>
                    </a:solidFill>
                  </a:tcPr>
                </a:tc>
                <a:tc>
                  <a:txBody>
                    <a:bodyPr/>
                    <a:lstStyle/>
                    <a:p>
                      <a:pPr algn="l" defTabSz="822960">
                        <a:lnSpc>
                          <a:spcPct val="120000"/>
                        </a:lnSpc>
                        <a:defRPr sz="1400" spc="56">
                          <a:sym typeface="BentonSansF"/>
                        </a:defRPr>
                      </a:pPr>
                      <a:endParaRPr sz="700"/>
                    </a:p>
                  </a:txBody>
                  <a:tcPr marL="25400" marR="25400" marT="25400" marB="25400" anchor="ctr" horzOverflow="overflow">
                    <a:lnL w="25400">
                      <a:solidFill>
                        <a:schemeClr val="accent1">
                          <a:hueOff val="-11708571"/>
                          <a:satOff val="-92105"/>
                          <a:lumOff val="44705"/>
                        </a:schemeClr>
                      </a:solidFill>
                      <a:miter lim="400000"/>
                    </a:lnL>
                    <a:lnR w="25400">
                      <a:solidFill>
                        <a:schemeClr val="accent1">
                          <a:hueOff val="-11708571"/>
                          <a:satOff val="-92105"/>
                          <a:lumOff val="44705"/>
                        </a:schemeClr>
                      </a:solidFill>
                      <a:miter lim="400000"/>
                    </a:lnR>
                    <a:lnT w="25400">
                      <a:solidFill>
                        <a:schemeClr val="accent1">
                          <a:hueOff val="-11708571"/>
                          <a:satOff val="-92105"/>
                          <a:lumOff val="44705"/>
                        </a:schemeClr>
                      </a:solidFill>
                      <a:miter lim="400000"/>
                    </a:lnT>
                    <a:lnB w="25400">
                      <a:solidFill>
                        <a:schemeClr val="accent1">
                          <a:hueOff val="-11708571"/>
                          <a:satOff val="-92105"/>
                          <a:lumOff val="44705"/>
                        </a:schemeClr>
                      </a:solidFill>
                      <a:miter lim="400000"/>
                    </a:lnB>
                    <a:solidFill>
                      <a:schemeClr val="accent2">
                        <a:hueOff val="-10800000"/>
                        <a:satOff val="-100000"/>
                        <a:lumOff val="54117"/>
                      </a:schemeClr>
                    </a:solidFill>
                  </a:tcPr>
                </a:tc>
                <a:tc>
                  <a:txBody>
                    <a:bodyPr/>
                    <a:lstStyle/>
                    <a:p>
                      <a:pPr algn="l" defTabSz="822960">
                        <a:lnSpc>
                          <a:spcPct val="120000"/>
                        </a:lnSpc>
                        <a:defRPr sz="1400" spc="56">
                          <a:sym typeface="BentonSansF"/>
                        </a:defRPr>
                      </a:pPr>
                      <a:endParaRPr sz="700"/>
                    </a:p>
                  </a:txBody>
                  <a:tcPr marL="25400" marR="25400" marT="25400" marB="25400" anchor="ctr" horzOverflow="overflow">
                    <a:lnL w="25400">
                      <a:solidFill>
                        <a:schemeClr val="accent1">
                          <a:hueOff val="-11708571"/>
                          <a:satOff val="-92105"/>
                          <a:lumOff val="44705"/>
                        </a:schemeClr>
                      </a:solidFill>
                      <a:miter lim="400000"/>
                    </a:lnL>
                    <a:lnR w="25400">
                      <a:solidFill>
                        <a:schemeClr val="accent1">
                          <a:hueOff val="-11708571"/>
                          <a:satOff val="-92105"/>
                          <a:lumOff val="44705"/>
                        </a:schemeClr>
                      </a:solidFill>
                      <a:miter lim="400000"/>
                    </a:lnR>
                    <a:lnT w="25400">
                      <a:solidFill>
                        <a:schemeClr val="accent1">
                          <a:hueOff val="-11708571"/>
                          <a:satOff val="-92105"/>
                          <a:lumOff val="44705"/>
                        </a:schemeClr>
                      </a:solidFill>
                      <a:miter lim="400000"/>
                    </a:lnT>
                    <a:lnB w="25400">
                      <a:solidFill>
                        <a:schemeClr val="accent1">
                          <a:hueOff val="-11708571"/>
                          <a:satOff val="-92105"/>
                          <a:lumOff val="44705"/>
                        </a:schemeClr>
                      </a:solidFill>
                      <a:miter lim="400000"/>
                    </a:lnB>
                    <a:solidFill>
                      <a:schemeClr val="accent2">
                        <a:hueOff val="-10800000"/>
                        <a:satOff val="-100000"/>
                        <a:lumOff val="54117"/>
                      </a:schemeClr>
                    </a:solidFill>
                  </a:tcPr>
                </a:tc>
                <a:tc>
                  <a:txBody>
                    <a:bodyPr/>
                    <a:lstStyle/>
                    <a:p>
                      <a:pPr algn="l" defTabSz="822960">
                        <a:lnSpc>
                          <a:spcPct val="120000"/>
                        </a:lnSpc>
                        <a:defRPr sz="1400" spc="56">
                          <a:sym typeface="BentonSansF"/>
                        </a:defRPr>
                      </a:pPr>
                      <a:endParaRPr sz="700"/>
                    </a:p>
                  </a:txBody>
                  <a:tcPr marL="25400" marR="25400" marT="25400" marB="25400" anchor="ctr" horzOverflow="overflow">
                    <a:lnL w="25400">
                      <a:solidFill>
                        <a:schemeClr val="accent1">
                          <a:hueOff val="-11708571"/>
                          <a:satOff val="-92105"/>
                          <a:lumOff val="44705"/>
                        </a:schemeClr>
                      </a:solidFill>
                      <a:miter lim="400000"/>
                    </a:lnL>
                    <a:lnR w="25400">
                      <a:solidFill>
                        <a:schemeClr val="accent1">
                          <a:hueOff val="-11708571"/>
                          <a:satOff val="-92105"/>
                          <a:lumOff val="44705"/>
                        </a:schemeClr>
                      </a:solidFill>
                      <a:miter lim="400000"/>
                    </a:lnR>
                    <a:lnT w="25400">
                      <a:solidFill>
                        <a:schemeClr val="accent1">
                          <a:hueOff val="-11708571"/>
                          <a:satOff val="-92105"/>
                          <a:lumOff val="44705"/>
                        </a:schemeClr>
                      </a:solidFill>
                      <a:miter lim="400000"/>
                    </a:lnT>
                    <a:lnB w="25400">
                      <a:solidFill>
                        <a:schemeClr val="accent1">
                          <a:hueOff val="-11708571"/>
                          <a:satOff val="-92105"/>
                          <a:lumOff val="44705"/>
                        </a:schemeClr>
                      </a:solidFill>
                      <a:miter lim="400000"/>
                    </a:lnB>
                    <a:noFill/>
                  </a:tcPr>
                </a:tc>
                <a:tc>
                  <a:txBody>
                    <a:bodyPr/>
                    <a:lstStyle/>
                    <a:p>
                      <a:pPr algn="l" defTabSz="822960">
                        <a:lnSpc>
                          <a:spcPct val="120000"/>
                        </a:lnSpc>
                        <a:defRPr sz="1400" spc="56">
                          <a:sym typeface="BentonSansF"/>
                        </a:defRPr>
                      </a:pPr>
                      <a:endParaRPr sz="700"/>
                    </a:p>
                  </a:txBody>
                  <a:tcPr marL="25400" marR="25400" marT="25400" marB="25400" anchor="ctr" horzOverflow="overflow">
                    <a:lnL w="25400">
                      <a:solidFill>
                        <a:schemeClr val="accent1">
                          <a:hueOff val="-11708571"/>
                          <a:satOff val="-92105"/>
                          <a:lumOff val="44705"/>
                        </a:schemeClr>
                      </a:solidFill>
                      <a:miter lim="400000"/>
                    </a:lnL>
                    <a:lnR w="25400">
                      <a:solidFill>
                        <a:schemeClr val="accent1">
                          <a:hueOff val="-11708571"/>
                          <a:satOff val="-92105"/>
                          <a:lumOff val="44705"/>
                        </a:schemeClr>
                      </a:solidFill>
                      <a:miter lim="400000"/>
                    </a:lnR>
                    <a:lnT w="25400">
                      <a:solidFill>
                        <a:schemeClr val="accent1">
                          <a:hueOff val="-11708571"/>
                          <a:satOff val="-92105"/>
                          <a:lumOff val="44705"/>
                        </a:schemeClr>
                      </a:solidFill>
                      <a:miter lim="400000"/>
                    </a:lnT>
                    <a:lnB w="25400">
                      <a:solidFill>
                        <a:schemeClr val="accent1">
                          <a:hueOff val="-11708571"/>
                          <a:satOff val="-92105"/>
                          <a:lumOff val="44705"/>
                        </a:schemeClr>
                      </a:solidFill>
                      <a:miter lim="400000"/>
                    </a:lnB>
                    <a:solidFill>
                      <a:schemeClr val="accent2">
                        <a:hueOff val="-10800000"/>
                        <a:satOff val="-100000"/>
                        <a:lumOff val="54117"/>
                      </a:schemeClr>
                    </a:solidFill>
                  </a:tcPr>
                </a:tc>
                <a:tc>
                  <a:txBody>
                    <a:bodyPr/>
                    <a:lstStyle/>
                    <a:p>
                      <a:pPr algn="l" defTabSz="822960">
                        <a:lnSpc>
                          <a:spcPct val="120000"/>
                        </a:lnSpc>
                        <a:defRPr sz="1400" spc="56">
                          <a:sym typeface="BentonSansF"/>
                        </a:defRPr>
                      </a:pPr>
                      <a:endParaRPr sz="700"/>
                    </a:p>
                  </a:txBody>
                  <a:tcPr marL="25400" marR="25400" marT="25400" marB="25400" anchor="ctr" horzOverflow="overflow">
                    <a:lnL w="25400">
                      <a:solidFill>
                        <a:schemeClr val="accent1">
                          <a:hueOff val="-11708571"/>
                          <a:satOff val="-92105"/>
                          <a:lumOff val="44705"/>
                        </a:schemeClr>
                      </a:solidFill>
                      <a:miter lim="400000"/>
                    </a:lnL>
                    <a:lnR w="12700">
                      <a:solidFill>
                        <a:schemeClr val="accent1">
                          <a:hueOff val="-11708571"/>
                          <a:satOff val="-92105"/>
                          <a:lumOff val="44705"/>
                        </a:schemeClr>
                      </a:solidFill>
                      <a:miter lim="400000"/>
                    </a:lnR>
                    <a:lnT w="25400">
                      <a:solidFill>
                        <a:schemeClr val="accent1">
                          <a:hueOff val="-11708571"/>
                          <a:satOff val="-92105"/>
                          <a:lumOff val="44705"/>
                        </a:schemeClr>
                      </a:solidFill>
                      <a:miter lim="400000"/>
                    </a:lnT>
                    <a:lnB w="25400">
                      <a:solidFill>
                        <a:schemeClr val="accent1">
                          <a:hueOff val="-11708571"/>
                          <a:satOff val="-92105"/>
                          <a:lumOff val="44705"/>
                        </a:schemeClr>
                      </a:solidFill>
                      <a:miter lim="400000"/>
                    </a:lnB>
                    <a:solidFill>
                      <a:schemeClr val="accent2">
                        <a:hueOff val="-10800000"/>
                        <a:satOff val="-100000"/>
                        <a:lumOff val="54117"/>
                      </a:schemeClr>
                    </a:solidFill>
                  </a:tcPr>
                </a:tc>
                <a:extLst>
                  <a:ext uri="{0D108BD9-81ED-4DB2-BD59-A6C34878D82A}">
                    <a16:rowId xmlns:a16="http://schemas.microsoft.com/office/drawing/2014/main" xmlns="" val="10005"/>
                  </a:ext>
                </a:extLst>
              </a:tr>
              <a:tr h="408864">
                <a:tc>
                  <a:txBody>
                    <a:bodyPr/>
                    <a:lstStyle/>
                    <a:p>
                      <a:pPr algn="l" defTabSz="822960">
                        <a:lnSpc>
                          <a:spcPct val="120000"/>
                        </a:lnSpc>
                        <a:defRPr sz="1400" spc="56">
                          <a:sym typeface="BentonSansF"/>
                        </a:defRPr>
                      </a:pPr>
                      <a:endParaRPr sz="700"/>
                    </a:p>
                  </a:txBody>
                  <a:tcPr marL="25400" marR="25400" marT="25400" marB="25400" anchor="ctr" horzOverflow="overflow">
                    <a:lnL w="0">
                      <a:miter lim="400000"/>
                    </a:lnL>
                    <a:lnR w="25400">
                      <a:solidFill>
                        <a:schemeClr val="accent1">
                          <a:hueOff val="-11708571"/>
                          <a:satOff val="-92105"/>
                          <a:lumOff val="44705"/>
                        </a:schemeClr>
                      </a:solidFill>
                      <a:miter lim="400000"/>
                    </a:lnR>
                    <a:lnT w="25400">
                      <a:solidFill>
                        <a:schemeClr val="accent1">
                          <a:hueOff val="-11708571"/>
                          <a:satOff val="-92105"/>
                          <a:lumOff val="44705"/>
                        </a:schemeClr>
                      </a:solidFill>
                      <a:miter lim="400000"/>
                    </a:lnT>
                    <a:lnB w="25400">
                      <a:solidFill>
                        <a:schemeClr val="accent1">
                          <a:hueOff val="-11708571"/>
                          <a:satOff val="-92105"/>
                          <a:lumOff val="44705"/>
                        </a:schemeClr>
                      </a:solidFill>
                      <a:miter lim="400000"/>
                    </a:lnB>
                    <a:solidFill>
                      <a:schemeClr val="accent2">
                        <a:hueOff val="-10800000"/>
                        <a:satOff val="-100000"/>
                        <a:lumOff val="54117"/>
                      </a:schemeClr>
                    </a:solidFill>
                  </a:tcPr>
                </a:tc>
                <a:tc>
                  <a:txBody>
                    <a:bodyPr/>
                    <a:lstStyle/>
                    <a:p>
                      <a:pPr algn="l" defTabSz="822960">
                        <a:lnSpc>
                          <a:spcPct val="120000"/>
                        </a:lnSpc>
                        <a:defRPr sz="1400" spc="56">
                          <a:sym typeface="BentonSansF"/>
                        </a:defRPr>
                      </a:pPr>
                      <a:endParaRPr sz="700"/>
                    </a:p>
                  </a:txBody>
                  <a:tcPr marL="25400" marR="25400" marT="25400" marB="25400" anchor="ctr" horzOverflow="overflow">
                    <a:lnL w="25400">
                      <a:solidFill>
                        <a:schemeClr val="accent1">
                          <a:hueOff val="-11708571"/>
                          <a:satOff val="-92105"/>
                          <a:lumOff val="44705"/>
                        </a:schemeClr>
                      </a:solidFill>
                      <a:miter lim="400000"/>
                    </a:lnL>
                    <a:lnR w="25400">
                      <a:solidFill>
                        <a:schemeClr val="accent1">
                          <a:hueOff val="-11708571"/>
                          <a:satOff val="-92105"/>
                          <a:lumOff val="44705"/>
                        </a:schemeClr>
                      </a:solidFill>
                      <a:miter lim="400000"/>
                    </a:lnR>
                    <a:lnT w="25400">
                      <a:solidFill>
                        <a:schemeClr val="accent1">
                          <a:hueOff val="-11708571"/>
                          <a:satOff val="-92105"/>
                          <a:lumOff val="44705"/>
                        </a:schemeClr>
                      </a:solidFill>
                      <a:miter lim="400000"/>
                    </a:lnT>
                    <a:lnB w="25400">
                      <a:solidFill>
                        <a:schemeClr val="accent1">
                          <a:hueOff val="-11708571"/>
                          <a:satOff val="-92105"/>
                          <a:lumOff val="44705"/>
                        </a:schemeClr>
                      </a:solidFill>
                      <a:miter lim="400000"/>
                    </a:lnB>
                    <a:solidFill>
                      <a:schemeClr val="accent2">
                        <a:hueOff val="-10800000"/>
                        <a:satOff val="-100000"/>
                        <a:lumOff val="54117"/>
                      </a:schemeClr>
                    </a:solidFill>
                  </a:tcPr>
                </a:tc>
                <a:tc>
                  <a:txBody>
                    <a:bodyPr/>
                    <a:lstStyle/>
                    <a:p>
                      <a:pPr algn="l" defTabSz="822960">
                        <a:lnSpc>
                          <a:spcPct val="120000"/>
                        </a:lnSpc>
                        <a:defRPr sz="1400" spc="56">
                          <a:sym typeface="BentonSansF"/>
                        </a:defRPr>
                      </a:pPr>
                      <a:endParaRPr sz="700"/>
                    </a:p>
                  </a:txBody>
                  <a:tcPr marL="25400" marR="25400" marT="25400" marB="25400" anchor="ctr" horzOverflow="overflow">
                    <a:lnL w="25400">
                      <a:solidFill>
                        <a:schemeClr val="accent1">
                          <a:hueOff val="-11708571"/>
                          <a:satOff val="-92105"/>
                          <a:lumOff val="44705"/>
                        </a:schemeClr>
                      </a:solidFill>
                      <a:miter lim="400000"/>
                    </a:lnL>
                    <a:lnR w="25400">
                      <a:solidFill>
                        <a:schemeClr val="accent1">
                          <a:hueOff val="-11708571"/>
                          <a:satOff val="-92105"/>
                          <a:lumOff val="44705"/>
                        </a:schemeClr>
                      </a:solidFill>
                      <a:miter lim="400000"/>
                    </a:lnR>
                    <a:lnT w="25400">
                      <a:solidFill>
                        <a:schemeClr val="accent1">
                          <a:hueOff val="-11708571"/>
                          <a:satOff val="-92105"/>
                          <a:lumOff val="44705"/>
                        </a:schemeClr>
                      </a:solidFill>
                      <a:miter lim="400000"/>
                    </a:lnT>
                    <a:lnB w="25400">
                      <a:solidFill>
                        <a:schemeClr val="accent1">
                          <a:hueOff val="-11708571"/>
                          <a:satOff val="-92105"/>
                          <a:lumOff val="44705"/>
                        </a:schemeClr>
                      </a:solidFill>
                      <a:miter lim="400000"/>
                    </a:lnB>
                    <a:noFill/>
                  </a:tcPr>
                </a:tc>
                <a:tc>
                  <a:txBody>
                    <a:bodyPr/>
                    <a:lstStyle/>
                    <a:p>
                      <a:pPr algn="l" defTabSz="822960">
                        <a:lnSpc>
                          <a:spcPct val="120000"/>
                        </a:lnSpc>
                        <a:defRPr sz="1400" spc="56">
                          <a:sym typeface="BentonSansF"/>
                        </a:defRPr>
                      </a:pPr>
                      <a:endParaRPr sz="700"/>
                    </a:p>
                  </a:txBody>
                  <a:tcPr marL="25400" marR="25400" marT="25400" marB="25400" anchor="ctr" horzOverflow="overflow">
                    <a:lnL w="25400">
                      <a:solidFill>
                        <a:schemeClr val="accent1">
                          <a:hueOff val="-11708571"/>
                          <a:satOff val="-92105"/>
                          <a:lumOff val="44705"/>
                        </a:schemeClr>
                      </a:solidFill>
                      <a:miter lim="400000"/>
                    </a:lnL>
                    <a:lnR w="25400">
                      <a:solidFill>
                        <a:schemeClr val="accent1">
                          <a:hueOff val="-11708571"/>
                          <a:satOff val="-92105"/>
                          <a:lumOff val="44705"/>
                        </a:schemeClr>
                      </a:solidFill>
                      <a:miter lim="400000"/>
                    </a:lnR>
                    <a:lnT w="25400">
                      <a:solidFill>
                        <a:schemeClr val="accent1">
                          <a:hueOff val="-11708571"/>
                          <a:satOff val="-92105"/>
                          <a:lumOff val="44705"/>
                        </a:schemeClr>
                      </a:solidFill>
                      <a:miter lim="400000"/>
                    </a:lnT>
                    <a:lnB w="25400">
                      <a:solidFill>
                        <a:schemeClr val="accent1">
                          <a:hueOff val="-11708571"/>
                          <a:satOff val="-92105"/>
                          <a:lumOff val="44705"/>
                        </a:schemeClr>
                      </a:solidFill>
                      <a:miter lim="400000"/>
                    </a:lnB>
                    <a:solidFill>
                      <a:schemeClr val="accent2">
                        <a:hueOff val="-10800000"/>
                        <a:satOff val="-100000"/>
                        <a:lumOff val="54117"/>
                      </a:schemeClr>
                    </a:solidFill>
                  </a:tcPr>
                </a:tc>
                <a:tc>
                  <a:txBody>
                    <a:bodyPr/>
                    <a:lstStyle/>
                    <a:p>
                      <a:pPr algn="l" defTabSz="822960">
                        <a:lnSpc>
                          <a:spcPct val="120000"/>
                        </a:lnSpc>
                        <a:defRPr sz="1400" spc="56">
                          <a:sym typeface="BentonSansF"/>
                        </a:defRPr>
                      </a:pPr>
                      <a:endParaRPr sz="700"/>
                    </a:p>
                  </a:txBody>
                  <a:tcPr marL="25400" marR="25400" marT="25400" marB="25400" anchor="ctr" horzOverflow="overflow">
                    <a:lnL w="25400">
                      <a:solidFill>
                        <a:schemeClr val="accent1">
                          <a:hueOff val="-11708571"/>
                          <a:satOff val="-92105"/>
                          <a:lumOff val="44705"/>
                        </a:schemeClr>
                      </a:solidFill>
                      <a:miter lim="400000"/>
                    </a:lnL>
                    <a:lnR w="25400">
                      <a:solidFill>
                        <a:schemeClr val="accent1">
                          <a:hueOff val="-11708571"/>
                          <a:satOff val="-92105"/>
                          <a:lumOff val="44705"/>
                        </a:schemeClr>
                      </a:solidFill>
                      <a:miter lim="400000"/>
                    </a:lnR>
                    <a:lnT w="25400">
                      <a:solidFill>
                        <a:schemeClr val="accent1">
                          <a:hueOff val="-11708571"/>
                          <a:satOff val="-92105"/>
                          <a:lumOff val="44705"/>
                        </a:schemeClr>
                      </a:solidFill>
                      <a:miter lim="400000"/>
                    </a:lnT>
                    <a:lnB w="25400">
                      <a:solidFill>
                        <a:schemeClr val="accent1">
                          <a:hueOff val="-11708571"/>
                          <a:satOff val="-92105"/>
                          <a:lumOff val="44705"/>
                        </a:schemeClr>
                      </a:solidFill>
                      <a:miter lim="400000"/>
                    </a:lnB>
                    <a:solidFill>
                      <a:schemeClr val="accent2">
                        <a:hueOff val="-10800000"/>
                        <a:satOff val="-100000"/>
                        <a:lumOff val="54117"/>
                      </a:schemeClr>
                    </a:solidFill>
                  </a:tcPr>
                </a:tc>
                <a:tc>
                  <a:txBody>
                    <a:bodyPr/>
                    <a:lstStyle/>
                    <a:p>
                      <a:pPr algn="l" defTabSz="822960">
                        <a:lnSpc>
                          <a:spcPct val="120000"/>
                        </a:lnSpc>
                        <a:defRPr sz="1400" spc="56">
                          <a:sym typeface="BentonSansF"/>
                        </a:defRPr>
                      </a:pPr>
                      <a:endParaRPr sz="700"/>
                    </a:p>
                  </a:txBody>
                  <a:tcPr marL="25400" marR="25400" marT="25400" marB="25400" anchor="ctr" horzOverflow="overflow">
                    <a:lnL w="25400">
                      <a:solidFill>
                        <a:schemeClr val="accent1">
                          <a:hueOff val="-11708571"/>
                          <a:satOff val="-92105"/>
                          <a:lumOff val="44705"/>
                        </a:schemeClr>
                      </a:solidFill>
                      <a:miter lim="400000"/>
                    </a:lnL>
                    <a:lnR w="25400">
                      <a:solidFill>
                        <a:schemeClr val="accent1">
                          <a:hueOff val="-11708571"/>
                          <a:satOff val="-92105"/>
                          <a:lumOff val="44705"/>
                        </a:schemeClr>
                      </a:solidFill>
                      <a:miter lim="400000"/>
                    </a:lnR>
                    <a:lnT w="25400">
                      <a:solidFill>
                        <a:schemeClr val="accent1">
                          <a:hueOff val="-11708571"/>
                          <a:satOff val="-92105"/>
                          <a:lumOff val="44705"/>
                        </a:schemeClr>
                      </a:solidFill>
                      <a:miter lim="400000"/>
                    </a:lnT>
                    <a:lnB w="25400">
                      <a:solidFill>
                        <a:schemeClr val="accent1">
                          <a:hueOff val="-11708571"/>
                          <a:satOff val="-92105"/>
                          <a:lumOff val="44705"/>
                        </a:schemeClr>
                      </a:solidFill>
                      <a:miter lim="400000"/>
                    </a:lnB>
                    <a:noFill/>
                  </a:tcPr>
                </a:tc>
                <a:tc gridSpan="3">
                  <a:txBody>
                    <a:bodyPr/>
                    <a:lstStyle/>
                    <a:p>
                      <a:pPr marL="914400" algn="l" defTabSz="822960">
                        <a:lnSpc>
                          <a:spcPct val="110000"/>
                        </a:lnSpc>
                        <a:defRPr sz="1400" spc="56">
                          <a:solidFill>
                            <a:schemeClr val="accent1">
                              <a:hueOff val="-11708571"/>
                              <a:satOff val="-92105"/>
                              <a:lumOff val="44705"/>
                            </a:schemeClr>
                          </a:solidFill>
                          <a:sym typeface="BentonSansF"/>
                        </a:defRPr>
                      </a:pPr>
                      <a:r>
                        <a:rPr sz="700" b="1"/>
                        <a:t>Lorem Ipsum</a:t>
                      </a:r>
                    </a:p>
                    <a:p>
                      <a:pPr marL="914400" algn="l" defTabSz="822960">
                        <a:lnSpc>
                          <a:spcPct val="110000"/>
                        </a:lnSpc>
                        <a:defRPr sz="1400" spc="56">
                          <a:solidFill>
                            <a:schemeClr val="accent1">
                              <a:hueOff val="-11708571"/>
                              <a:satOff val="-92105"/>
                              <a:lumOff val="44705"/>
                            </a:schemeClr>
                          </a:solidFill>
                          <a:sym typeface="BentonSansF"/>
                        </a:defRPr>
                      </a:pPr>
                      <a:r>
                        <a:rPr sz="700"/>
                        <a:t>Description text dolor amet</a:t>
                      </a:r>
                    </a:p>
                  </a:txBody>
                  <a:tcPr marL="25400" marR="25400" marT="25400" marB="25400" anchor="ctr" horzOverflow="overflow">
                    <a:lnL w="25400">
                      <a:solidFill>
                        <a:schemeClr val="accent1">
                          <a:hueOff val="-11708571"/>
                          <a:satOff val="-92105"/>
                          <a:lumOff val="44705"/>
                        </a:schemeClr>
                      </a:solidFill>
                      <a:miter lim="400000"/>
                    </a:lnL>
                    <a:lnR w="25400">
                      <a:solidFill>
                        <a:schemeClr val="accent1">
                          <a:hueOff val="-11708571"/>
                          <a:satOff val="-92105"/>
                          <a:lumOff val="44705"/>
                        </a:schemeClr>
                      </a:solidFill>
                      <a:miter lim="400000"/>
                    </a:lnR>
                    <a:lnT w="25400">
                      <a:solidFill>
                        <a:schemeClr val="accent1">
                          <a:hueOff val="-11708571"/>
                          <a:satOff val="-92105"/>
                          <a:lumOff val="44705"/>
                        </a:schemeClr>
                      </a:solidFill>
                      <a:miter lim="400000"/>
                    </a:lnT>
                    <a:lnB w="25400">
                      <a:solidFill>
                        <a:schemeClr val="accent1">
                          <a:hueOff val="-11708571"/>
                          <a:satOff val="-92105"/>
                          <a:lumOff val="44705"/>
                        </a:schemeClr>
                      </a:solidFill>
                      <a:miter lim="400000"/>
                    </a:lnB>
                    <a:solidFill>
                      <a:schemeClr val="accent2">
                        <a:satOff val="-5228"/>
                        <a:lumOff val="-9999"/>
                      </a:schemeClr>
                    </a:solidFill>
                  </a:tcPr>
                </a:tc>
                <a:tc hMerge="1">
                  <a:txBody>
                    <a:bodyPr/>
                    <a:lstStyle/>
                    <a:p>
                      <a:endParaRPr lang="en-US"/>
                    </a:p>
                  </a:txBody>
                  <a:tcPr/>
                </a:tc>
                <a:tc hMerge="1">
                  <a:txBody>
                    <a:bodyPr/>
                    <a:lstStyle/>
                    <a:p>
                      <a:endParaRPr lang="en-US"/>
                    </a:p>
                  </a:txBody>
                  <a:tcPr/>
                </a:tc>
                <a:tc>
                  <a:txBody>
                    <a:bodyPr/>
                    <a:lstStyle/>
                    <a:p>
                      <a:pPr algn="l" defTabSz="822960">
                        <a:lnSpc>
                          <a:spcPct val="120000"/>
                        </a:lnSpc>
                        <a:defRPr sz="1400" spc="56">
                          <a:sym typeface="BentonSansF"/>
                        </a:defRPr>
                      </a:pPr>
                      <a:endParaRPr sz="700"/>
                    </a:p>
                  </a:txBody>
                  <a:tcPr marL="25400" marR="25400" marT="25400" marB="25400" anchor="ctr" horzOverflow="overflow">
                    <a:lnL w="25400">
                      <a:solidFill>
                        <a:schemeClr val="accent1">
                          <a:hueOff val="-11708571"/>
                          <a:satOff val="-92105"/>
                          <a:lumOff val="44705"/>
                        </a:schemeClr>
                      </a:solidFill>
                      <a:miter lim="400000"/>
                    </a:lnL>
                    <a:lnR w="25400">
                      <a:solidFill>
                        <a:schemeClr val="accent1">
                          <a:hueOff val="-11708571"/>
                          <a:satOff val="-92105"/>
                          <a:lumOff val="44705"/>
                        </a:schemeClr>
                      </a:solidFill>
                      <a:miter lim="400000"/>
                    </a:lnR>
                    <a:lnT w="25400">
                      <a:solidFill>
                        <a:schemeClr val="accent1">
                          <a:hueOff val="-11708571"/>
                          <a:satOff val="-92105"/>
                          <a:lumOff val="44705"/>
                        </a:schemeClr>
                      </a:solidFill>
                      <a:miter lim="400000"/>
                    </a:lnT>
                    <a:lnB w="25400">
                      <a:solidFill>
                        <a:schemeClr val="accent1">
                          <a:hueOff val="-11708571"/>
                          <a:satOff val="-92105"/>
                          <a:lumOff val="44705"/>
                        </a:schemeClr>
                      </a:solidFill>
                      <a:miter lim="400000"/>
                    </a:lnB>
                    <a:solidFill>
                      <a:schemeClr val="accent2">
                        <a:hueOff val="-10800000"/>
                        <a:satOff val="-100000"/>
                        <a:lumOff val="54117"/>
                      </a:schemeClr>
                    </a:solidFill>
                  </a:tcPr>
                </a:tc>
                <a:tc>
                  <a:txBody>
                    <a:bodyPr/>
                    <a:lstStyle/>
                    <a:p>
                      <a:pPr algn="l" defTabSz="822960">
                        <a:lnSpc>
                          <a:spcPct val="120000"/>
                        </a:lnSpc>
                        <a:defRPr sz="1400" spc="56">
                          <a:sym typeface="BentonSansF"/>
                        </a:defRPr>
                      </a:pPr>
                      <a:endParaRPr sz="700"/>
                    </a:p>
                  </a:txBody>
                  <a:tcPr marL="25400" marR="25400" marT="25400" marB="25400" anchor="ctr" horzOverflow="overflow">
                    <a:lnL w="25400">
                      <a:solidFill>
                        <a:schemeClr val="accent1">
                          <a:hueOff val="-11708571"/>
                          <a:satOff val="-92105"/>
                          <a:lumOff val="44705"/>
                        </a:schemeClr>
                      </a:solidFill>
                      <a:miter lim="400000"/>
                    </a:lnL>
                    <a:lnR w="25400">
                      <a:solidFill>
                        <a:schemeClr val="accent1">
                          <a:hueOff val="-11708571"/>
                          <a:satOff val="-92105"/>
                          <a:lumOff val="44705"/>
                        </a:schemeClr>
                      </a:solidFill>
                      <a:miter lim="400000"/>
                    </a:lnR>
                    <a:lnT w="25400">
                      <a:solidFill>
                        <a:schemeClr val="accent1">
                          <a:hueOff val="-11708571"/>
                          <a:satOff val="-92105"/>
                          <a:lumOff val="44705"/>
                        </a:schemeClr>
                      </a:solidFill>
                      <a:miter lim="400000"/>
                    </a:lnT>
                    <a:lnB w="25400">
                      <a:solidFill>
                        <a:schemeClr val="accent1">
                          <a:hueOff val="-11708571"/>
                          <a:satOff val="-92105"/>
                          <a:lumOff val="44705"/>
                        </a:schemeClr>
                      </a:solidFill>
                      <a:miter lim="400000"/>
                    </a:lnB>
                    <a:noFill/>
                  </a:tcPr>
                </a:tc>
                <a:tc>
                  <a:txBody>
                    <a:bodyPr/>
                    <a:lstStyle/>
                    <a:p>
                      <a:pPr algn="l" defTabSz="822960">
                        <a:lnSpc>
                          <a:spcPct val="120000"/>
                        </a:lnSpc>
                        <a:defRPr sz="1400" spc="56">
                          <a:sym typeface="BentonSansF"/>
                        </a:defRPr>
                      </a:pPr>
                      <a:endParaRPr sz="700"/>
                    </a:p>
                  </a:txBody>
                  <a:tcPr marL="25400" marR="25400" marT="25400" marB="25400" anchor="ctr" horzOverflow="overflow">
                    <a:lnL w="25400">
                      <a:solidFill>
                        <a:schemeClr val="accent1">
                          <a:hueOff val="-11708571"/>
                          <a:satOff val="-92105"/>
                          <a:lumOff val="44705"/>
                        </a:schemeClr>
                      </a:solidFill>
                      <a:miter lim="400000"/>
                    </a:lnL>
                    <a:lnR w="25400">
                      <a:solidFill>
                        <a:schemeClr val="accent1">
                          <a:hueOff val="-11708571"/>
                          <a:satOff val="-92105"/>
                          <a:lumOff val="44705"/>
                        </a:schemeClr>
                      </a:solidFill>
                      <a:miter lim="400000"/>
                    </a:lnR>
                    <a:lnT w="25400">
                      <a:solidFill>
                        <a:schemeClr val="accent1">
                          <a:hueOff val="-11708571"/>
                          <a:satOff val="-92105"/>
                          <a:lumOff val="44705"/>
                        </a:schemeClr>
                      </a:solidFill>
                      <a:miter lim="400000"/>
                    </a:lnT>
                    <a:lnB w="25400">
                      <a:solidFill>
                        <a:schemeClr val="accent1">
                          <a:hueOff val="-11708571"/>
                          <a:satOff val="-92105"/>
                          <a:lumOff val="44705"/>
                        </a:schemeClr>
                      </a:solidFill>
                      <a:miter lim="400000"/>
                    </a:lnB>
                    <a:solidFill>
                      <a:schemeClr val="accent2">
                        <a:hueOff val="-10800000"/>
                        <a:satOff val="-100000"/>
                        <a:lumOff val="54117"/>
                      </a:schemeClr>
                    </a:solidFill>
                  </a:tcPr>
                </a:tc>
                <a:tc>
                  <a:txBody>
                    <a:bodyPr/>
                    <a:lstStyle/>
                    <a:p>
                      <a:pPr algn="l" defTabSz="822960">
                        <a:lnSpc>
                          <a:spcPct val="120000"/>
                        </a:lnSpc>
                        <a:defRPr sz="1400" spc="56">
                          <a:sym typeface="BentonSansF"/>
                        </a:defRPr>
                      </a:pPr>
                      <a:endParaRPr sz="700"/>
                    </a:p>
                  </a:txBody>
                  <a:tcPr marL="25400" marR="25400" marT="25400" marB="25400" anchor="ctr" horzOverflow="overflow">
                    <a:lnL w="25400">
                      <a:solidFill>
                        <a:schemeClr val="accent1">
                          <a:hueOff val="-11708571"/>
                          <a:satOff val="-92105"/>
                          <a:lumOff val="44705"/>
                        </a:schemeClr>
                      </a:solidFill>
                      <a:miter lim="400000"/>
                    </a:lnL>
                    <a:lnR w="12700">
                      <a:solidFill>
                        <a:schemeClr val="accent1">
                          <a:hueOff val="-11708571"/>
                          <a:satOff val="-92105"/>
                          <a:lumOff val="44705"/>
                        </a:schemeClr>
                      </a:solidFill>
                      <a:miter lim="400000"/>
                    </a:lnR>
                    <a:lnT w="25400">
                      <a:solidFill>
                        <a:schemeClr val="accent1">
                          <a:hueOff val="-11708571"/>
                          <a:satOff val="-92105"/>
                          <a:lumOff val="44705"/>
                        </a:schemeClr>
                      </a:solidFill>
                      <a:miter lim="400000"/>
                    </a:lnT>
                    <a:lnB w="25400">
                      <a:solidFill>
                        <a:schemeClr val="accent1">
                          <a:hueOff val="-11708571"/>
                          <a:satOff val="-92105"/>
                          <a:lumOff val="44705"/>
                        </a:schemeClr>
                      </a:solidFill>
                      <a:miter lim="400000"/>
                    </a:lnB>
                    <a:solidFill>
                      <a:schemeClr val="accent2">
                        <a:hueOff val="-10800000"/>
                        <a:satOff val="-100000"/>
                        <a:lumOff val="54117"/>
                      </a:schemeClr>
                    </a:solidFill>
                  </a:tcPr>
                </a:tc>
                <a:extLst>
                  <a:ext uri="{0D108BD9-81ED-4DB2-BD59-A6C34878D82A}">
                    <a16:rowId xmlns:a16="http://schemas.microsoft.com/office/drawing/2014/main" xmlns="" val="10006"/>
                  </a:ext>
                </a:extLst>
              </a:tr>
              <a:tr h="408864">
                <a:tc>
                  <a:txBody>
                    <a:bodyPr/>
                    <a:lstStyle/>
                    <a:p>
                      <a:pPr algn="l" defTabSz="822960">
                        <a:lnSpc>
                          <a:spcPct val="120000"/>
                        </a:lnSpc>
                        <a:defRPr sz="1400" spc="56">
                          <a:sym typeface="BentonSansF"/>
                        </a:defRPr>
                      </a:pPr>
                      <a:endParaRPr sz="700"/>
                    </a:p>
                  </a:txBody>
                  <a:tcPr marL="25400" marR="25400" marT="25400" marB="25400" anchor="ctr" horzOverflow="overflow">
                    <a:lnL w="0">
                      <a:miter lim="400000"/>
                    </a:lnL>
                    <a:lnR w="25400">
                      <a:solidFill>
                        <a:schemeClr val="accent1">
                          <a:hueOff val="-11708571"/>
                          <a:satOff val="-92105"/>
                          <a:lumOff val="44705"/>
                        </a:schemeClr>
                      </a:solidFill>
                      <a:miter lim="400000"/>
                    </a:lnR>
                    <a:lnT w="25400">
                      <a:solidFill>
                        <a:schemeClr val="accent1">
                          <a:hueOff val="-11708571"/>
                          <a:satOff val="-92105"/>
                          <a:lumOff val="44705"/>
                        </a:schemeClr>
                      </a:solidFill>
                      <a:miter lim="400000"/>
                    </a:lnT>
                    <a:lnB w="25400">
                      <a:solidFill>
                        <a:schemeClr val="accent1">
                          <a:hueOff val="-11708571"/>
                          <a:satOff val="-92105"/>
                          <a:lumOff val="44705"/>
                        </a:schemeClr>
                      </a:solidFill>
                      <a:miter lim="400000"/>
                    </a:lnB>
                    <a:solidFill>
                      <a:schemeClr val="accent2">
                        <a:hueOff val="-10800000"/>
                        <a:satOff val="-100000"/>
                        <a:lumOff val="54117"/>
                      </a:schemeClr>
                    </a:solidFill>
                  </a:tcPr>
                </a:tc>
                <a:tc>
                  <a:txBody>
                    <a:bodyPr/>
                    <a:lstStyle/>
                    <a:p>
                      <a:pPr algn="l" defTabSz="822960">
                        <a:lnSpc>
                          <a:spcPct val="120000"/>
                        </a:lnSpc>
                        <a:defRPr sz="1400" spc="56">
                          <a:sym typeface="BentonSansF"/>
                        </a:defRPr>
                      </a:pPr>
                      <a:endParaRPr sz="700"/>
                    </a:p>
                  </a:txBody>
                  <a:tcPr marL="25400" marR="25400" marT="25400" marB="25400" anchor="ctr" horzOverflow="overflow">
                    <a:lnL w="25400">
                      <a:solidFill>
                        <a:schemeClr val="accent1">
                          <a:hueOff val="-11708571"/>
                          <a:satOff val="-92105"/>
                          <a:lumOff val="44705"/>
                        </a:schemeClr>
                      </a:solidFill>
                      <a:miter lim="400000"/>
                    </a:lnL>
                    <a:lnR w="25400">
                      <a:solidFill>
                        <a:schemeClr val="accent1">
                          <a:hueOff val="-11708571"/>
                          <a:satOff val="-92105"/>
                          <a:lumOff val="44705"/>
                        </a:schemeClr>
                      </a:solidFill>
                      <a:miter lim="400000"/>
                    </a:lnR>
                    <a:lnT w="25400">
                      <a:solidFill>
                        <a:schemeClr val="accent1">
                          <a:hueOff val="-11708571"/>
                          <a:satOff val="-92105"/>
                          <a:lumOff val="44705"/>
                        </a:schemeClr>
                      </a:solidFill>
                      <a:miter lim="400000"/>
                    </a:lnT>
                    <a:lnB w="25400">
                      <a:solidFill>
                        <a:schemeClr val="accent1">
                          <a:hueOff val="-11708571"/>
                          <a:satOff val="-92105"/>
                          <a:lumOff val="44705"/>
                        </a:schemeClr>
                      </a:solidFill>
                      <a:miter lim="400000"/>
                    </a:lnB>
                    <a:solidFill>
                      <a:schemeClr val="accent2">
                        <a:hueOff val="-10800000"/>
                        <a:satOff val="-100000"/>
                        <a:lumOff val="54117"/>
                      </a:schemeClr>
                    </a:solidFill>
                  </a:tcPr>
                </a:tc>
                <a:tc>
                  <a:txBody>
                    <a:bodyPr/>
                    <a:lstStyle/>
                    <a:p>
                      <a:pPr algn="l" defTabSz="822960">
                        <a:lnSpc>
                          <a:spcPct val="120000"/>
                        </a:lnSpc>
                        <a:defRPr sz="1400" spc="56">
                          <a:sym typeface="BentonSansF"/>
                        </a:defRPr>
                      </a:pPr>
                      <a:endParaRPr sz="700"/>
                    </a:p>
                  </a:txBody>
                  <a:tcPr marL="25400" marR="25400" marT="25400" marB="25400" anchor="ctr" horzOverflow="overflow">
                    <a:lnL w="25400">
                      <a:solidFill>
                        <a:schemeClr val="accent1">
                          <a:hueOff val="-11708571"/>
                          <a:satOff val="-92105"/>
                          <a:lumOff val="44705"/>
                        </a:schemeClr>
                      </a:solidFill>
                      <a:miter lim="400000"/>
                    </a:lnL>
                    <a:lnR w="25400">
                      <a:solidFill>
                        <a:schemeClr val="accent1">
                          <a:hueOff val="-11708571"/>
                          <a:satOff val="-92105"/>
                          <a:lumOff val="44705"/>
                        </a:schemeClr>
                      </a:solidFill>
                      <a:miter lim="400000"/>
                    </a:lnR>
                    <a:lnT w="25400">
                      <a:solidFill>
                        <a:schemeClr val="accent1">
                          <a:hueOff val="-11708571"/>
                          <a:satOff val="-92105"/>
                          <a:lumOff val="44705"/>
                        </a:schemeClr>
                      </a:solidFill>
                      <a:miter lim="400000"/>
                    </a:lnT>
                    <a:lnB w="25400">
                      <a:solidFill>
                        <a:schemeClr val="accent1">
                          <a:hueOff val="-11708571"/>
                          <a:satOff val="-92105"/>
                          <a:lumOff val="44705"/>
                        </a:schemeClr>
                      </a:solidFill>
                      <a:miter lim="400000"/>
                    </a:lnB>
                    <a:noFill/>
                  </a:tcPr>
                </a:tc>
                <a:tc>
                  <a:txBody>
                    <a:bodyPr/>
                    <a:lstStyle/>
                    <a:p>
                      <a:pPr algn="l" defTabSz="822960">
                        <a:lnSpc>
                          <a:spcPct val="120000"/>
                        </a:lnSpc>
                        <a:defRPr sz="1400" spc="56">
                          <a:sym typeface="BentonSansF"/>
                        </a:defRPr>
                      </a:pPr>
                      <a:endParaRPr sz="700"/>
                    </a:p>
                  </a:txBody>
                  <a:tcPr marL="25400" marR="25400" marT="25400" marB="25400" anchor="ctr" horzOverflow="overflow">
                    <a:lnL w="25400">
                      <a:solidFill>
                        <a:schemeClr val="accent1">
                          <a:hueOff val="-11708571"/>
                          <a:satOff val="-92105"/>
                          <a:lumOff val="44705"/>
                        </a:schemeClr>
                      </a:solidFill>
                      <a:miter lim="400000"/>
                    </a:lnL>
                    <a:lnR w="25400">
                      <a:solidFill>
                        <a:schemeClr val="accent1">
                          <a:hueOff val="-11708571"/>
                          <a:satOff val="-92105"/>
                          <a:lumOff val="44705"/>
                        </a:schemeClr>
                      </a:solidFill>
                      <a:miter lim="400000"/>
                    </a:lnR>
                    <a:lnT w="25400">
                      <a:solidFill>
                        <a:schemeClr val="accent1">
                          <a:hueOff val="-11708571"/>
                          <a:satOff val="-92105"/>
                          <a:lumOff val="44705"/>
                        </a:schemeClr>
                      </a:solidFill>
                      <a:miter lim="400000"/>
                    </a:lnT>
                    <a:lnB w="25400">
                      <a:solidFill>
                        <a:schemeClr val="accent1">
                          <a:hueOff val="-11708571"/>
                          <a:satOff val="-92105"/>
                          <a:lumOff val="44705"/>
                        </a:schemeClr>
                      </a:solidFill>
                      <a:miter lim="400000"/>
                    </a:lnB>
                    <a:solidFill>
                      <a:schemeClr val="accent2">
                        <a:hueOff val="-10800000"/>
                        <a:satOff val="-100000"/>
                        <a:lumOff val="54117"/>
                      </a:schemeClr>
                    </a:solidFill>
                  </a:tcPr>
                </a:tc>
                <a:tc>
                  <a:txBody>
                    <a:bodyPr/>
                    <a:lstStyle/>
                    <a:p>
                      <a:pPr algn="l" defTabSz="822960">
                        <a:lnSpc>
                          <a:spcPct val="120000"/>
                        </a:lnSpc>
                        <a:defRPr sz="1400" spc="56">
                          <a:sym typeface="BentonSansF"/>
                        </a:defRPr>
                      </a:pPr>
                      <a:endParaRPr sz="700"/>
                    </a:p>
                  </a:txBody>
                  <a:tcPr marL="25400" marR="25400" marT="25400" marB="25400" anchor="ctr" horzOverflow="overflow">
                    <a:lnL w="25400">
                      <a:solidFill>
                        <a:schemeClr val="accent1">
                          <a:hueOff val="-11708571"/>
                          <a:satOff val="-92105"/>
                          <a:lumOff val="44705"/>
                        </a:schemeClr>
                      </a:solidFill>
                      <a:miter lim="400000"/>
                    </a:lnL>
                    <a:lnR w="25400">
                      <a:solidFill>
                        <a:schemeClr val="accent1">
                          <a:hueOff val="-11708571"/>
                          <a:satOff val="-92105"/>
                          <a:lumOff val="44705"/>
                        </a:schemeClr>
                      </a:solidFill>
                      <a:miter lim="400000"/>
                    </a:lnR>
                    <a:lnT w="25400">
                      <a:solidFill>
                        <a:schemeClr val="accent1">
                          <a:hueOff val="-11708571"/>
                          <a:satOff val="-92105"/>
                          <a:lumOff val="44705"/>
                        </a:schemeClr>
                      </a:solidFill>
                      <a:miter lim="400000"/>
                    </a:lnT>
                    <a:lnB w="25400">
                      <a:solidFill>
                        <a:schemeClr val="accent1">
                          <a:hueOff val="-11708571"/>
                          <a:satOff val="-92105"/>
                          <a:lumOff val="44705"/>
                        </a:schemeClr>
                      </a:solidFill>
                      <a:miter lim="400000"/>
                    </a:lnB>
                    <a:solidFill>
                      <a:schemeClr val="accent2">
                        <a:hueOff val="-10800000"/>
                        <a:satOff val="-100000"/>
                        <a:lumOff val="54117"/>
                      </a:schemeClr>
                    </a:solidFill>
                  </a:tcPr>
                </a:tc>
                <a:tc>
                  <a:txBody>
                    <a:bodyPr/>
                    <a:lstStyle/>
                    <a:p>
                      <a:pPr algn="l" defTabSz="822960">
                        <a:lnSpc>
                          <a:spcPct val="120000"/>
                        </a:lnSpc>
                        <a:defRPr sz="1400" spc="56">
                          <a:sym typeface="BentonSansF"/>
                        </a:defRPr>
                      </a:pPr>
                      <a:endParaRPr sz="700"/>
                    </a:p>
                  </a:txBody>
                  <a:tcPr marL="25400" marR="25400" marT="25400" marB="25400" anchor="ctr" horzOverflow="overflow">
                    <a:lnL w="25400">
                      <a:solidFill>
                        <a:schemeClr val="accent1">
                          <a:hueOff val="-11708571"/>
                          <a:satOff val="-92105"/>
                          <a:lumOff val="44705"/>
                        </a:schemeClr>
                      </a:solidFill>
                      <a:miter lim="400000"/>
                    </a:lnL>
                    <a:lnR w="25400">
                      <a:solidFill>
                        <a:schemeClr val="accent1">
                          <a:hueOff val="-11708571"/>
                          <a:satOff val="-92105"/>
                          <a:lumOff val="44705"/>
                        </a:schemeClr>
                      </a:solidFill>
                      <a:miter lim="400000"/>
                    </a:lnR>
                    <a:lnT w="25400">
                      <a:solidFill>
                        <a:schemeClr val="accent1">
                          <a:hueOff val="-11708571"/>
                          <a:satOff val="-92105"/>
                          <a:lumOff val="44705"/>
                        </a:schemeClr>
                      </a:solidFill>
                      <a:miter lim="400000"/>
                    </a:lnT>
                    <a:lnB w="25400">
                      <a:solidFill>
                        <a:schemeClr val="accent1">
                          <a:hueOff val="-11708571"/>
                          <a:satOff val="-92105"/>
                          <a:lumOff val="44705"/>
                        </a:schemeClr>
                      </a:solidFill>
                      <a:miter lim="400000"/>
                    </a:lnB>
                    <a:noFill/>
                  </a:tcPr>
                </a:tc>
                <a:tc rowSpan="2" gridSpan="2">
                  <a:txBody>
                    <a:bodyPr/>
                    <a:lstStyle/>
                    <a:p>
                      <a:pPr marL="228600" algn="l" defTabSz="822960">
                        <a:lnSpc>
                          <a:spcPct val="110000"/>
                        </a:lnSpc>
                        <a:defRPr sz="1400" spc="56">
                          <a:solidFill>
                            <a:schemeClr val="accent1">
                              <a:hueOff val="-11708571"/>
                              <a:satOff val="-92105"/>
                              <a:lumOff val="44705"/>
                            </a:schemeClr>
                          </a:solidFill>
                          <a:sym typeface="BentonSansF"/>
                        </a:defRPr>
                      </a:pPr>
                      <a:r>
                        <a:rPr sz="700" b="1"/>
                        <a:t>Lorem Ipsum</a:t>
                      </a:r>
                    </a:p>
                    <a:p>
                      <a:pPr marL="228600" algn="l" defTabSz="822960">
                        <a:lnSpc>
                          <a:spcPct val="110000"/>
                        </a:lnSpc>
                        <a:defRPr sz="1400" spc="56">
                          <a:solidFill>
                            <a:schemeClr val="accent1">
                              <a:hueOff val="-11708571"/>
                              <a:satOff val="-92105"/>
                              <a:lumOff val="44705"/>
                            </a:schemeClr>
                          </a:solidFill>
                          <a:sym typeface="BentonSansF"/>
                        </a:defRPr>
                      </a:pPr>
                      <a:r>
                        <a:rPr sz="700"/>
                        <a:t>Description text dolor amet lorem </a:t>
                      </a:r>
                    </a:p>
                    <a:p>
                      <a:pPr marL="228600" algn="l" defTabSz="822960">
                        <a:lnSpc>
                          <a:spcPct val="110000"/>
                        </a:lnSpc>
                        <a:defRPr sz="1400" spc="56">
                          <a:solidFill>
                            <a:schemeClr val="accent1">
                              <a:hueOff val="-11708571"/>
                              <a:satOff val="-92105"/>
                              <a:lumOff val="44705"/>
                            </a:schemeClr>
                          </a:solidFill>
                          <a:sym typeface="BentonSansF"/>
                        </a:defRPr>
                      </a:pPr>
                      <a:r>
                        <a:rPr sz="700"/>
                        <a:t>ipsum dolor lorem ipsum dolor</a:t>
                      </a:r>
                    </a:p>
                  </a:txBody>
                  <a:tcPr marL="25400" marR="25400" marT="25400" marB="25400" anchor="ctr" horzOverflow="overflow">
                    <a:lnL w="25400">
                      <a:solidFill>
                        <a:schemeClr val="accent1">
                          <a:hueOff val="-11708571"/>
                          <a:satOff val="-92105"/>
                          <a:lumOff val="44705"/>
                        </a:schemeClr>
                      </a:solidFill>
                      <a:miter lim="400000"/>
                    </a:lnL>
                    <a:lnR w="25400">
                      <a:solidFill>
                        <a:schemeClr val="accent1">
                          <a:hueOff val="-11708571"/>
                          <a:satOff val="-92105"/>
                          <a:lumOff val="44705"/>
                        </a:schemeClr>
                      </a:solidFill>
                      <a:miter lim="400000"/>
                    </a:lnR>
                    <a:lnT w="25400">
                      <a:solidFill>
                        <a:schemeClr val="accent1">
                          <a:hueOff val="-11708571"/>
                          <a:satOff val="-92105"/>
                          <a:lumOff val="44705"/>
                        </a:schemeClr>
                      </a:solidFill>
                      <a:miter lim="400000"/>
                    </a:lnT>
                    <a:lnB w="25400">
                      <a:solidFill>
                        <a:schemeClr val="accent1">
                          <a:hueOff val="-11708571"/>
                          <a:satOff val="-92105"/>
                          <a:lumOff val="44705"/>
                        </a:schemeClr>
                      </a:solidFill>
                      <a:miter lim="400000"/>
                    </a:lnB>
                    <a:solidFill>
                      <a:schemeClr val="accent2"/>
                    </a:solidFill>
                  </a:tcPr>
                </a:tc>
                <a:tc rowSpan="2" hMerge="1">
                  <a:txBody>
                    <a:bodyPr/>
                    <a:lstStyle/>
                    <a:p>
                      <a:endParaRPr lang="en-US"/>
                    </a:p>
                  </a:txBody>
                  <a:tcPr/>
                </a:tc>
                <a:tc gridSpan="2">
                  <a:txBody>
                    <a:bodyPr/>
                    <a:lstStyle/>
                    <a:p>
                      <a:pPr indent="228600" algn="l" defTabSz="822960">
                        <a:lnSpc>
                          <a:spcPct val="120000"/>
                        </a:lnSpc>
                        <a:defRPr sz="1400" spc="56">
                          <a:sym typeface="BentonSansF"/>
                        </a:defRPr>
                      </a:pPr>
                      <a:r>
                        <a:rPr sz="700" b="1">
                          <a:solidFill>
                            <a:schemeClr val="accent1">
                              <a:hueOff val="-11708571"/>
                              <a:satOff val="-92105"/>
                              <a:lumOff val="44705"/>
                            </a:schemeClr>
                          </a:solidFill>
                        </a:rPr>
                        <a:t>Lorem Ipsum</a:t>
                      </a:r>
                    </a:p>
                  </a:txBody>
                  <a:tcPr marL="25400" marR="25400" marT="25400" marB="25400" anchor="ctr" horzOverflow="overflow">
                    <a:lnL w="25400">
                      <a:solidFill>
                        <a:schemeClr val="accent1">
                          <a:hueOff val="-11708571"/>
                          <a:satOff val="-92105"/>
                          <a:lumOff val="44705"/>
                        </a:schemeClr>
                      </a:solidFill>
                      <a:miter lim="400000"/>
                    </a:lnL>
                    <a:lnR w="25400">
                      <a:solidFill>
                        <a:schemeClr val="accent1">
                          <a:hueOff val="-11708571"/>
                          <a:satOff val="-92105"/>
                          <a:lumOff val="44705"/>
                        </a:schemeClr>
                      </a:solidFill>
                      <a:miter lim="400000"/>
                    </a:lnR>
                    <a:lnT w="25400">
                      <a:solidFill>
                        <a:schemeClr val="accent1">
                          <a:hueOff val="-11708571"/>
                          <a:satOff val="-92105"/>
                          <a:lumOff val="44705"/>
                        </a:schemeClr>
                      </a:solidFill>
                      <a:miter lim="400000"/>
                    </a:lnT>
                    <a:lnB w="25400">
                      <a:solidFill>
                        <a:schemeClr val="accent1">
                          <a:hueOff val="-11708571"/>
                          <a:satOff val="-92105"/>
                          <a:lumOff val="44705"/>
                        </a:schemeClr>
                      </a:solidFill>
                      <a:miter lim="400000"/>
                    </a:lnB>
                    <a:solidFill>
                      <a:schemeClr val="accent2">
                        <a:satOff val="-5228"/>
                        <a:lumOff val="-9999"/>
                      </a:schemeClr>
                    </a:solidFill>
                  </a:tcPr>
                </a:tc>
                <a:tc hMerge="1">
                  <a:txBody>
                    <a:bodyPr/>
                    <a:lstStyle/>
                    <a:p>
                      <a:endParaRPr lang="en-US"/>
                    </a:p>
                  </a:txBody>
                  <a:tcPr/>
                </a:tc>
                <a:tc>
                  <a:txBody>
                    <a:bodyPr/>
                    <a:lstStyle/>
                    <a:p>
                      <a:pPr algn="l" defTabSz="822960">
                        <a:lnSpc>
                          <a:spcPct val="120000"/>
                        </a:lnSpc>
                        <a:defRPr sz="1400" spc="56">
                          <a:sym typeface="BentonSansF"/>
                        </a:defRPr>
                      </a:pPr>
                      <a:endParaRPr sz="700"/>
                    </a:p>
                  </a:txBody>
                  <a:tcPr marL="25400" marR="25400" marT="25400" marB="25400" anchor="ctr" horzOverflow="overflow">
                    <a:lnL w="25400">
                      <a:solidFill>
                        <a:schemeClr val="accent1">
                          <a:hueOff val="-11708571"/>
                          <a:satOff val="-92105"/>
                          <a:lumOff val="44705"/>
                        </a:schemeClr>
                      </a:solidFill>
                      <a:miter lim="400000"/>
                    </a:lnL>
                    <a:lnR w="25400">
                      <a:solidFill>
                        <a:schemeClr val="accent1">
                          <a:hueOff val="-11708571"/>
                          <a:satOff val="-92105"/>
                          <a:lumOff val="44705"/>
                        </a:schemeClr>
                      </a:solidFill>
                      <a:miter lim="400000"/>
                    </a:lnR>
                    <a:lnT w="25400">
                      <a:solidFill>
                        <a:schemeClr val="accent1">
                          <a:hueOff val="-11708571"/>
                          <a:satOff val="-92105"/>
                          <a:lumOff val="44705"/>
                        </a:schemeClr>
                      </a:solidFill>
                      <a:miter lim="400000"/>
                    </a:lnT>
                    <a:lnB w="25400">
                      <a:solidFill>
                        <a:schemeClr val="accent1">
                          <a:hueOff val="-11708571"/>
                          <a:satOff val="-92105"/>
                          <a:lumOff val="44705"/>
                        </a:schemeClr>
                      </a:solidFill>
                      <a:miter lim="400000"/>
                    </a:lnB>
                    <a:noFill/>
                  </a:tcPr>
                </a:tc>
                <a:tc>
                  <a:txBody>
                    <a:bodyPr/>
                    <a:lstStyle/>
                    <a:p>
                      <a:pPr algn="l" defTabSz="822960">
                        <a:lnSpc>
                          <a:spcPct val="120000"/>
                        </a:lnSpc>
                        <a:defRPr sz="1400" spc="56">
                          <a:sym typeface="BentonSansF"/>
                        </a:defRPr>
                      </a:pPr>
                      <a:endParaRPr sz="700"/>
                    </a:p>
                  </a:txBody>
                  <a:tcPr marL="25400" marR="25400" marT="25400" marB="25400" anchor="ctr" horzOverflow="overflow">
                    <a:lnL w="25400">
                      <a:solidFill>
                        <a:schemeClr val="accent1">
                          <a:hueOff val="-11708571"/>
                          <a:satOff val="-92105"/>
                          <a:lumOff val="44705"/>
                        </a:schemeClr>
                      </a:solidFill>
                      <a:miter lim="400000"/>
                    </a:lnL>
                    <a:lnR w="25400">
                      <a:solidFill>
                        <a:schemeClr val="accent1">
                          <a:hueOff val="-11708571"/>
                          <a:satOff val="-92105"/>
                          <a:lumOff val="44705"/>
                        </a:schemeClr>
                      </a:solidFill>
                      <a:miter lim="400000"/>
                    </a:lnR>
                    <a:lnT w="25400">
                      <a:solidFill>
                        <a:schemeClr val="accent1">
                          <a:hueOff val="-11708571"/>
                          <a:satOff val="-92105"/>
                          <a:lumOff val="44705"/>
                        </a:schemeClr>
                      </a:solidFill>
                      <a:miter lim="400000"/>
                    </a:lnT>
                    <a:lnB w="25400">
                      <a:solidFill>
                        <a:schemeClr val="accent1">
                          <a:hueOff val="-11708571"/>
                          <a:satOff val="-92105"/>
                          <a:lumOff val="44705"/>
                        </a:schemeClr>
                      </a:solidFill>
                      <a:miter lim="400000"/>
                    </a:lnB>
                    <a:solidFill>
                      <a:schemeClr val="accent2">
                        <a:hueOff val="-10800000"/>
                        <a:satOff val="-100000"/>
                        <a:lumOff val="54117"/>
                      </a:schemeClr>
                    </a:solidFill>
                  </a:tcPr>
                </a:tc>
                <a:tc>
                  <a:txBody>
                    <a:bodyPr/>
                    <a:lstStyle/>
                    <a:p>
                      <a:pPr algn="l" defTabSz="822960">
                        <a:lnSpc>
                          <a:spcPct val="120000"/>
                        </a:lnSpc>
                        <a:defRPr sz="1400" spc="56">
                          <a:sym typeface="BentonSansF"/>
                        </a:defRPr>
                      </a:pPr>
                      <a:endParaRPr sz="700"/>
                    </a:p>
                  </a:txBody>
                  <a:tcPr marL="25400" marR="25400" marT="25400" marB="25400" anchor="ctr" horzOverflow="overflow">
                    <a:lnL w="25400">
                      <a:solidFill>
                        <a:schemeClr val="accent1">
                          <a:hueOff val="-11708571"/>
                          <a:satOff val="-92105"/>
                          <a:lumOff val="44705"/>
                        </a:schemeClr>
                      </a:solidFill>
                      <a:miter lim="400000"/>
                    </a:lnL>
                    <a:lnR w="12700">
                      <a:solidFill>
                        <a:schemeClr val="accent1">
                          <a:hueOff val="-11708571"/>
                          <a:satOff val="-92105"/>
                          <a:lumOff val="44705"/>
                        </a:schemeClr>
                      </a:solidFill>
                      <a:miter lim="400000"/>
                    </a:lnR>
                    <a:lnT w="25400">
                      <a:solidFill>
                        <a:schemeClr val="accent1">
                          <a:hueOff val="-11708571"/>
                          <a:satOff val="-92105"/>
                          <a:lumOff val="44705"/>
                        </a:schemeClr>
                      </a:solidFill>
                      <a:miter lim="400000"/>
                    </a:lnT>
                    <a:lnB w="25400">
                      <a:solidFill>
                        <a:schemeClr val="accent1">
                          <a:hueOff val="-11708571"/>
                          <a:satOff val="-92105"/>
                          <a:lumOff val="44705"/>
                        </a:schemeClr>
                      </a:solidFill>
                      <a:miter lim="400000"/>
                    </a:lnB>
                    <a:solidFill>
                      <a:schemeClr val="accent2">
                        <a:hueOff val="-10800000"/>
                        <a:satOff val="-100000"/>
                        <a:lumOff val="54117"/>
                      </a:schemeClr>
                    </a:solidFill>
                  </a:tcPr>
                </a:tc>
                <a:extLst>
                  <a:ext uri="{0D108BD9-81ED-4DB2-BD59-A6C34878D82A}">
                    <a16:rowId xmlns:a16="http://schemas.microsoft.com/office/drawing/2014/main" xmlns="" val="10007"/>
                  </a:ext>
                </a:extLst>
              </a:tr>
              <a:tr h="408864">
                <a:tc>
                  <a:txBody>
                    <a:bodyPr/>
                    <a:lstStyle/>
                    <a:p>
                      <a:pPr algn="l" defTabSz="822960">
                        <a:lnSpc>
                          <a:spcPct val="120000"/>
                        </a:lnSpc>
                        <a:defRPr sz="1400" spc="56">
                          <a:sym typeface="BentonSansF"/>
                        </a:defRPr>
                      </a:pPr>
                      <a:endParaRPr sz="700"/>
                    </a:p>
                  </a:txBody>
                  <a:tcPr marL="25400" marR="25400" marT="25400" marB="25400" anchor="ctr" horzOverflow="overflow">
                    <a:lnL w="0">
                      <a:miter lim="400000"/>
                    </a:lnL>
                    <a:lnR w="25400">
                      <a:solidFill>
                        <a:schemeClr val="accent1">
                          <a:hueOff val="-11708571"/>
                          <a:satOff val="-92105"/>
                          <a:lumOff val="44705"/>
                        </a:schemeClr>
                      </a:solidFill>
                      <a:miter lim="400000"/>
                    </a:lnR>
                    <a:lnT w="25400">
                      <a:solidFill>
                        <a:schemeClr val="accent1">
                          <a:hueOff val="-11708571"/>
                          <a:satOff val="-92105"/>
                          <a:lumOff val="44705"/>
                        </a:schemeClr>
                      </a:solidFill>
                      <a:miter lim="400000"/>
                    </a:lnT>
                    <a:lnB w="25400">
                      <a:solidFill>
                        <a:schemeClr val="accent1">
                          <a:hueOff val="-11708571"/>
                          <a:satOff val="-92105"/>
                          <a:lumOff val="44705"/>
                        </a:schemeClr>
                      </a:solidFill>
                      <a:miter lim="400000"/>
                    </a:lnB>
                    <a:solidFill>
                      <a:schemeClr val="accent2">
                        <a:hueOff val="-10800000"/>
                        <a:satOff val="-100000"/>
                        <a:lumOff val="54117"/>
                      </a:schemeClr>
                    </a:solidFill>
                  </a:tcPr>
                </a:tc>
                <a:tc>
                  <a:txBody>
                    <a:bodyPr/>
                    <a:lstStyle/>
                    <a:p>
                      <a:pPr algn="l" defTabSz="822960">
                        <a:lnSpc>
                          <a:spcPct val="120000"/>
                        </a:lnSpc>
                        <a:defRPr sz="1400" spc="56">
                          <a:sym typeface="BentonSansF"/>
                        </a:defRPr>
                      </a:pPr>
                      <a:endParaRPr sz="700"/>
                    </a:p>
                  </a:txBody>
                  <a:tcPr marL="25400" marR="25400" marT="25400" marB="25400" anchor="ctr" horzOverflow="overflow">
                    <a:lnL w="25400">
                      <a:solidFill>
                        <a:schemeClr val="accent1">
                          <a:hueOff val="-11708571"/>
                          <a:satOff val="-92105"/>
                          <a:lumOff val="44705"/>
                        </a:schemeClr>
                      </a:solidFill>
                      <a:miter lim="400000"/>
                    </a:lnL>
                    <a:lnR w="25400">
                      <a:solidFill>
                        <a:schemeClr val="accent1">
                          <a:hueOff val="-11708571"/>
                          <a:satOff val="-92105"/>
                          <a:lumOff val="44705"/>
                        </a:schemeClr>
                      </a:solidFill>
                      <a:miter lim="400000"/>
                    </a:lnR>
                    <a:lnT w="25400">
                      <a:solidFill>
                        <a:schemeClr val="accent1">
                          <a:hueOff val="-11708571"/>
                          <a:satOff val="-92105"/>
                          <a:lumOff val="44705"/>
                        </a:schemeClr>
                      </a:solidFill>
                      <a:miter lim="400000"/>
                    </a:lnT>
                    <a:lnB w="25400">
                      <a:solidFill>
                        <a:schemeClr val="accent1">
                          <a:hueOff val="-11708571"/>
                          <a:satOff val="-92105"/>
                          <a:lumOff val="44705"/>
                        </a:schemeClr>
                      </a:solidFill>
                      <a:miter lim="400000"/>
                    </a:lnB>
                    <a:solidFill>
                      <a:schemeClr val="accent2">
                        <a:hueOff val="-10800000"/>
                        <a:satOff val="-100000"/>
                        <a:lumOff val="54117"/>
                      </a:schemeClr>
                    </a:solidFill>
                  </a:tcPr>
                </a:tc>
                <a:tc>
                  <a:txBody>
                    <a:bodyPr/>
                    <a:lstStyle/>
                    <a:p>
                      <a:pPr algn="l" defTabSz="822960">
                        <a:lnSpc>
                          <a:spcPct val="120000"/>
                        </a:lnSpc>
                        <a:defRPr sz="1400" spc="56">
                          <a:sym typeface="BentonSansF"/>
                        </a:defRPr>
                      </a:pPr>
                      <a:endParaRPr sz="700"/>
                    </a:p>
                  </a:txBody>
                  <a:tcPr marL="25400" marR="25400" marT="25400" marB="25400" anchor="ctr" horzOverflow="overflow">
                    <a:lnL w="25400">
                      <a:solidFill>
                        <a:schemeClr val="accent1">
                          <a:hueOff val="-11708571"/>
                          <a:satOff val="-92105"/>
                          <a:lumOff val="44705"/>
                        </a:schemeClr>
                      </a:solidFill>
                      <a:miter lim="400000"/>
                    </a:lnL>
                    <a:lnR w="25400">
                      <a:solidFill>
                        <a:schemeClr val="accent1">
                          <a:hueOff val="-11708571"/>
                          <a:satOff val="-92105"/>
                          <a:lumOff val="44705"/>
                        </a:schemeClr>
                      </a:solidFill>
                      <a:miter lim="400000"/>
                    </a:lnR>
                    <a:lnT w="25400">
                      <a:solidFill>
                        <a:schemeClr val="accent1">
                          <a:hueOff val="-11708571"/>
                          <a:satOff val="-92105"/>
                          <a:lumOff val="44705"/>
                        </a:schemeClr>
                      </a:solidFill>
                      <a:miter lim="400000"/>
                    </a:lnT>
                    <a:lnB w="25400">
                      <a:solidFill>
                        <a:schemeClr val="accent1">
                          <a:hueOff val="-11708571"/>
                          <a:satOff val="-92105"/>
                          <a:lumOff val="44705"/>
                        </a:schemeClr>
                      </a:solidFill>
                      <a:miter lim="400000"/>
                    </a:lnB>
                    <a:noFill/>
                  </a:tcPr>
                </a:tc>
                <a:tc>
                  <a:txBody>
                    <a:bodyPr/>
                    <a:lstStyle/>
                    <a:p>
                      <a:pPr algn="l" defTabSz="822960">
                        <a:lnSpc>
                          <a:spcPct val="120000"/>
                        </a:lnSpc>
                        <a:defRPr sz="1400" spc="56">
                          <a:sym typeface="BentonSansF"/>
                        </a:defRPr>
                      </a:pPr>
                      <a:endParaRPr sz="700"/>
                    </a:p>
                  </a:txBody>
                  <a:tcPr marL="25400" marR="25400" marT="25400" marB="25400" anchor="ctr" horzOverflow="overflow">
                    <a:lnL w="25400">
                      <a:solidFill>
                        <a:schemeClr val="accent1">
                          <a:hueOff val="-11708571"/>
                          <a:satOff val="-92105"/>
                          <a:lumOff val="44705"/>
                        </a:schemeClr>
                      </a:solidFill>
                      <a:miter lim="400000"/>
                    </a:lnL>
                    <a:lnR w="25400">
                      <a:solidFill>
                        <a:schemeClr val="accent1">
                          <a:hueOff val="-11708571"/>
                          <a:satOff val="-92105"/>
                          <a:lumOff val="44705"/>
                        </a:schemeClr>
                      </a:solidFill>
                      <a:miter lim="400000"/>
                    </a:lnR>
                    <a:lnT w="25400">
                      <a:solidFill>
                        <a:schemeClr val="accent1">
                          <a:hueOff val="-11708571"/>
                          <a:satOff val="-92105"/>
                          <a:lumOff val="44705"/>
                        </a:schemeClr>
                      </a:solidFill>
                      <a:miter lim="400000"/>
                    </a:lnT>
                    <a:lnB w="25400">
                      <a:solidFill>
                        <a:schemeClr val="accent1">
                          <a:hueOff val="-11708571"/>
                          <a:satOff val="-92105"/>
                          <a:lumOff val="44705"/>
                        </a:schemeClr>
                      </a:solidFill>
                      <a:miter lim="400000"/>
                    </a:lnB>
                    <a:solidFill>
                      <a:schemeClr val="accent2">
                        <a:hueOff val="-10800000"/>
                        <a:satOff val="-100000"/>
                        <a:lumOff val="54117"/>
                      </a:schemeClr>
                    </a:solidFill>
                  </a:tcPr>
                </a:tc>
                <a:tc>
                  <a:txBody>
                    <a:bodyPr/>
                    <a:lstStyle/>
                    <a:p>
                      <a:pPr algn="l" defTabSz="822960">
                        <a:lnSpc>
                          <a:spcPct val="120000"/>
                        </a:lnSpc>
                        <a:defRPr sz="1400" spc="56">
                          <a:sym typeface="BentonSansF"/>
                        </a:defRPr>
                      </a:pPr>
                      <a:endParaRPr sz="700"/>
                    </a:p>
                  </a:txBody>
                  <a:tcPr marL="25400" marR="25400" marT="25400" marB="25400" anchor="ctr" horzOverflow="overflow">
                    <a:lnL w="25400">
                      <a:solidFill>
                        <a:schemeClr val="accent1">
                          <a:hueOff val="-11708571"/>
                          <a:satOff val="-92105"/>
                          <a:lumOff val="44705"/>
                        </a:schemeClr>
                      </a:solidFill>
                      <a:miter lim="400000"/>
                    </a:lnL>
                    <a:lnR w="25400">
                      <a:solidFill>
                        <a:schemeClr val="accent1">
                          <a:hueOff val="-11708571"/>
                          <a:satOff val="-92105"/>
                          <a:lumOff val="44705"/>
                        </a:schemeClr>
                      </a:solidFill>
                      <a:miter lim="400000"/>
                    </a:lnR>
                    <a:lnT w="25400">
                      <a:solidFill>
                        <a:schemeClr val="accent1">
                          <a:hueOff val="-11708571"/>
                          <a:satOff val="-92105"/>
                          <a:lumOff val="44705"/>
                        </a:schemeClr>
                      </a:solidFill>
                      <a:miter lim="400000"/>
                    </a:lnT>
                    <a:lnB w="25400">
                      <a:solidFill>
                        <a:schemeClr val="accent1">
                          <a:hueOff val="-11708571"/>
                          <a:satOff val="-92105"/>
                          <a:lumOff val="44705"/>
                        </a:schemeClr>
                      </a:solidFill>
                      <a:miter lim="400000"/>
                    </a:lnB>
                    <a:solidFill>
                      <a:schemeClr val="accent2">
                        <a:hueOff val="-10800000"/>
                        <a:satOff val="-100000"/>
                        <a:lumOff val="54117"/>
                      </a:schemeClr>
                    </a:solidFill>
                  </a:tcPr>
                </a:tc>
                <a:tc>
                  <a:txBody>
                    <a:bodyPr/>
                    <a:lstStyle/>
                    <a:p>
                      <a:pPr algn="l" defTabSz="822960">
                        <a:lnSpc>
                          <a:spcPct val="120000"/>
                        </a:lnSpc>
                        <a:defRPr sz="1400" spc="56">
                          <a:sym typeface="BentonSansF"/>
                        </a:defRPr>
                      </a:pPr>
                      <a:endParaRPr sz="700"/>
                    </a:p>
                  </a:txBody>
                  <a:tcPr marL="25400" marR="25400" marT="25400" marB="25400" anchor="ctr" horzOverflow="overflow">
                    <a:lnL w="25400">
                      <a:solidFill>
                        <a:schemeClr val="accent1">
                          <a:hueOff val="-11708571"/>
                          <a:satOff val="-92105"/>
                          <a:lumOff val="44705"/>
                        </a:schemeClr>
                      </a:solidFill>
                      <a:miter lim="400000"/>
                    </a:lnL>
                    <a:lnR w="25400">
                      <a:solidFill>
                        <a:schemeClr val="accent1">
                          <a:hueOff val="-11708571"/>
                          <a:satOff val="-92105"/>
                          <a:lumOff val="44705"/>
                        </a:schemeClr>
                      </a:solidFill>
                      <a:miter lim="400000"/>
                    </a:lnR>
                    <a:lnT w="25400">
                      <a:solidFill>
                        <a:schemeClr val="accent1">
                          <a:hueOff val="-11708571"/>
                          <a:satOff val="-92105"/>
                          <a:lumOff val="44705"/>
                        </a:schemeClr>
                      </a:solidFill>
                      <a:miter lim="400000"/>
                    </a:lnT>
                    <a:lnB w="25400">
                      <a:solidFill>
                        <a:schemeClr val="accent1">
                          <a:hueOff val="-11708571"/>
                          <a:satOff val="-92105"/>
                          <a:lumOff val="44705"/>
                        </a:schemeClr>
                      </a:solidFill>
                      <a:miter lim="400000"/>
                    </a:lnB>
                    <a:noFill/>
                  </a:tcPr>
                </a:tc>
                <a:tc gridSpan="2" vMerge="1">
                  <a:txBody>
                    <a:bodyPr/>
                    <a:lstStyle/>
                    <a:p>
                      <a:endParaRPr lang="en-US"/>
                    </a:p>
                  </a:txBody>
                  <a:tcPr/>
                </a:tc>
                <a:tc hMerge="1" vMerge="1">
                  <a:txBody>
                    <a:bodyPr/>
                    <a:lstStyle/>
                    <a:p>
                      <a:endParaRPr lang="en-US"/>
                    </a:p>
                  </a:txBody>
                  <a:tcPr/>
                </a:tc>
                <a:tc rowSpan="2">
                  <a:txBody>
                    <a:bodyPr/>
                    <a:lstStyle/>
                    <a:p>
                      <a:pPr indent="228600" algn="l" defTabSz="822960">
                        <a:lnSpc>
                          <a:spcPct val="120000"/>
                        </a:lnSpc>
                        <a:defRPr sz="1400" spc="56">
                          <a:sym typeface="BentonSansF"/>
                        </a:defRPr>
                      </a:pPr>
                      <a:r>
                        <a:rPr sz="700" b="1">
                          <a:solidFill>
                            <a:schemeClr val="accent1">
                              <a:hueOff val="-11708571"/>
                              <a:satOff val="-92105"/>
                              <a:lumOff val="44705"/>
                            </a:schemeClr>
                          </a:solidFill>
                        </a:rPr>
                        <a:t>Lorem Ipsum</a:t>
                      </a:r>
                    </a:p>
                  </a:txBody>
                  <a:tcPr marL="25400" marR="25400" marT="25400" marB="25400" anchor="ctr" horzOverflow="overflow">
                    <a:lnL w="25400">
                      <a:solidFill>
                        <a:schemeClr val="accent1">
                          <a:hueOff val="-11708571"/>
                          <a:satOff val="-92105"/>
                          <a:lumOff val="44705"/>
                        </a:schemeClr>
                      </a:solidFill>
                      <a:miter lim="400000"/>
                    </a:lnL>
                    <a:lnR w="25400">
                      <a:solidFill>
                        <a:schemeClr val="accent1">
                          <a:hueOff val="-11708571"/>
                          <a:satOff val="-92105"/>
                          <a:lumOff val="44705"/>
                        </a:schemeClr>
                      </a:solidFill>
                      <a:miter lim="400000"/>
                    </a:lnR>
                    <a:lnT w="25400">
                      <a:solidFill>
                        <a:schemeClr val="accent1">
                          <a:hueOff val="-11708571"/>
                          <a:satOff val="-92105"/>
                          <a:lumOff val="44705"/>
                        </a:schemeClr>
                      </a:solidFill>
                      <a:miter lim="400000"/>
                    </a:lnT>
                    <a:lnB w="25400">
                      <a:solidFill>
                        <a:schemeClr val="accent1">
                          <a:hueOff val="-11708571"/>
                          <a:satOff val="-92105"/>
                          <a:lumOff val="44705"/>
                        </a:schemeClr>
                      </a:solidFill>
                      <a:miter lim="400000"/>
                    </a:lnB>
                    <a:solidFill>
                      <a:schemeClr val="accent2"/>
                    </a:solidFill>
                  </a:tcPr>
                </a:tc>
                <a:tc>
                  <a:txBody>
                    <a:bodyPr/>
                    <a:lstStyle/>
                    <a:p>
                      <a:pPr algn="l" defTabSz="822960">
                        <a:lnSpc>
                          <a:spcPct val="120000"/>
                        </a:lnSpc>
                        <a:defRPr sz="1400" spc="56">
                          <a:sym typeface="BentonSansF"/>
                        </a:defRPr>
                      </a:pPr>
                      <a:endParaRPr sz="700"/>
                    </a:p>
                  </a:txBody>
                  <a:tcPr marL="25400" marR="25400" marT="25400" marB="25400" anchor="ctr" horzOverflow="overflow">
                    <a:lnL w="25400">
                      <a:solidFill>
                        <a:schemeClr val="accent1">
                          <a:hueOff val="-11708571"/>
                          <a:satOff val="-92105"/>
                          <a:lumOff val="44705"/>
                        </a:schemeClr>
                      </a:solidFill>
                      <a:miter lim="400000"/>
                    </a:lnL>
                    <a:lnR w="25400">
                      <a:solidFill>
                        <a:schemeClr val="accent1">
                          <a:hueOff val="-11708571"/>
                          <a:satOff val="-92105"/>
                          <a:lumOff val="44705"/>
                        </a:schemeClr>
                      </a:solidFill>
                      <a:miter lim="400000"/>
                    </a:lnR>
                    <a:lnT w="25400">
                      <a:solidFill>
                        <a:schemeClr val="accent1">
                          <a:hueOff val="-11708571"/>
                          <a:satOff val="-92105"/>
                          <a:lumOff val="44705"/>
                        </a:schemeClr>
                      </a:solidFill>
                      <a:miter lim="400000"/>
                    </a:lnT>
                    <a:lnB w="25400">
                      <a:solidFill>
                        <a:schemeClr val="accent1">
                          <a:hueOff val="-11708571"/>
                          <a:satOff val="-92105"/>
                          <a:lumOff val="44705"/>
                        </a:schemeClr>
                      </a:solidFill>
                      <a:miter lim="400000"/>
                    </a:lnB>
                    <a:solidFill>
                      <a:schemeClr val="accent2">
                        <a:hueOff val="-10800000"/>
                        <a:satOff val="-100000"/>
                        <a:lumOff val="54117"/>
                      </a:schemeClr>
                    </a:solidFill>
                  </a:tcPr>
                </a:tc>
                <a:tc>
                  <a:txBody>
                    <a:bodyPr/>
                    <a:lstStyle/>
                    <a:p>
                      <a:pPr algn="l" defTabSz="822960">
                        <a:lnSpc>
                          <a:spcPct val="120000"/>
                        </a:lnSpc>
                        <a:defRPr sz="1400" spc="56">
                          <a:sym typeface="BentonSansF"/>
                        </a:defRPr>
                      </a:pPr>
                      <a:endParaRPr sz="700"/>
                    </a:p>
                  </a:txBody>
                  <a:tcPr marL="25400" marR="25400" marT="25400" marB="25400" anchor="ctr" horzOverflow="overflow">
                    <a:lnL w="25400">
                      <a:solidFill>
                        <a:schemeClr val="accent1">
                          <a:hueOff val="-11708571"/>
                          <a:satOff val="-92105"/>
                          <a:lumOff val="44705"/>
                        </a:schemeClr>
                      </a:solidFill>
                      <a:miter lim="400000"/>
                    </a:lnL>
                    <a:lnR w="25400">
                      <a:solidFill>
                        <a:schemeClr val="accent1">
                          <a:hueOff val="-11708571"/>
                          <a:satOff val="-92105"/>
                          <a:lumOff val="44705"/>
                        </a:schemeClr>
                      </a:solidFill>
                      <a:miter lim="400000"/>
                    </a:lnR>
                    <a:lnT w="25400">
                      <a:solidFill>
                        <a:schemeClr val="accent1">
                          <a:hueOff val="-11708571"/>
                          <a:satOff val="-92105"/>
                          <a:lumOff val="44705"/>
                        </a:schemeClr>
                      </a:solidFill>
                      <a:miter lim="400000"/>
                    </a:lnT>
                    <a:lnB w="25400">
                      <a:solidFill>
                        <a:schemeClr val="accent1">
                          <a:hueOff val="-11708571"/>
                          <a:satOff val="-92105"/>
                          <a:lumOff val="44705"/>
                        </a:schemeClr>
                      </a:solidFill>
                      <a:miter lim="400000"/>
                    </a:lnB>
                    <a:noFill/>
                  </a:tcPr>
                </a:tc>
                <a:tc>
                  <a:txBody>
                    <a:bodyPr/>
                    <a:lstStyle/>
                    <a:p>
                      <a:pPr algn="l" defTabSz="822960">
                        <a:lnSpc>
                          <a:spcPct val="120000"/>
                        </a:lnSpc>
                        <a:defRPr sz="1400" spc="56">
                          <a:sym typeface="BentonSansF"/>
                        </a:defRPr>
                      </a:pPr>
                      <a:endParaRPr sz="700"/>
                    </a:p>
                  </a:txBody>
                  <a:tcPr marL="25400" marR="25400" marT="25400" marB="25400" anchor="ctr" horzOverflow="overflow">
                    <a:lnL w="25400">
                      <a:solidFill>
                        <a:schemeClr val="accent1">
                          <a:hueOff val="-11708571"/>
                          <a:satOff val="-92105"/>
                          <a:lumOff val="44705"/>
                        </a:schemeClr>
                      </a:solidFill>
                      <a:miter lim="400000"/>
                    </a:lnL>
                    <a:lnR w="25400">
                      <a:solidFill>
                        <a:schemeClr val="accent1">
                          <a:hueOff val="-11708571"/>
                          <a:satOff val="-92105"/>
                          <a:lumOff val="44705"/>
                        </a:schemeClr>
                      </a:solidFill>
                      <a:miter lim="400000"/>
                    </a:lnR>
                    <a:lnT w="25400">
                      <a:solidFill>
                        <a:schemeClr val="accent1">
                          <a:hueOff val="-11708571"/>
                          <a:satOff val="-92105"/>
                          <a:lumOff val="44705"/>
                        </a:schemeClr>
                      </a:solidFill>
                      <a:miter lim="400000"/>
                    </a:lnT>
                    <a:lnB w="25400">
                      <a:solidFill>
                        <a:schemeClr val="accent1">
                          <a:hueOff val="-11708571"/>
                          <a:satOff val="-92105"/>
                          <a:lumOff val="44705"/>
                        </a:schemeClr>
                      </a:solidFill>
                      <a:miter lim="400000"/>
                    </a:lnB>
                    <a:solidFill>
                      <a:schemeClr val="accent2">
                        <a:hueOff val="-10800000"/>
                        <a:satOff val="-100000"/>
                        <a:lumOff val="54117"/>
                      </a:schemeClr>
                    </a:solidFill>
                  </a:tcPr>
                </a:tc>
                <a:tc>
                  <a:txBody>
                    <a:bodyPr/>
                    <a:lstStyle/>
                    <a:p>
                      <a:pPr algn="l" defTabSz="822960">
                        <a:lnSpc>
                          <a:spcPct val="120000"/>
                        </a:lnSpc>
                        <a:defRPr sz="1400" spc="56">
                          <a:sym typeface="BentonSansF"/>
                        </a:defRPr>
                      </a:pPr>
                      <a:endParaRPr sz="700"/>
                    </a:p>
                  </a:txBody>
                  <a:tcPr marL="25400" marR="25400" marT="25400" marB="25400" anchor="ctr" horzOverflow="overflow">
                    <a:lnL w="25400">
                      <a:solidFill>
                        <a:schemeClr val="accent1">
                          <a:hueOff val="-11708571"/>
                          <a:satOff val="-92105"/>
                          <a:lumOff val="44705"/>
                        </a:schemeClr>
                      </a:solidFill>
                      <a:miter lim="400000"/>
                    </a:lnL>
                    <a:lnR w="12700">
                      <a:solidFill>
                        <a:schemeClr val="accent1">
                          <a:hueOff val="-11708571"/>
                          <a:satOff val="-92105"/>
                          <a:lumOff val="44705"/>
                        </a:schemeClr>
                      </a:solidFill>
                      <a:miter lim="400000"/>
                    </a:lnR>
                    <a:lnT w="25400">
                      <a:solidFill>
                        <a:schemeClr val="accent1">
                          <a:hueOff val="-11708571"/>
                          <a:satOff val="-92105"/>
                          <a:lumOff val="44705"/>
                        </a:schemeClr>
                      </a:solidFill>
                      <a:miter lim="400000"/>
                    </a:lnT>
                    <a:lnB w="25400">
                      <a:solidFill>
                        <a:schemeClr val="accent1">
                          <a:hueOff val="-11708571"/>
                          <a:satOff val="-92105"/>
                          <a:lumOff val="44705"/>
                        </a:schemeClr>
                      </a:solidFill>
                      <a:miter lim="400000"/>
                    </a:lnB>
                    <a:solidFill>
                      <a:schemeClr val="accent2">
                        <a:hueOff val="-10800000"/>
                        <a:satOff val="-100000"/>
                        <a:lumOff val="54117"/>
                      </a:schemeClr>
                    </a:solidFill>
                  </a:tcPr>
                </a:tc>
                <a:extLst>
                  <a:ext uri="{0D108BD9-81ED-4DB2-BD59-A6C34878D82A}">
                    <a16:rowId xmlns:a16="http://schemas.microsoft.com/office/drawing/2014/main" xmlns="" val="10008"/>
                  </a:ext>
                </a:extLst>
              </a:tr>
              <a:tr h="408864">
                <a:tc>
                  <a:txBody>
                    <a:bodyPr/>
                    <a:lstStyle/>
                    <a:p>
                      <a:pPr algn="l" defTabSz="822960">
                        <a:lnSpc>
                          <a:spcPct val="120000"/>
                        </a:lnSpc>
                        <a:defRPr sz="1400" spc="56">
                          <a:sym typeface="BentonSansF"/>
                        </a:defRPr>
                      </a:pPr>
                      <a:endParaRPr sz="700"/>
                    </a:p>
                  </a:txBody>
                  <a:tcPr marL="25400" marR="25400" marT="25400" marB="25400" anchor="ctr" horzOverflow="overflow">
                    <a:lnL w="0">
                      <a:miter lim="400000"/>
                    </a:lnL>
                    <a:lnR w="25400">
                      <a:solidFill>
                        <a:schemeClr val="accent1">
                          <a:hueOff val="-11708571"/>
                          <a:satOff val="-92105"/>
                          <a:lumOff val="44705"/>
                        </a:schemeClr>
                      </a:solidFill>
                      <a:miter lim="400000"/>
                    </a:lnR>
                    <a:lnT w="25400">
                      <a:solidFill>
                        <a:schemeClr val="accent1">
                          <a:hueOff val="-11708571"/>
                          <a:satOff val="-92105"/>
                          <a:lumOff val="44705"/>
                        </a:schemeClr>
                      </a:solidFill>
                      <a:miter lim="400000"/>
                    </a:lnT>
                    <a:lnB w="25400">
                      <a:solidFill>
                        <a:schemeClr val="accent1">
                          <a:hueOff val="-11708571"/>
                          <a:satOff val="-92105"/>
                          <a:lumOff val="44705"/>
                        </a:schemeClr>
                      </a:solidFill>
                      <a:miter lim="400000"/>
                    </a:lnB>
                    <a:solidFill>
                      <a:schemeClr val="accent2">
                        <a:hueOff val="-10800000"/>
                        <a:satOff val="-100000"/>
                        <a:lumOff val="54117"/>
                      </a:schemeClr>
                    </a:solidFill>
                  </a:tcPr>
                </a:tc>
                <a:tc>
                  <a:txBody>
                    <a:bodyPr/>
                    <a:lstStyle/>
                    <a:p>
                      <a:pPr algn="l" defTabSz="822960">
                        <a:lnSpc>
                          <a:spcPct val="120000"/>
                        </a:lnSpc>
                        <a:defRPr sz="1400" spc="56">
                          <a:sym typeface="BentonSansF"/>
                        </a:defRPr>
                      </a:pPr>
                      <a:endParaRPr sz="700"/>
                    </a:p>
                  </a:txBody>
                  <a:tcPr marL="25400" marR="25400" marT="25400" marB="25400" anchor="ctr" horzOverflow="overflow">
                    <a:lnL w="25400">
                      <a:solidFill>
                        <a:schemeClr val="accent1">
                          <a:hueOff val="-11708571"/>
                          <a:satOff val="-92105"/>
                          <a:lumOff val="44705"/>
                        </a:schemeClr>
                      </a:solidFill>
                      <a:miter lim="400000"/>
                    </a:lnL>
                    <a:lnR w="25400">
                      <a:solidFill>
                        <a:schemeClr val="accent1">
                          <a:hueOff val="-11708571"/>
                          <a:satOff val="-92105"/>
                          <a:lumOff val="44705"/>
                        </a:schemeClr>
                      </a:solidFill>
                      <a:miter lim="400000"/>
                    </a:lnR>
                    <a:lnT w="25400">
                      <a:solidFill>
                        <a:schemeClr val="accent1">
                          <a:hueOff val="-11708571"/>
                          <a:satOff val="-92105"/>
                          <a:lumOff val="44705"/>
                        </a:schemeClr>
                      </a:solidFill>
                      <a:miter lim="400000"/>
                    </a:lnT>
                    <a:lnB w="25400">
                      <a:solidFill>
                        <a:schemeClr val="accent1">
                          <a:hueOff val="-11708571"/>
                          <a:satOff val="-92105"/>
                          <a:lumOff val="44705"/>
                        </a:schemeClr>
                      </a:solidFill>
                      <a:miter lim="400000"/>
                    </a:lnB>
                    <a:solidFill>
                      <a:schemeClr val="accent2">
                        <a:hueOff val="-10800000"/>
                        <a:satOff val="-100000"/>
                        <a:lumOff val="54117"/>
                      </a:schemeClr>
                    </a:solidFill>
                  </a:tcPr>
                </a:tc>
                <a:tc>
                  <a:txBody>
                    <a:bodyPr/>
                    <a:lstStyle/>
                    <a:p>
                      <a:pPr algn="l" defTabSz="822960">
                        <a:lnSpc>
                          <a:spcPct val="120000"/>
                        </a:lnSpc>
                        <a:defRPr sz="1400" spc="56">
                          <a:sym typeface="BentonSansF"/>
                        </a:defRPr>
                      </a:pPr>
                      <a:endParaRPr sz="700"/>
                    </a:p>
                  </a:txBody>
                  <a:tcPr marL="25400" marR="25400" marT="25400" marB="25400" anchor="ctr" horzOverflow="overflow">
                    <a:lnL w="25400">
                      <a:solidFill>
                        <a:schemeClr val="accent1">
                          <a:hueOff val="-11708571"/>
                          <a:satOff val="-92105"/>
                          <a:lumOff val="44705"/>
                        </a:schemeClr>
                      </a:solidFill>
                      <a:miter lim="400000"/>
                    </a:lnL>
                    <a:lnR w="25400">
                      <a:solidFill>
                        <a:schemeClr val="accent1">
                          <a:hueOff val="-11708571"/>
                          <a:satOff val="-92105"/>
                          <a:lumOff val="44705"/>
                        </a:schemeClr>
                      </a:solidFill>
                      <a:miter lim="400000"/>
                    </a:lnR>
                    <a:lnT w="25400">
                      <a:solidFill>
                        <a:schemeClr val="accent1">
                          <a:hueOff val="-11708571"/>
                          <a:satOff val="-92105"/>
                          <a:lumOff val="44705"/>
                        </a:schemeClr>
                      </a:solidFill>
                      <a:miter lim="400000"/>
                    </a:lnT>
                    <a:lnB w="25400">
                      <a:solidFill>
                        <a:schemeClr val="accent1">
                          <a:hueOff val="-11708571"/>
                          <a:satOff val="-92105"/>
                          <a:lumOff val="44705"/>
                        </a:schemeClr>
                      </a:solidFill>
                      <a:miter lim="400000"/>
                    </a:lnB>
                    <a:noFill/>
                  </a:tcPr>
                </a:tc>
                <a:tc>
                  <a:txBody>
                    <a:bodyPr/>
                    <a:lstStyle/>
                    <a:p>
                      <a:pPr algn="l" defTabSz="822960">
                        <a:lnSpc>
                          <a:spcPct val="120000"/>
                        </a:lnSpc>
                        <a:defRPr sz="1400" spc="56">
                          <a:sym typeface="BentonSansF"/>
                        </a:defRPr>
                      </a:pPr>
                      <a:endParaRPr sz="700"/>
                    </a:p>
                  </a:txBody>
                  <a:tcPr marL="25400" marR="25400" marT="25400" marB="25400" anchor="ctr" horzOverflow="overflow">
                    <a:lnL w="25400">
                      <a:solidFill>
                        <a:schemeClr val="accent1">
                          <a:hueOff val="-11708571"/>
                          <a:satOff val="-92105"/>
                          <a:lumOff val="44705"/>
                        </a:schemeClr>
                      </a:solidFill>
                      <a:miter lim="400000"/>
                    </a:lnL>
                    <a:lnR w="25400">
                      <a:solidFill>
                        <a:schemeClr val="accent1">
                          <a:hueOff val="-11708571"/>
                          <a:satOff val="-92105"/>
                          <a:lumOff val="44705"/>
                        </a:schemeClr>
                      </a:solidFill>
                      <a:miter lim="400000"/>
                    </a:lnR>
                    <a:lnT w="25400">
                      <a:solidFill>
                        <a:schemeClr val="accent1">
                          <a:hueOff val="-11708571"/>
                          <a:satOff val="-92105"/>
                          <a:lumOff val="44705"/>
                        </a:schemeClr>
                      </a:solidFill>
                      <a:miter lim="400000"/>
                    </a:lnT>
                    <a:lnB w="25400">
                      <a:solidFill>
                        <a:schemeClr val="accent1">
                          <a:hueOff val="-11708571"/>
                          <a:satOff val="-92105"/>
                          <a:lumOff val="44705"/>
                        </a:schemeClr>
                      </a:solidFill>
                      <a:miter lim="400000"/>
                    </a:lnB>
                    <a:solidFill>
                      <a:schemeClr val="accent2">
                        <a:hueOff val="-10800000"/>
                        <a:satOff val="-100000"/>
                        <a:lumOff val="54117"/>
                      </a:schemeClr>
                    </a:solidFill>
                  </a:tcPr>
                </a:tc>
                <a:tc>
                  <a:txBody>
                    <a:bodyPr/>
                    <a:lstStyle/>
                    <a:p>
                      <a:pPr algn="l" defTabSz="822960">
                        <a:lnSpc>
                          <a:spcPct val="120000"/>
                        </a:lnSpc>
                        <a:defRPr sz="1400" spc="56">
                          <a:sym typeface="BentonSansF"/>
                        </a:defRPr>
                      </a:pPr>
                      <a:endParaRPr sz="700"/>
                    </a:p>
                  </a:txBody>
                  <a:tcPr marL="25400" marR="25400" marT="25400" marB="25400" anchor="ctr" horzOverflow="overflow">
                    <a:lnL w="25400">
                      <a:solidFill>
                        <a:schemeClr val="accent1">
                          <a:hueOff val="-11708571"/>
                          <a:satOff val="-92105"/>
                          <a:lumOff val="44705"/>
                        </a:schemeClr>
                      </a:solidFill>
                      <a:miter lim="400000"/>
                    </a:lnL>
                    <a:lnR w="25400">
                      <a:solidFill>
                        <a:schemeClr val="accent1">
                          <a:hueOff val="-11708571"/>
                          <a:satOff val="-92105"/>
                          <a:lumOff val="44705"/>
                        </a:schemeClr>
                      </a:solidFill>
                      <a:miter lim="400000"/>
                    </a:lnR>
                    <a:lnT w="25400">
                      <a:solidFill>
                        <a:schemeClr val="accent1">
                          <a:hueOff val="-11708571"/>
                          <a:satOff val="-92105"/>
                          <a:lumOff val="44705"/>
                        </a:schemeClr>
                      </a:solidFill>
                      <a:miter lim="400000"/>
                    </a:lnT>
                    <a:lnB w="25400">
                      <a:solidFill>
                        <a:schemeClr val="accent1">
                          <a:hueOff val="-11708571"/>
                          <a:satOff val="-92105"/>
                          <a:lumOff val="44705"/>
                        </a:schemeClr>
                      </a:solidFill>
                      <a:miter lim="400000"/>
                    </a:lnB>
                    <a:solidFill>
                      <a:schemeClr val="accent2">
                        <a:hueOff val="-10800000"/>
                        <a:satOff val="-100000"/>
                        <a:lumOff val="54117"/>
                      </a:schemeClr>
                    </a:solidFill>
                  </a:tcPr>
                </a:tc>
                <a:tc>
                  <a:txBody>
                    <a:bodyPr/>
                    <a:lstStyle/>
                    <a:p>
                      <a:pPr algn="l" defTabSz="822960">
                        <a:lnSpc>
                          <a:spcPct val="120000"/>
                        </a:lnSpc>
                        <a:defRPr sz="1400" spc="56">
                          <a:sym typeface="BentonSansF"/>
                        </a:defRPr>
                      </a:pPr>
                      <a:endParaRPr sz="700"/>
                    </a:p>
                  </a:txBody>
                  <a:tcPr marL="25400" marR="25400" marT="25400" marB="25400" anchor="ctr" horzOverflow="overflow">
                    <a:lnL w="25400">
                      <a:solidFill>
                        <a:schemeClr val="accent1">
                          <a:hueOff val="-11708571"/>
                          <a:satOff val="-92105"/>
                          <a:lumOff val="44705"/>
                        </a:schemeClr>
                      </a:solidFill>
                      <a:miter lim="400000"/>
                    </a:lnL>
                    <a:lnR w="25400">
                      <a:solidFill>
                        <a:schemeClr val="accent1">
                          <a:hueOff val="-11708571"/>
                          <a:satOff val="-92105"/>
                          <a:lumOff val="44705"/>
                        </a:schemeClr>
                      </a:solidFill>
                      <a:miter lim="400000"/>
                    </a:lnR>
                    <a:lnT w="25400">
                      <a:solidFill>
                        <a:schemeClr val="accent1">
                          <a:hueOff val="-11708571"/>
                          <a:satOff val="-92105"/>
                          <a:lumOff val="44705"/>
                        </a:schemeClr>
                      </a:solidFill>
                      <a:miter lim="400000"/>
                    </a:lnT>
                    <a:lnB w="25400">
                      <a:solidFill>
                        <a:schemeClr val="accent1">
                          <a:hueOff val="-11708571"/>
                          <a:satOff val="-92105"/>
                          <a:lumOff val="44705"/>
                        </a:schemeClr>
                      </a:solidFill>
                      <a:miter lim="400000"/>
                    </a:lnB>
                    <a:noFill/>
                  </a:tcPr>
                </a:tc>
                <a:tc>
                  <a:txBody>
                    <a:bodyPr/>
                    <a:lstStyle/>
                    <a:p>
                      <a:pPr algn="l" defTabSz="822960">
                        <a:lnSpc>
                          <a:spcPct val="120000"/>
                        </a:lnSpc>
                        <a:defRPr sz="1400" spc="56">
                          <a:sym typeface="BentonSansF"/>
                        </a:defRPr>
                      </a:pPr>
                      <a:endParaRPr sz="700"/>
                    </a:p>
                  </a:txBody>
                  <a:tcPr marL="25400" marR="25400" marT="25400" marB="25400" anchor="ctr" horzOverflow="overflow">
                    <a:lnL w="25400">
                      <a:solidFill>
                        <a:schemeClr val="accent1">
                          <a:hueOff val="-11708571"/>
                          <a:satOff val="-92105"/>
                          <a:lumOff val="44705"/>
                        </a:schemeClr>
                      </a:solidFill>
                      <a:miter lim="400000"/>
                    </a:lnL>
                    <a:lnR w="25400">
                      <a:solidFill>
                        <a:schemeClr val="accent1">
                          <a:hueOff val="-11708571"/>
                          <a:satOff val="-92105"/>
                          <a:lumOff val="44705"/>
                        </a:schemeClr>
                      </a:solidFill>
                      <a:miter lim="400000"/>
                    </a:lnR>
                    <a:lnT w="25400">
                      <a:solidFill>
                        <a:schemeClr val="accent1">
                          <a:hueOff val="-11708571"/>
                          <a:satOff val="-92105"/>
                          <a:lumOff val="44705"/>
                        </a:schemeClr>
                      </a:solidFill>
                      <a:miter lim="400000"/>
                    </a:lnT>
                    <a:lnB w="25400">
                      <a:solidFill>
                        <a:schemeClr val="accent1">
                          <a:hueOff val="-11708571"/>
                          <a:satOff val="-92105"/>
                          <a:lumOff val="44705"/>
                        </a:schemeClr>
                      </a:solidFill>
                      <a:miter lim="400000"/>
                    </a:lnB>
                    <a:solidFill>
                      <a:schemeClr val="accent2">
                        <a:hueOff val="-10800000"/>
                        <a:satOff val="-100000"/>
                        <a:lumOff val="54117"/>
                      </a:schemeClr>
                    </a:solidFill>
                  </a:tcPr>
                </a:tc>
                <a:tc>
                  <a:txBody>
                    <a:bodyPr/>
                    <a:lstStyle/>
                    <a:p>
                      <a:pPr algn="l" defTabSz="822960">
                        <a:lnSpc>
                          <a:spcPct val="120000"/>
                        </a:lnSpc>
                        <a:defRPr sz="1400" spc="56">
                          <a:sym typeface="BentonSansF"/>
                        </a:defRPr>
                      </a:pPr>
                      <a:endParaRPr sz="700"/>
                    </a:p>
                  </a:txBody>
                  <a:tcPr marL="25400" marR="25400" marT="25400" marB="25400" anchor="ctr" horzOverflow="overflow">
                    <a:lnL w="25400">
                      <a:solidFill>
                        <a:schemeClr val="accent1">
                          <a:hueOff val="-11708571"/>
                          <a:satOff val="-92105"/>
                          <a:lumOff val="44705"/>
                        </a:schemeClr>
                      </a:solidFill>
                      <a:miter lim="400000"/>
                    </a:lnL>
                    <a:lnR w="25400">
                      <a:solidFill>
                        <a:schemeClr val="accent1">
                          <a:hueOff val="-11708571"/>
                          <a:satOff val="-92105"/>
                          <a:lumOff val="44705"/>
                        </a:schemeClr>
                      </a:solidFill>
                      <a:miter lim="400000"/>
                    </a:lnR>
                    <a:lnT w="25400">
                      <a:solidFill>
                        <a:schemeClr val="accent1">
                          <a:hueOff val="-11708571"/>
                          <a:satOff val="-92105"/>
                          <a:lumOff val="44705"/>
                        </a:schemeClr>
                      </a:solidFill>
                      <a:miter lim="400000"/>
                    </a:lnT>
                    <a:lnB w="25400">
                      <a:solidFill>
                        <a:schemeClr val="accent1">
                          <a:hueOff val="-11708571"/>
                          <a:satOff val="-92105"/>
                          <a:lumOff val="44705"/>
                        </a:schemeClr>
                      </a:solidFill>
                      <a:miter lim="400000"/>
                    </a:lnB>
                    <a:solidFill>
                      <a:schemeClr val="accent2">
                        <a:hueOff val="-10800000"/>
                        <a:satOff val="-100000"/>
                        <a:lumOff val="54117"/>
                      </a:schemeClr>
                    </a:solidFill>
                  </a:tcPr>
                </a:tc>
                <a:tc vMerge="1">
                  <a:txBody>
                    <a:bodyPr/>
                    <a:lstStyle/>
                    <a:p>
                      <a:endParaRPr lang="en-US"/>
                    </a:p>
                  </a:txBody>
                  <a:tcPr/>
                </a:tc>
                <a:tc>
                  <a:txBody>
                    <a:bodyPr/>
                    <a:lstStyle/>
                    <a:p>
                      <a:pPr algn="l" defTabSz="822960">
                        <a:lnSpc>
                          <a:spcPct val="120000"/>
                        </a:lnSpc>
                        <a:defRPr sz="1400" spc="56">
                          <a:sym typeface="BentonSansF"/>
                        </a:defRPr>
                      </a:pPr>
                      <a:endParaRPr sz="700"/>
                    </a:p>
                  </a:txBody>
                  <a:tcPr marL="25400" marR="25400" marT="25400" marB="25400" anchor="ctr" horzOverflow="overflow">
                    <a:lnL w="25400">
                      <a:solidFill>
                        <a:schemeClr val="accent1">
                          <a:hueOff val="-11708571"/>
                          <a:satOff val="-92105"/>
                          <a:lumOff val="44705"/>
                        </a:schemeClr>
                      </a:solidFill>
                      <a:miter lim="400000"/>
                    </a:lnL>
                    <a:lnR w="25400">
                      <a:solidFill>
                        <a:schemeClr val="accent1">
                          <a:hueOff val="-11708571"/>
                          <a:satOff val="-92105"/>
                          <a:lumOff val="44705"/>
                        </a:schemeClr>
                      </a:solidFill>
                      <a:miter lim="400000"/>
                    </a:lnR>
                    <a:lnT w="25400">
                      <a:solidFill>
                        <a:schemeClr val="accent1">
                          <a:hueOff val="-11708571"/>
                          <a:satOff val="-92105"/>
                          <a:lumOff val="44705"/>
                        </a:schemeClr>
                      </a:solidFill>
                      <a:miter lim="400000"/>
                    </a:lnT>
                    <a:lnB w="25400">
                      <a:solidFill>
                        <a:schemeClr val="accent1">
                          <a:hueOff val="-11708571"/>
                          <a:satOff val="-92105"/>
                          <a:lumOff val="44705"/>
                        </a:schemeClr>
                      </a:solidFill>
                      <a:miter lim="400000"/>
                    </a:lnB>
                    <a:solidFill>
                      <a:schemeClr val="accent2">
                        <a:hueOff val="-10800000"/>
                        <a:satOff val="-100000"/>
                        <a:lumOff val="54117"/>
                      </a:schemeClr>
                    </a:solidFill>
                  </a:tcPr>
                </a:tc>
                <a:tc>
                  <a:txBody>
                    <a:bodyPr/>
                    <a:lstStyle/>
                    <a:p>
                      <a:pPr algn="l" defTabSz="822960">
                        <a:lnSpc>
                          <a:spcPct val="120000"/>
                        </a:lnSpc>
                        <a:defRPr sz="1400" spc="56">
                          <a:sym typeface="BentonSansF"/>
                        </a:defRPr>
                      </a:pPr>
                      <a:endParaRPr sz="700"/>
                    </a:p>
                  </a:txBody>
                  <a:tcPr marL="25400" marR="25400" marT="25400" marB="25400" anchor="ctr" horzOverflow="overflow">
                    <a:lnL w="25400">
                      <a:solidFill>
                        <a:schemeClr val="accent1">
                          <a:hueOff val="-11708571"/>
                          <a:satOff val="-92105"/>
                          <a:lumOff val="44705"/>
                        </a:schemeClr>
                      </a:solidFill>
                      <a:miter lim="400000"/>
                    </a:lnL>
                    <a:lnR w="25400">
                      <a:solidFill>
                        <a:schemeClr val="accent1">
                          <a:hueOff val="-11708571"/>
                          <a:satOff val="-92105"/>
                          <a:lumOff val="44705"/>
                        </a:schemeClr>
                      </a:solidFill>
                      <a:miter lim="400000"/>
                    </a:lnR>
                    <a:lnT w="25400">
                      <a:solidFill>
                        <a:schemeClr val="accent1">
                          <a:hueOff val="-11708571"/>
                          <a:satOff val="-92105"/>
                          <a:lumOff val="44705"/>
                        </a:schemeClr>
                      </a:solidFill>
                      <a:miter lim="400000"/>
                    </a:lnT>
                    <a:lnB w="25400">
                      <a:solidFill>
                        <a:schemeClr val="accent1">
                          <a:hueOff val="-11708571"/>
                          <a:satOff val="-92105"/>
                          <a:lumOff val="44705"/>
                        </a:schemeClr>
                      </a:solidFill>
                      <a:miter lim="400000"/>
                    </a:lnB>
                    <a:noFill/>
                  </a:tcPr>
                </a:tc>
                <a:tc gridSpan="2">
                  <a:txBody>
                    <a:bodyPr/>
                    <a:lstStyle/>
                    <a:p>
                      <a:pPr marL="914400" algn="l" defTabSz="822960">
                        <a:lnSpc>
                          <a:spcPct val="110000"/>
                        </a:lnSpc>
                        <a:defRPr sz="1400" spc="56">
                          <a:solidFill>
                            <a:schemeClr val="accent1">
                              <a:hueOff val="-11708571"/>
                              <a:satOff val="-92105"/>
                              <a:lumOff val="44705"/>
                            </a:schemeClr>
                          </a:solidFill>
                          <a:sym typeface="BentonSansF"/>
                        </a:defRPr>
                      </a:pPr>
                      <a:r>
                        <a:rPr sz="700" b="1"/>
                        <a:t>Lorem Ipsum</a:t>
                      </a:r>
                    </a:p>
                    <a:p>
                      <a:pPr marL="914400" algn="l" defTabSz="822960">
                        <a:lnSpc>
                          <a:spcPct val="110000"/>
                        </a:lnSpc>
                        <a:defRPr sz="1400" spc="56">
                          <a:solidFill>
                            <a:schemeClr val="accent1">
                              <a:hueOff val="-11708571"/>
                              <a:satOff val="-92105"/>
                              <a:lumOff val="44705"/>
                            </a:schemeClr>
                          </a:solidFill>
                          <a:sym typeface="BentonSansF"/>
                        </a:defRPr>
                      </a:pPr>
                      <a:r>
                        <a:rPr sz="700"/>
                        <a:t>Description text dolor amet</a:t>
                      </a:r>
                    </a:p>
                  </a:txBody>
                  <a:tcPr marL="25400" marR="25400" marT="25400" marB="25400" anchor="ctr" horzOverflow="overflow">
                    <a:lnL w="25400">
                      <a:solidFill>
                        <a:schemeClr val="accent1">
                          <a:hueOff val="-11708571"/>
                          <a:satOff val="-92105"/>
                          <a:lumOff val="44705"/>
                        </a:schemeClr>
                      </a:solidFill>
                      <a:miter lim="400000"/>
                    </a:lnL>
                    <a:lnR w="12700">
                      <a:solidFill>
                        <a:schemeClr val="accent1">
                          <a:hueOff val="-11708571"/>
                          <a:satOff val="-92105"/>
                          <a:lumOff val="44705"/>
                        </a:schemeClr>
                      </a:solidFill>
                      <a:miter lim="400000"/>
                    </a:lnR>
                    <a:lnT w="25400">
                      <a:solidFill>
                        <a:schemeClr val="accent1">
                          <a:hueOff val="-11708571"/>
                          <a:satOff val="-92105"/>
                          <a:lumOff val="44705"/>
                        </a:schemeClr>
                      </a:solidFill>
                      <a:miter lim="400000"/>
                    </a:lnT>
                    <a:lnB w="25400">
                      <a:solidFill>
                        <a:schemeClr val="accent1">
                          <a:hueOff val="-11708571"/>
                          <a:satOff val="-92105"/>
                          <a:lumOff val="44705"/>
                        </a:schemeClr>
                      </a:solidFill>
                      <a:miter lim="400000"/>
                    </a:lnB>
                    <a:solidFill>
                      <a:schemeClr val="accent3">
                        <a:lumOff val="-10392"/>
                      </a:schemeClr>
                    </a:solidFill>
                  </a:tcPr>
                </a:tc>
                <a:tc hMerge="1">
                  <a:txBody>
                    <a:bodyPr/>
                    <a:lstStyle/>
                    <a:p>
                      <a:endParaRPr lang="en-US"/>
                    </a:p>
                  </a:txBody>
                  <a:tcPr/>
                </a:tc>
                <a:extLst>
                  <a:ext uri="{0D108BD9-81ED-4DB2-BD59-A6C34878D82A}">
                    <a16:rowId xmlns:a16="http://schemas.microsoft.com/office/drawing/2014/main" xmlns="" val="10009"/>
                  </a:ext>
                </a:extLst>
              </a:tr>
              <a:tr h="408864">
                <a:tc>
                  <a:txBody>
                    <a:bodyPr/>
                    <a:lstStyle/>
                    <a:p>
                      <a:pPr algn="l" defTabSz="822960">
                        <a:lnSpc>
                          <a:spcPct val="120000"/>
                        </a:lnSpc>
                        <a:defRPr sz="1400" spc="56">
                          <a:sym typeface="BentonSansF"/>
                        </a:defRPr>
                      </a:pPr>
                      <a:endParaRPr sz="700"/>
                    </a:p>
                  </a:txBody>
                  <a:tcPr marL="25400" marR="25400" marT="25400" marB="25400" anchor="ctr" horzOverflow="overflow">
                    <a:lnL w="0">
                      <a:miter lim="400000"/>
                    </a:lnL>
                    <a:lnR w="25400">
                      <a:solidFill>
                        <a:schemeClr val="accent1">
                          <a:hueOff val="-11708571"/>
                          <a:satOff val="-92105"/>
                          <a:lumOff val="44705"/>
                        </a:schemeClr>
                      </a:solidFill>
                      <a:miter lim="400000"/>
                    </a:lnR>
                    <a:lnT w="25400">
                      <a:solidFill>
                        <a:schemeClr val="accent1">
                          <a:hueOff val="-11708571"/>
                          <a:satOff val="-92105"/>
                          <a:lumOff val="44705"/>
                        </a:schemeClr>
                      </a:solidFill>
                      <a:miter lim="400000"/>
                    </a:lnT>
                    <a:lnB w="0">
                      <a:miter lim="400000"/>
                    </a:lnB>
                    <a:solidFill>
                      <a:schemeClr val="accent2">
                        <a:hueOff val="-10800000"/>
                        <a:satOff val="-100000"/>
                        <a:lumOff val="54117"/>
                      </a:schemeClr>
                    </a:solidFill>
                  </a:tcPr>
                </a:tc>
                <a:tc>
                  <a:txBody>
                    <a:bodyPr/>
                    <a:lstStyle/>
                    <a:p>
                      <a:pPr algn="l" defTabSz="822960">
                        <a:lnSpc>
                          <a:spcPct val="120000"/>
                        </a:lnSpc>
                        <a:defRPr sz="1400" spc="56">
                          <a:sym typeface="BentonSansF"/>
                        </a:defRPr>
                      </a:pPr>
                      <a:endParaRPr sz="700"/>
                    </a:p>
                  </a:txBody>
                  <a:tcPr marL="25400" marR="25400" marT="25400" marB="25400" anchor="ctr" horzOverflow="overflow">
                    <a:lnL w="25400">
                      <a:solidFill>
                        <a:schemeClr val="accent1">
                          <a:hueOff val="-11708571"/>
                          <a:satOff val="-92105"/>
                          <a:lumOff val="44705"/>
                        </a:schemeClr>
                      </a:solidFill>
                      <a:miter lim="400000"/>
                    </a:lnL>
                    <a:lnR w="25400">
                      <a:solidFill>
                        <a:schemeClr val="accent1">
                          <a:hueOff val="-11708571"/>
                          <a:satOff val="-92105"/>
                          <a:lumOff val="44705"/>
                        </a:schemeClr>
                      </a:solidFill>
                      <a:miter lim="400000"/>
                    </a:lnR>
                    <a:lnT w="25400">
                      <a:solidFill>
                        <a:schemeClr val="accent1">
                          <a:hueOff val="-11708571"/>
                          <a:satOff val="-92105"/>
                          <a:lumOff val="44705"/>
                        </a:schemeClr>
                      </a:solidFill>
                      <a:miter lim="400000"/>
                    </a:lnT>
                    <a:lnB w="0">
                      <a:miter lim="400000"/>
                    </a:lnB>
                    <a:solidFill>
                      <a:schemeClr val="accent2">
                        <a:hueOff val="-10800000"/>
                        <a:satOff val="-100000"/>
                        <a:lumOff val="54117"/>
                      </a:schemeClr>
                    </a:solidFill>
                  </a:tcPr>
                </a:tc>
                <a:tc>
                  <a:txBody>
                    <a:bodyPr/>
                    <a:lstStyle/>
                    <a:p>
                      <a:pPr algn="l" defTabSz="822960">
                        <a:lnSpc>
                          <a:spcPct val="120000"/>
                        </a:lnSpc>
                        <a:defRPr sz="1400" spc="56">
                          <a:sym typeface="BentonSansF"/>
                        </a:defRPr>
                      </a:pPr>
                      <a:endParaRPr sz="700"/>
                    </a:p>
                  </a:txBody>
                  <a:tcPr marL="25400" marR="25400" marT="25400" marB="25400" anchor="ctr" horzOverflow="overflow">
                    <a:lnL w="25400">
                      <a:solidFill>
                        <a:schemeClr val="accent1">
                          <a:hueOff val="-11708571"/>
                          <a:satOff val="-92105"/>
                          <a:lumOff val="44705"/>
                        </a:schemeClr>
                      </a:solidFill>
                      <a:miter lim="400000"/>
                    </a:lnL>
                    <a:lnR w="25400">
                      <a:solidFill>
                        <a:schemeClr val="accent1">
                          <a:hueOff val="-11708571"/>
                          <a:satOff val="-92105"/>
                          <a:lumOff val="44705"/>
                        </a:schemeClr>
                      </a:solidFill>
                      <a:miter lim="400000"/>
                    </a:lnR>
                    <a:lnT w="25400">
                      <a:solidFill>
                        <a:schemeClr val="accent1">
                          <a:hueOff val="-11708571"/>
                          <a:satOff val="-92105"/>
                          <a:lumOff val="44705"/>
                        </a:schemeClr>
                      </a:solidFill>
                      <a:miter lim="400000"/>
                    </a:lnT>
                    <a:lnB w="0">
                      <a:miter lim="400000"/>
                    </a:lnB>
                    <a:noFill/>
                  </a:tcPr>
                </a:tc>
                <a:tc>
                  <a:txBody>
                    <a:bodyPr/>
                    <a:lstStyle/>
                    <a:p>
                      <a:pPr algn="l" defTabSz="822960">
                        <a:lnSpc>
                          <a:spcPct val="120000"/>
                        </a:lnSpc>
                        <a:defRPr sz="1400" spc="56">
                          <a:sym typeface="BentonSansF"/>
                        </a:defRPr>
                      </a:pPr>
                      <a:endParaRPr sz="700"/>
                    </a:p>
                  </a:txBody>
                  <a:tcPr marL="25400" marR="25400" marT="25400" marB="25400" anchor="ctr" horzOverflow="overflow">
                    <a:lnL w="25400">
                      <a:solidFill>
                        <a:schemeClr val="accent1">
                          <a:hueOff val="-11708571"/>
                          <a:satOff val="-92105"/>
                          <a:lumOff val="44705"/>
                        </a:schemeClr>
                      </a:solidFill>
                      <a:miter lim="400000"/>
                    </a:lnL>
                    <a:lnR w="25400">
                      <a:solidFill>
                        <a:schemeClr val="accent1">
                          <a:hueOff val="-11708571"/>
                          <a:satOff val="-92105"/>
                          <a:lumOff val="44705"/>
                        </a:schemeClr>
                      </a:solidFill>
                      <a:miter lim="400000"/>
                    </a:lnR>
                    <a:lnT w="25400">
                      <a:solidFill>
                        <a:schemeClr val="accent1">
                          <a:hueOff val="-11708571"/>
                          <a:satOff val="-92105"/>
                          <a:lumOff val="44705"/>
                        </a:schemeClr>
                      </a:solidFill>
                      <a:miter lim="400000"/>
                    </a:lnT>
                    <a:lnB w="0">
                      <a:miter lim="400000"/>
                    </a:lnB>
                    <a:solidFill>
                      <a:schemeClr val="accent2">
                        <a:hueOff val="-10800000"/>
                        <a:satOff val="-100000"/>
                        <a:lumOff val="54117"/>
                      </a:schemeClr>
                    </a:solidFill>
                  </a:tcPr>
                </a:tc>
                <a:tc>
                  <a:txBody>
                    <a:bodyPr/>
                    <a:lstStyle/>
                    <a:p>
                      <a:pPr algn="l" defTabSz="822960">
                        <a:lnSpc>
                          <a:spcPct val="120000"/>
                        </a:lnSpc>
                        <a:defRPr sz="1400" spc="56">
                          <a:sym typeface="BentonSansF"/>
                        </a:defRPr>
                      </a:pPr>
                      <a:endParaRPr sz="700"/>
                    </a:p>
                  </a:txBody>
                  <a:tcPr marL="25400" marR="25400" marT="25400" marB="25400" anchor="ctr" horzOverflow="overflow">
                    <a:lnL w="25400">
                      <a:solidFill>
                        <a:schemeClr val="accent1">
                          <a:hueOff val="-11708571"/>
                          <a:satOff val="-92105"/>
                          <a:lumOff val="44705"/>
                        </a:schemeClr>
                      </a:solidFill>
                      <a:miter lim="400000"/>
                    </a:lnL>
                    <a:lnR w="25400">
                      <a:solidFill>
                        <a:schemeClr val="accent1">
                          <a:hueOff val="-11708571"/>
                          <a:satOff val="-92105"/>
                          <a:lumOff val="44705"/>
                        </a:schemeClr>
                      </a:solidFill>
                      <a:miter lim="400000"/>
                    </a:lnR>
                    <a:lnT w="25400">
                      <a:solidFill>
                        <a:schemeClr val="accent1">
                          <a:hueOff val="-11708571"/>
                          <a:satOff val="-92105"/>
                          <a:lumOff val="44705"/>
                        </a:schemeClr>
                      </a:solidFill>
                      <a:miter lim="400000"/>
                    </a:lnT>
                    <a:lnB w="0">
                      <a:miter lim="400000"/>
                    </a:lnB>
                    <a:solidFill>
                      <a:schemeClr val="accent2">
                        <a:hueOff val="-10800000"/>
                        <a:satOff val="-100000"/>
                        <a:lumOff val="54117"/>
                      </a:schemeClr>
                    </a:solidFill>
                  </a:tcPr>
                </a:tc>
                <a:tc>
                  <a:txBody>
                    <a:bodyPr/>
                    <a:lstStyle/>
                    <a:p>
                      <a:pPr algn="l" defTabSz="822960">
                        <a:lnSpc>
                          <a:spcPct val="120000"/>
                        </a:lnSpc>
                        <a:defRPr sz="1400" spc="56">
                          <a:sym typeface="BentonSansF"/>
                        </a:defRPr>
                      </a:pPr>
                      <a:endParaRPr sz="700"/>
                    </a:p>
                  </a:txBody>
                  <a:tcPr marL="25400" marR="25400" marT="25400" marB="25400" anchor="ctr" horzOverflow="overflow">
                    <a:lnL w="25400">
                      <a:solidFill>
                        <a:schemeClr val="accent1">
                          <a:hueOff val="-11708571"/>
                          <a:satOff val="-92105"/>
                          <a:lumOff val="44705"/>
                        </a:schemeClr>
                      </a:solidFill>
                      <a:miter lim="400000"/>
                    </a:lnL>
                    <a:lnR w="25400">
                      <a:solidFill>
                        <a:schemeClr val="accent1">
                          <a:hueOff val="-11708571"/>
                          <a:satOff val="-92105"/>
                          <a:lumOff val="44705"/>
                        </a:schemeClr>
                      </a:solidFill>
                      <a:miter lim="400000"/>
                    </a:lnR>
                    <a:lnT w="25400">
                      <a:solidFill>
                        <a:schemeClr val="accent1">
                          <a:hueOff val="-11708571"/>
                          <a:satOff val="-92105"/>
                          <a:lumOff val="44705"/>
                        </a:schemeClr>
                      </a:solidFill>
                      <a:miter lim="400000"/>
                    </a:lnT>
                    <a:lnB w="0">
                      <a:miter lim="400000"/>
                    </a:lnB>
                    <a:noFill/>
                  </a:tcPr>
                </a:tc>
                <a:tc>
                  <a:txBody>
                    <a:bodyPr/>
                    <a:lstStyle/>
                    <a:p>
                      <a:pPr algn="l" defTabSz="822960">
                        <a:lnSpc>
                          <a:spcPct val="120000"/>
                        </a:lnSpc>
                        <a:defRPr sz="1400" spc="56">
                          <a:sym typeface="BentonSansF"/>
                        </a:defRPr>
                      </a:pPr>
                      <a:endParaRPr sz="700"/>
                    </a:p>
                  </a:txBody>
                  <a:tcPr marL="25400" marR="25400" marT="25400" marB="25400" anchor="ctr" horzOverflow="overflow">
                    <a:lnL w="25400">
                      <a:solidFill>
                        <a:schemeClr val="accent1">
                          <a:hueOff val="-11708571"/>
                          <a:satOff val="-92105"/>
                          <a:lumOff val="44705"/>
                        </a:schemeClr>
                      </a:solidFill>
                      <a:miter lim="400000"/>
                    </a:lnL>
                    <a:lnR w="25400">
                      <a:solidFill>
                        <a:schemeClr val="accent1">
                          <a:hueOff val="-11708571"/>
                          <a:satOff val="-92105"/>
                          <a:lumOff val="44705"/>
                        </a:schemeClr>
                      </a:solidFill>
                      <a:miter lim="400000"/>
                    </a:lnR>
                    <a:lnT w="25400">
                      <a:solidFill>
                        <a:schemeClr val="accent1">
                          <a:hueOff val="-11708571"/>
                          <a:satOff val="-92105"/>
                          <a:lumOff val="44705"/>
                        </a:schemeClr>
                      </a:solidFill>
                      <a:miter lim="400000"/>
                    </a:lnT>
                    <a:lnB w="0">
                      <a:miter lim="400000"/>
                    </a:lnB>
                    <a:solidFill>
                      <a:schemeClr val="accent2">
                        <a:hueOff val="-10800000"/>
                        <a:satOff val="-100000"/>
                        <a:lumOff val="54117"/>
                      </a:schemeClr>
                    </a:solidFill>
                  </a:tcPr>
                </a:tc>
                <a:tc>
                  <a:txBody>
                    <a:bodyPr/>
                    <a:lstStyle/>
                    <a:p>
                      <a:pPr algn="l" defTabSz="822960">
                        <a:lnSpc>
                          <a:spcPct val="120000"/>
                        </a:lnSpc>
                        <a:defRPr sz="1400" spc="56">
                          <a:sym typeface="BentonSansF"/>
                        </a:defRPr>
                      </a:pPr>
                      <a:endParaRPr sz="700"/>
                    </a:p>
                  </a:txBody>
                  <a:tcPr marL="25400" marR="25400" marT="25400" marB="25400" anchor="ctr" horzOverflow="overflow">
                    <a:lnL w="25400">
                      <a:solidFill>
                        <a:schemeClr val="accent1">
                          <a:hueOff val="-11708571"/>
                          <a:satOff val="-92105"/>
                          <a:lumOff val="44705"/>
                        </a:schemeClr>
                      </a:solidFill>
                      <a:miter lim="400000"/>
                    </a:lnL>
                    <a:lnR w="25400">
                      <a:solidFill>
                        <a:schemeClr val="accent1">
                          <a:hueOff val="-11708571"/>
                          <a:satOff val="-92105"/>
                          <a:lumOff val="44705"/>
                        </a:schemeClr>
                      </a:solidFill>
                      <a:miter lim="400000"/>
                    </a:lnR>
                    <a:lnT w="25400">
                      <a:solidFill>
                        <a:schemeClr val="accent1">
                          <a:hueOff val="-11708571"/>
                          <a:satOff val="-92105"/>
                          <a:lumOff val="44705"/>
                        </a:schemeClr>
                      </a:solidFill>
                      <a:miter lim="400000"/>
                    </a:lnT>
                    <a:lnB w="0">
                      <a:miter lim="400000"/>
                    </a:lnB>
                    <a:solidFill>
                      <a:schemeClr val="accent2">
                        <a:hueOff val="-10800000"/>
                        <a:satOff val="-100000"/>
                        <a:lumOff val="54117"/>
                      </a:schemeClr>
                    </a:solidFill>
                  </a:tcPr>
                </a:tc>
                <a:tc>
                  <a:txBody>
                    <a:bodyPr/>
                    <a:lstStyle/>
                    <a:p>
                      <a:pPr algn="l" defTabSz="822960">
                        <a:lnSpc>
                          <a:spcPct val="120000"/>
                        </a:lnSpc>
                        <a:defRPr sz="1400" spc="56">
                          <a:sym typeface="BentonSansF"/>
                        </a:defRPr>
                      </a:pPr>
                      <a:endParaRPr sz="700"/>
                    </a:p>
                  </a:txBody>
                  <a:tcPr marL="25400" marR="25400" marT="25400" marB="25400" anchor="ctr" horzOverflow="overflow">
                    <a:lnL w="25400">
                      <a:solidFill>
                        <a:schemeClr val="accent1">
                          <a:hueOff val="-11708571"/>
                          <a:satOff val="-92105"/>
                          <a:lumOff val="44705"/>
                        </a:schemeClr>
                      </a:solidFill>
                      <a:miter lim="400000"/>
                    </a:lnL>
                    <a:lnR w="25400">
                      <a:solidFill>
                        <a:schemeClr val="accent1">
                          <a:hueOff val="-11708571"/>
                          <a:satOff val="-92105"/>
                          <a:lumOff val="44705"/>
                        </a:schemeClr>
                      </a:solidFill>
                      <a:miter lim="400000"/>
                    </a:lnR>
                    <a:lnT w="25400">
                      <a:solidFill>
                        <a:schemeClr val="accent1">
                          <a:hueOff val="-11708571"/>
                          <a:satOff val="-92105"/>
                          <a:lumOff val="44705"/>
                        </a:schemeClr>
                      </a:solidFill>
                      <a:miter lim="400000"/>
                    </a:lnT>
                    <a:lnB w="0">
                      <a:miter lim="400000"/>
                    </a:lnB>
                    <a:solidFill>
                      <a:schemeClr val="accent2">
                        <a:hueOff val="-10800000"/>
                        <a:satOff val="-100000"/>
                        <a:lumOff val="54117"/>
                      </a:schemeClr>
                    </a:solidFill>
                  </a:tcPr>
                </a:tc>
                <a:tc>
                  <a:txBody>
                    <a:bodyPr/>
                    <a:lstStyle/>
                    <a:p>
                      <a:pPr algn="l" defTabSz="822960">
                        <a:lnSpc>
                          <a:spcPct val="120000"/>
                        </a:lnSpc>
                        <a:defRPr sz="1400" spc="56">
                          <a:sym typeface="BentonSansF"/>
                        </a:defRPr>
                      </a:pPr>
                      <a:endParaRPr sz="700"/>
                    </a:p>
                  </a:txBody>
                  <a:tcPr marL="25400" marR="25400" marT="25400" marB="25400" anchor="ctr" horzOverflow="overflow">
                    <a:lnL w="25400">
                      <a:solidFill>
                        <a:schemeClr val="accent1">
                          <a:hueOff val="-11708571"/>
                          <a:satOff val="-92105"/>
                          <a:lumOff val="44705"/>
                        </a:schemeClr>
                      </a:solidFill>
                      <a:miter lim="400000"/>
                    </a:lnL>
                    <a:lnR w="25400">
                      <a:solidFill>
                        <a:schemeClr val="accent1">
                          <a:hueOff val="-11708571"/>
                          <a:satOff val="-92105"/>
                          <a:lumOff val="44705"/>
                        </a:schemeClr>
                      </a:solidFill>
                      <a:miter lim="400000"/>
                    </a:lnR>
                    <a:lnT w="25400">
                      <a:solidFill>
                        <a:schemeClr val="accent1">
                          <a:hueOff val="-11708571"/>
                          <a:satOff val="-92105"/>
                          <a:lumOff val="44705"/>
                        </a:schemeClr>
                      </a:solidFill>
                      <a:miter lim="400000"/>
                    </a:lnT>
                    <a:lnB w="0">
                      <a:miter lim="400000"/>
                    </a:lnB>
                    <a:solidFill>
                      <a:schemeClr val="accent2">
                        <a:hueOff val="-10800000"/>
                        <a:satOff val="-100000"/>
                        <a:lumOff val="54117"/>
                      </a:schemeClr>
                    </a:solidFill>
                  </a:tcPr>
                </a:tc>
                <a:tc>
                  <a:txBody>
                    <a:bodyPr/>
                    <a:lstStyle/>
                    <a:p>
                      <a:pPr algn="l" defTabSz="822960">
                        <a:lnSpc>
                          <a:spcPct val="120000"/>
                        </a:lnSpc>
                        <a:defRPr sz="1400" spc="56">
                          <a:sym typeface="BentonSansF"/>
                        </a:defRPr>
                      </a:pPr>
                      <a:endParaRPr sz="700"/>
                    </a:p>
                  </a:txBody>
                  <a:tcPr marL="25400" marR="25400" marT="25400" marB="25400" anchor="ctr" horzOverflow="overflow">
                    <a:lnL w="25400">
                      <a:solidFill>
                        <a:schemeClr val="accent1">
                          <a:hueOff val="-11708571"/>
                          <a:satOff val="-92105"/>
                          <a:lumOff val="44705"/>
                        </a:schemeClr>
                      </a:solidFill>
                      <a:miter lim="400000"/>
                    </a:lnL>
                    <a:lnR w="25400">
                      <a:solidFill>
                        <a:schemeClr val="accent1">
                          <a:hueOff val="-11708571"/>
                          <a:satOff val="-92105"/>
                          <a:lumOff val="44705"/>
                        </a:schemeClr>
                      </a:solidFill>
                      <a:miter lim="400000"/>
                    </a:lnR>
                    <a:lnT w="25400">
                      <a:solidFill>
                        <a:schemeClr val="accent1">
                          <a:hueOff val="-11708571"/>
                          <a:satOff val="-92105"/>
                          <a:lumOff val="44705"/>
                        </a:schemeClr>
                      </a:solidFill>
                      <a:miter lim="400000"/>
                    </a:lnT>
                    <a:lnB w="0">
                      <a:miter lim="400000"/>
                    </a:lnB>
                    <a:noFill/>
                  </a:tcPr>
                </a:tc>
                <a:tc>
                  <a:txBody>
                    <a:bodyPr/>
                    <a:lstStyle/>
                    <a:p>
                      <a:pPr indent="228600" algn="l" defTabSz="822960">
                        <a:lnSpc>
                          <a:spcPct val="120000"/>
                        </a:lnSpc>
                        <a:defRPr sz="1400" spc="56">
                          <a:sym typeface="BentonSansF"/>
                        </a:defRPr>
                      </a:pPr>
                      <a:r>
                        <a:rPr sz="700" b="1">
                          <a:solidFill>
                            <a:schemeClr val="accent1">
                              <a:hueOff val="-11708571"/>
                              <a:satOff val="-92105"/>
                              <a:lumOff val="44705"/>
                            </a:schemeClr>
                          </a:solidFill>
                        </a:rPr>
                        <a:t>Lorem Ipsum</a:t>
                      </a:r>
                    </a:p>
                  </a:txBody>
                  <a:tcPr marL="25400" marR="25400" marT="25400" marB="25400" anchor="ctr" horzOverflow="overflow">
                    <a:lnL w="25400">
                      <a:solidFill>
                        <a:schemeClr val="accent1">
                          <a:hueOff val="-11708571"/>
                          <a:satOff val="-92105"/>
                          <a:lumOff val="44705"/>
                        </a:schemeClr>
                      </a:solidFill>
                      <a:miter lim="400000"/>
                    </a:lnL>
                    <a:lnR w="25400">
                      <a:solidFill>
                        <a:schemeClr val="accent1">
                          <a:hueOff val="-11708571"/>
                          <a:satOff val="-92105"/>
                          <a:lumOff val="44705"/>
                        </a:schemeClr>
                      </a:solidFill>
                      <a:miter lim="400000"/>
                    </a:lnR>
                    <a:lnT w="25400">
                      <a:solidFill>
                        <a:schemeClr val="accent1">
                          <a:hueOff val="-11708571"/>
                          <a:satOff val="-92105"/>
                          <a:lumOff val="44705"/>
                        </a:schemeClr>
                      </a:solidFill>
                      <a:miter lim="400000"/>
                    </a:lnT>
                    <a:lnB w="0">
                      <a:miter lim="400000"/>
                    </a:lnB>
                    <a:solidFill>
                      <a:schemeClr val="accent3"/>
                    </a:solidFill>
                  </a:tcPr>
                </a:tc>
                <a:tc>
                  <a:txBody>
                    <a:bodyPr/>
                    <a:lstStyle/>
                    <a:p>
                      <a:pPr algn="l" defTabSz="822960">
                        <a:lnSpc>
                          <a:spcPct val="120000"/>
                        </a:lnSpc>
                        <a:defRPr sz="1400" spc="56">
                          <a:sym typeface="BentonSansF"/>
                        </a:defRPr>
                      </a:pPr>
                      <a:endParaRPr sz="700"/>
                    </a:p>
                  </a:txBody>
                  <a:tcPr marL="25400" marR="25400" marT="25400" marB="25400" anchor="ctr" horzOverflow="overflow">
                    <a:lnL w="25400">
                      <a:solidFill>
                        <a:schemeClr val="accent1">
                          <a:hueOff val="-11708571"/>
                          <a:satOff val="-92105"/>
                          <a:lumOff val="44705"/>
                        </a:schemeClr>
                      </a:solidFill>
                      <a:miter lim="400000"/>
                    </a:lnL>
                    <a:lnR w="12700">
                      <a:solidFill>
                        <a:schemeClr val="accent1">
                          <a:hueOff val="-11708571"/>
                          <a:satOff val="-92105"/>
                          <a:lumOff val="44705"/>
                        </a:schemeClr>
                      </a:solidFill>
                      <a:miter lim="400000"/>
                    </a:lnR>
                    <a:lnT w="25400">
                      <a:solidFill>
                        <a:schemeClr val="accent1">
                          <a:hueOff val="-11708571"/>
                          <a:satOff val="-92105"/>
                          <a:lumOff val="44705"/>
                        </a:schemeClr>
                      </a:solidFill>
                      <a:miter lim="400000"/>
                    </a:lnT>
                    <a:lnB w="0">
                      <a:miter lim="400000"/>
                    </a:lnB>
                    <a:solidFill>
                      <a:schemeClr val="accent2">
                        <a:hueOff val="-10800000"/>
                        <a:satOff val="-100000"/>
                        <a:lumOff val="54117"/>
                      </a:schemeClr>
                    </a:solidFill>
                  </a:tcPr>
                </a:tc>
                <a:extLst>
                  <a:ext uri="{0D108BD9-81ED-4DB2-BD59-A6C34878D82A}">
                    <a16:rowId xmlns:a16="http://schemas.microsoft.com/office/drawing/2014/main" xmlns="" val="10010"/>
                  </a:ext>
                </a:extLst>
              </a:tr>
            </a:tbl>
          </a:graphicData>
        </a:graphic>
      </p:graphicFrame>
      <p:sp>
        <p:nvSpPr>
          <p:cNvPr id="1561" name="Image"/>
          <p:cNvSpPr>
            <a:spLocks noGrp="1"/>
          </p:cNvSpPr>
          <p:nvPr>
            <p:ph type="pic" sz="quarter" idx="29"/>
          </p:nvPr>
        </p:nvSpPr>
        <p:spPr>
          <a:xfrm>
            <a:off x="633471" y="2845801"/>
            <a:ext cx="960116" cy="540068"/>
          </a:xfrm>
          <a:prstGeom prst="rect">
            <a:avLst/>
          </a:prstGeom>
        </p:spPr>
        <p:txBody>
          <a:bodyPr lIns="91439" tIns="45719" rIns="91439" bIns="45719" anchor="t">
            <a:noAutofit/>
          </a:bodyPr>
          <a:lstStyle/>
          <a:p>
            <a:endParaRPr/>
          </a:p>
        </p:txBody>
      </p:sp>
      <p:sp>
        <p:nvSpPr>
          <p:cNvPr id="1562" name="Image"/>
          <p:cNvSpPr>
            <a:spLocks noGrp="1"/>
          </p:cNvSpPr>
          <p:nvPr>
            <p:ph type="pic" sz="quarter" idx="30"/>
          </p:nvPr>
        </p:nvSpPr>
        <p:spPr>
          <a:xfrm>
            <a:off x="2741671" y="3255804"/>
            <a:ext cx="960116" cy="540068"/>
          </a:xfrm>
          <a:prstGeom prst="rect">
            <a:avLst/>
          </a:prstGeom>
        </p:spPr>
        <p:txBody>
          <a:bodyPr lIns="91439" tIns="45719" rIns="91439" bIns="45719" anchor="t">
            <a:noAutofit/>
          </a:bodyPr>
          <a:lstStyle/>
          <a:p>
            <a:endParaRPr/>
          </a:p>
        </p:txBody>
      </p:sp>
      <p:sp>
        <p:nvSpPr>
          <p:cNvPr id="1563" name="Image"/>
          <p:cNvSpPr>
            <a:spLocks noGrp="1"/>
          </p:cNvSpPr>
          <p:nvPr>
            <p:ph type="pic" sz="quarter" idx="31"/>
          </p:nvPr>
        </p:nvSpPr>
        <p:spPr>
          <a:xfrm>
            <a:off x="4840453" y="3664303"/>
            <a:ext cx="960117" cy="540068"/>
          </a:xfrm>
          <a:prstGeom prst="rect">
            <a:avLst/>
          </a:prstGeom>
        </p:spPr>
        <p:txBody>
          <a:bodyPr lIns="91439" tIns="45719" rIns="91439" bIns="45719" anchor="t">
            <a:noAutofit/>
          </a:bodyPr>
          <a:lstStyle/>
          <a:p>
            <a:endParaRPr/>
          </a:p>
        </p:txBody>
      </p:sp>
      <p:sp>
        <p:nvSpPr>
          <p:cNvPr id="1564" name="Image"/>
          <p:cNvSpPr>
            <a:spLocks noGrp="1"/>
          </p:cNvSpPr>
          <p:nvPr>
            <p:ph type="pic" sz="quarter" idx="32"/>
          </p:nvPr>
        </p:nvSpPr>
        <p:spPr>
          <a:xfrm>
            <a:off x="8994637" y="4891046"/>
            <a:ext cx="960116" cy="540068"/>
          </a:xfrm>
          <a:prstGeom prst="rect">
            <a:avLst/>
          </a:prstGeom>
        </p:spPr>
        <p:txBody>
          <a:bodyPr lIns="91439" tIns="45719" rIns="91439" bIns="45719" anchor="t">
            <a:noAutofit/>
          </a:bodyPr>
          <a:lstStyle/>
          <a:p>
            <a:endParaRPr/>
          </a:p>
        </p:txBody>
      </p:sp>
      <p:sp>
        <p:nvSpPr>
          <p:cNvPr id="1565" name="Slide Number"/>
          <p:cNvSpPr txBox="1">
            <a:spLocks noGrp="1"/>
          </p:cNvSpPr>
          <p:nvPr>
            <p:ph type="sldNum" sz="quarter" idx="2"/>
          </p:nvPr>
        </p:nvSpPr>
        <p:spPr>
          <a:xfrm>
            <a:off x="8736225" y="6180921"/>
            <a:ext cx="279881" cy="350861"/>
          </a:xfrm>
          <a:prstGeom prst="rect">
            <a:avLst/>
          </a:prstGeom>
        </p:spPr>
        <p:txBody>
          <a:bodyPr lIns="45718" tIns="45718" rIns="45718" bIns="45718" anchor="ctr"/>
          <a:lstStyle>
            <a:lvl1pPr algn="l" defTabSz="411480">
              <a:lnSpc>
                <a:spcPct val="140000"/>
              </a:lnSpc>
              <a:defRPr sz="1200">
                <a:solidFill>
                  <a:srgbClr val="000000"/>
                </a:solidFill>
                <a:latin typeface="+mn-lt"/>
                <a:ea typeface="+mn-ea"/>
                <a:cs typeface="+mn-cs"/>
                <a:sym typeface="BentonSansF"/>
              </a:defRPr>
            </a:lvl1pPr>
          </a:lstStyle>
          <a:p>
            <a:fld id="{86CB4B4D-7CA3-9044-876B-883B54F8677D}" type="slidenum">
              <a:rPr/>
              <a:pPr/>
              <a:t>‹#›</a:t>
            </a:fld>
            <a:endParaRPr/>
          </a:p>
        </p:txBody>
      </p:sp>
    </p:spTree>
    <p:extLst>
      <p:ext uri="{BB962C8B-B14F-4D97-AF65-F5344CB8AC3E}">
        <p14:creationId xmlns:p14="http://schemas.microsoft.com/office/powerpoint/2010/main" val="453715869"/>
      </p:ext>
    </p:extLst>
  </p:cSld>
  <p:clrMapOvr>
    <a:masterClrMapping/>
  </p:clrMapOvr>
  <p:transition spd="med"/>
</p:sldLayout>
</file>

<file path=ppt/slideLayouts/slideLayout126.xml><?xml version="1.0" encoding="utf-8"?>
<p:sldLayout xmlns:a="http://schemas.openxmlformats.org/drawingml/2006/main" xmlns:r="http://schemas.openxmlformats.org/officeDocument/2006/relationships" xmlns:p="http://schemas.openxmlformats.org/presentationml/2006/main" type="tx">
  <p:cSld name="Reference: Complex project timeline v.2">
    <p:spTree>
      <p:nvGrpSpPr>
        <p:cNvPr id="1" name=""/>
        <p:cNvGrpSpPr/>
        <p:nvPr/>
      </p:nvGrpSpPr>
      <p:grpSpPr>
        <a:xfrm>
          <a:off x="0" y="0"/>
          <a:ext cx="0" cy="0"/>
          <a:chOff x="0" y="0"/>
          <a:chExt cx="0" cy="0"/>
        </a:xfrm>
      </p:grpSpPr>
      <p:graphicFrame>
        <p:nvGraphicFramePr>
          <p:cNvPr id="1572" name="Table"/>
          <p:cNvGraphicFramePr/>
          <p:nvPr/>
        </p:nvGraphicFramePr>
        <p:xfrm>
          <a:off x="898573" y="1185333"/>
          <a:ext cx="10398824" cy="5059711"/>
        </p:xfrm>
        <a:graphic>
          <a:graphicData uri="http://schemas.openxmlformats.org/drawingml/2006/table">
            <a:tbl>
              <a:tblPr/>
              <a:tblGrid>
                <a:gridCol w="835318">
                  <a:extLst>
                    <a:ext uri="{9D8B030D-6E8A-4147-A177-3AD203B41FA5}">
                      <a16:colId xmlns:a16="http://schemas.microsoft.com/office/drawing/2014/main" xmlns="" val="20000"/>
                    </a:ext>
                  </a:extLst>
                </a:gridCol>
                <a:gridCol w="279400">
                  <a:extLst>
                    <a:ext uri="{9D8B030D-6E8A-4147-A177-3AD203B41FA5}">
                      <a16:colId xmlns:a16="http://schemas.microsoft.com/office/drawing/2014/main" xmlns="" val="20001"/>
                    </a:ext>
                  </a:extLst>
                </a:gridCol>
                <a:gridCol w="931506">
                  <a:extLst>
                    <a:ext uri="{9D8B030D-6E8A-4147-A177-3AD203B41FA5}">
                      <a16:colId xmlns:a16="http://schemas.microsoft.com/office/drawing/2014/main" xmlns="" val="20002"/>
                    </a:ext>
                  </a:extLst>
                </a:gridCol>
                <a:gridCol w="931506">
                  <a:extLst>
                    <a:ext uri="{9D8B030D-6E8A-4147-A177-3AD203B41FA5}">
                      <a16:colId xmlns:a16="http://schemas.microsoft.com/office/drawing/2014/main" xmlns="" val="20003"/>
                    </a:ext>
                  </a:extLst>
                </a:gridCol>
                <a:gridCol w="279400">
                  <a:extLst>
                    <a:ext uri="{9D8B030D-6E8A-4147-A177-3AD203B41FA5}">
                      <a16:colId xmlns:a16="http://schemas.microsoft.com/office/drawing/2014/main" xmlns="" val="20004"/>
                    </a:ext>
                  </a:extLst>
                </a:gridCol>
                <a:gridCol w="931506">
                  <a:extLst>
                    <a:ext uri="{9D8B030D-6E8A-4147-A177-3AD203B41FA5}">
                      <a16:colId xmlns:a16="http://schemas.microsoft.com/office/drawing/2014/main" xmlns="" val="20005"/>
                    </a:ext>
                  </a:extLst>
                </a:gridCol>
                <a:gridCol w="931506">
                  <a:extLst>
                    <a:ext uri="{9D8B030D-6E8A-4147-A177-3AD203B41FA5}">
                      <a16:colId xmlns:a16="http://schemas.microsoft.com/office/drawing/2014/main" xmlns="" val="20006"/>
                    </a:ext>
                  </a:extLst>
                </a:gridCol>
                <a:gridCol w="279400">
                  <a:extLst>
                    <a:ext uri="{9D8B030D-6E8A-4147-A177-3AD203B41FA5}">
                      <a16:colId xmlns:a16="http://schemas.microsoft.com/office/drawing/2014/main" xmlns="" val="20007"/>
                    </a:ext>
                  </a:extLst>
                </a:gridCol>
                <a:gridCol w="931506">
                  <a:extLst>
                    <a:ext uri="{9D8B030D-6E8A-4147-A177-3AD203B41FA5}">
                      <a16:colId xmlns:a16="http://schemas.microsoft.com/office/drawing/2014/main" xmlns="" val="20008"/>
                    </a:ext>
                  </a:extLst>
                </a:gridCol>
                <a:gridCol w="931506">
                  <a:extLst>
                    <a:ext uri="{9D8B030D-6E8A-4147-A177-3AD203B41FA5}">
                      <a16:colId xmlns:a16="http://schemas.microsoft.com/office/drawing/2014/main" xmlns="" val="20009"/>
                    </a:ext>
                  </a:extLst>
                </a:gridCol>
                <a:gridCol w="931506">
                  <a:extLst>
                    <a:ext uri="{9D8B030D-6E8A-4147-A177-3AD203B41FA5}">
                      <a16:colId xmlns:a16="http://schemas.microsoft.com/office/drawing/2014/main" xmlns="" val="20010"/>
                    </a:ext>
                  </a:extLst>
                </a:gridCol>
                <a:gridCol w="931506">
                  <a:extLst>
                    <a:ext uri="{9D8B030D-6E8A-4147-A177-3AD203B41FA5}">
                      <a16:colId xmlns:a16="http://schemas.microsoft.com/office/drawing/2014/main" xmlns="" val="20011"/>
                    </a:ext>
                  </a:extLst>
                </a:gridCol>
                <a:gridCol w="279400">
                  <a:extLst>
                    <a:ext uri="{9D8B030D-6E8A-4147-A177-3AD203B41FA5}">
                      <a16:colId xmlns:a16="http://schemas.microsoft.com/office/drawing/2014/main" xmlns="" val="20012"/>
                    </a:ext>
                  </a:extLst>
                </a:gridCol>
                <a:gridCol w="931506">
                  <a:extLst>
                    <a:ext uri="{9D8B030D-6E8A-4147-A177-3AD203B41FA5}">
                      <a16:colId xmlns:a16="http://schemas.microsoft.com/office/drawing/2014/main" xmlns="" val="20013"/>
                    </a:ext>
                  </a:extLst>
                </a:gridCol>
                <a:gridCol w="931506">
                  <a:extLst>
                    <a:ext uri="{9D8B030D-6E8A-4147-A177-3AD203B41FA5}">
                      <a16:colId xmlns:a16="http://schemas.microsoft.com/office/drawing/2014/main" xmlns="" val="20014"/>
                    </a:ext>
                  </a:extLst>
                </a:gridCol>
              </a:tblGrid>
              <a:tr h="1096264">
                <a:tc>
                  <a:txBody>
                    <a:bodyPr/>
                    <a:lstStyle/>
                    <a:p>
                      <a:pPr algn="l" defTabSz="914400">
                        <a:lnSpc>
                          <a:spcPct val="150000"/>
                        </a:lnSpc>
                        <a:defRPr sz="1800"/>
                      </a:pPr>
                      <a:r>
                        <a:rPr sz="1000">
                          <a:solidFill>
                            <a:srgbClr val="424242"/>
                          </a:solidFill>
                          <a:latin typeface="Quarto Bold"/>
                          <a:ea typeface="Quarto Bold"/>
                          <a:cs typeface="Quarto Bold"/>
                          <a:sym typeface="Quarto Bold"/>
                        </a:rPr>
                        <a:t>Subhead</a:t>
                      </a:r>
                    </a:p>
                  </a:txBody>
                  <a:tcPr marL="25400" marR="25400" marT="25400" marB="25400" anchor="b" horzOverflow="overflow">
                    <a:lnL w="3175">
                      <a:solidFill>
                        <a:schemeClr val="accent1">
                          <a:hueOff val="-11708571"/>
                          <a:satOff val="-92105"/>
                          <a:lumOff val="44705"/>
                        </a:schemeClr>
                      </a:solidFill>
                      <a:miter lim="400000"/>
                    </a:lnL>
                    <a:lnR w="0">
                      <a:miter lim="400000"/>
                    </a:lnR>
                    <a:lnT w="12700">
                      <a:solidFill>
                        <a:srgbClr val="000000"/>
                      </a:solidFill>
                    </a:lnT>
                    <a:lnB w="3175">
                      <a:solidFill>
                        <a:schemeClr val="accent1">
                          <a:hueOff val="-11708571"/>
                          <a:satOff val="-92105"/>
                          <a:lumOff val="44705"/>
                        </a:schemeClr>
                      </a:solidFill>
                      <a:miter lim="400000"/>
                    </a:lnB>
                    <a:noFill/>
                  </a:tcPr>
                </a:tc>
                <a:tc>
                  <a:txBody>
                    <a:bodyPr/>
                    <a:lstStyle/>
                    <a:p>
                      <a:pPr algn="ctr" defTabSz="914400">
                        <a:lnSpc>
                          <a:spcPct val="150000"/>
                        </a:lnSpc>
                        <a:defRPr sz="2800">
                          <a:solidFill>
                            <a:srgbClr val="424242"/>
                          </a:solidFill>
                          <a:latin typeface="Quarto Bold"/>
                          <a:ea typeface="Quarto Bold"/>
                          <a:cs typeface="Quarto Bold"/>
                          <a:sym typeface="Quarto Bold"/>
                        </a:defRPr>
                      </a:pPr>
                      <a:endParaRPr sz="1400"/>
                    </a:p>
                  </a:txBody>
                  <a:tcPr marL="25400" marR="25400" marT="25400" marB="25400" anchor="b" horzOverflow="overflow">
                    <a:lnL w="0">
                      <a:miter lim="400000"/>
                    </a:lnL>
                    <a:lnR w="0">
                      <a:miter lim="400000"/>
                    </a:lnR>
                    <a:lnT w="0">
                      <a:miter lim="400000"/>
                    </a:lnT>
                    <a:lnB w="3175">
                      <a:solidFill>
                        <a:schemeClr val="accent1">
                          <a:hueOff val="-11708571"/>
                          <a:satOff val="-92105"/>
                          <a:lumOff val="44705"/>
                        </a:schemeClr>
                      </a:solidFill>
                      <a:miter lim="400000"/>
                    </a:lnB>
                    <a:noFill/>
                  </a:tcPr>
                </a:tc>
                <a:tc gridSpan="2">
                  <a:txBody>
                    <a:bodyPr/>
                    <a:lstStyle/>
                    <a:p>
                      <a:pPr algn="ctr" defTabSz="822960">
                        <a:lnSpc>
                          <a:spcPct val="490000"/>
                        </a:lnSpc>
                        <a:defRPr sz="2800">
                          <a:solidFill>
                            <a:srgbClr val="424242"/>
                          </a:solidFill>
                          <a:latin typeface="Quarto Bold"/>
                          <a:ea typeface="Quarto Bold"/>
                          <a:cs typeface="Quarto Bold"/>
                          <a:sym typeface="Quarto Bold"/>
                        </a:defRPr>
                      </a:pPr>
                      <a:r>
                        <a:rPr sz="1400"/>
                        <a:t>Immersion	</a:t>
                      </a:r>
                    </a:p>
                  </a:txBody>
                  <a:tcPr marL="25400" marR="25400" marT="25400" marB="25400" anchor="b" horzOverflow="overflow">
                    <a:lnL w="0">
                      <a:miter lim="400000"/>
                    </a:lnL>
                    <a:lnR w="0">
                      <a:miter lim="400000"/>
                    </a:lnR>
                    <a:lnT w="12700">
                      <a:solidFill>
                        <a:srgbClr val="000000"/>
                      </a:solidFill>
                    </a:lnT>
                    <a:lnB w="3175">
                      <a:solidFill>
                        <a:schemeClr val="accent1">
                          <a:hueOff val="-11708571"/>
                          <a:satOff val="-92105"/>
                          <a:lumOff val="44705"/>
                        </a:schemeClr>
                      </a:solidFill>
                      <a:miter lim="400000"/>
                    </a:lnB>
                    <a:noFill/>
                  </a:tcPr>
                </a:tc>
                <a:tc hMerge="1">
                  <a:txBody>
                    <a:bodyPr/>
                    <a:lstStyle/>
                    <a:p>
                      <a:endParaRPr lang="en-US"/>
                    </a:p>
                  </a:txBody>
                  <a:tcPr/>
                </a:tc>
                <a:tc>
                  <a:txBody>
                    <a:bodyPr/>
                    <a:lstStyle/>
                    <a:p>
                      <a:pPr algn="ctr" defTabSz="822960">
                        <a:lnSpc>
                          <a:spcPct val="490000"/>
                        </a:lnSpc>
                        <a:defRPr sz="2800">
                          <a:solidFill>
                            <a:srgbClr val="424242"/>
                          </a:solidFill>
                          <a:latin typeface="Quarto Bold"/>
                          <a:ea typeface="Quarto Bold"/>
                          <a:cs typeface="Quarto Bold"/>
                          <a:sym typeface="Quarto Bold"/>
                        </a:defRPr>
                      </a:pPr>
                      <a:endParaRPr sz="1400"/>
                    </a:p>
                  </a:txBody>
                  <a:tcPr marL="25400" marR="25400" marT="25400" marB="25400" anchor="b" horzOverflow="overflow">
                    <a:lnL w="0">
                      <a:miter lim="400000"/>
                    </a:lnL>
                    <a:lnR w="0">
                      <a:miter lim="400000"/>
                    </a:lnR>
                    <a:lnT w="0">
                      <a:miter lim="400000"/>
                    </a:lnT>
                    <a:lnB w="3175">
                      <a:solidFill>
                        <a:schemeClr val="accent1">
                          <a:hueOff val="-11708571"/>
                          <a:satOff val="-92105"/>
                          <a:lumOff val="44705"/>
                        </a:schemeClr>
                      </a:solidFill>
                      <a:miter lim="400000"/>
                    </a:lnB>
                    <a:noFill/>
                  </a:tcPr>
                </a:tc>
                <a:tc gridSpan="2">
                  <a:txBody>
                    <a:bodyPr/>
                    <a:lstStyle/>
                    <a:p>
                      <a:pPr algn="ctr" defTabSz="822960">
                        <a:lnSpc>
                          <a:spcPct val="490000"/>
                        </a:lnSpc>
                        <a:defRPr sz="2800">
                          <a:solidFill>
                            <a:srgbClr val="424242"/>
                          </a:solidFill>
                          <a:latin typeface="Quarto Bold"/>
                          <a:ea typeface="Quarto Bold"/>
                          <a:cs typeface="Quarto Bold"/>
                          <a:sym typeface="Quarto Bold"/>
                        </a:defRPr>
                      </a:pPr>
                      <a:r>
                        <a:rPr sz="1400"/>
                        <a:t>Discover</a:t>
                      </a:r>
                    </a:p>
                  </a:txBody>
                  <a:tcPr marL="25400" marR="25400" marT="25400" marB="25400" anchor="b" horzOverflow="overflow">
                    <a:lnL w="0">
                      <a:miter lim="400000"/>
                    </a:lnL>
                    <a:lnR w="0">
                      <a:miter lim="400000"/>
                    </a:lnR>
                    <a:lnT w="12700">
                      <a:solidFill>
                        <a:srgbClr val="000000"/>
                      </a:solidFill>
                    </a:lnT>
                    <a:lnB w="3175">
                      <a:solidFill>
                        <a:schemeClr val="accent1">
                          <a:hueOff val="-11708571"/>
                          <a:satOff val="-92105"/>
                          <a:lumOff val="44705"/>
                        </a:schemeClr>
                      </a:solidFill>
                      <a:miter lim="400000"/>
                    </a:lnB>
                    <a:noFill/>
                  </a:tcPr>
                </a:tc>
                <a:tc hMerge="1">
                  <a:txBody>
                    <a:bodyPr/>
                    <a:lstStyle/>
                    <a:p>
                      <a:endParaRPr lang="en-US"/>
                    </a:p>
                  </a:txBody>
                  <a:tcPr/>
                </a:tc>
                <a:tc>
                  <a:txBody>
                    <a:bodyPr/>
                    <a:lstStyle/>
                    <a:p>
                      <a:pPr algn="ctr" defTabSz="822960">
                        <a:lnSpc>
                          <a:spcPct val="490000"/>
                        </a:lnSpc>
                        <a:defRPr sz="2800">
                          <a:solidFill>
                            <a:srgbClr val="424242"/>
                          </a:solidFill>
                          <a:latin typeface="Quarto Bold"/>
                          <a:ea typeface="Quarto Bold"/>
                          <a:cs typeface="Quarto Bold"/>
                          <a:sym typeface="Quarto Bold"/>
                        </a:defRPr>
                      </a:pPr>
                      <a:endParaRPr sz="1400"/>
                    </a:p>
                  </a:txBody>
                  <a:tcPr marL="25400" marR="25400" marT="25400" marB="25400" anchor="b" horzOverflow="overflow">
                    <a:lnL w="0">
                      <a:miter lim="400000"/>
                    </a:lnL>
                    <a:lnR w="0">
                      <a:miter lim="400000"/>
                    </a:lnR>
                    <a:lnT w="0">
                      <a:miter lim="400000"/>
                    </a:lnT>
                    <a:lnB w="3175">
                      <a:solidFill>
                        <a:schemeClr val="accent1">
                          <a:hueOff val="-11708571"/>
                          <a:satOff val="-92105"/>
                          <a:lumOff val="44705"/>
                        </a:schemeClr>
                      </a:solidFill>
                      <a:miter lim="400000"/>
                    </a:lnB>
                    <a:noFill/>
                  </a:tcPr>
                </a:tc>
                <a:tc gridSpan="4">
                  <a:txBody>
                    <a:bodyPr/>
                    <a:lstStyle/>
                    <a:p>
                      <a:pPr algn="ctr" defTabSz="822960">
                        <a:lnSpc>
                          <a:spcPct val="490000"/>
                        </a:lnSpc>
                        <a:defRPr sz="2800">
                          <a:solidFill>
                            <a:srgbClr val="424242"/>
                          </a:solidFill>
                          <a:latin typeface="Quarto Bold"/>
                          <a:ea typeface="Quarto Bold"/>
                          <a:cs typeface="Quarto Bold"/>
                          <a:sym typeface="Quarto Bold"/>
                        </a:defRPr>
                      </a:pPr>
                      <a:r>
                        <a:rPr sz="1400"/>
                        <a:t>Design</a:t>
                      </a:r>
                    </a:p>
                  </a:txBody>
                  <a:tcPr marL="25400" marR="25400" marT="25400" marB="25400" anchor="b" horzOverflow="overflow">
                    <a:lnL w="0">
                      <a:miter lim="400000"/>
                    </a:lnL>
                    <a:lnR w="0">
                      <a:miter lim="400000"/>
                    </a:lnR>
                    <a:lnT w="12700">
                      <a:solidFill>
                        <a:srgbClr val="000000"/>
                      </a:solidFill>
                    </a:lnT>
                    <a:lnB w="3175">
                      <a:solidFill>
                        <a:schemeClr val="accent1">
                          <a:hueOff val="-11708571"/>
                          <a:satOff val="-92105"/>
                          <a:lumOff val="44705"/>
                        </a:schemeClr>
                      </a:solidFill>
                      <a:miter lim="400000"/>
                    </a:lnB>
                    <a:noFill/>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ctr" defTabSz="822960">
                        <a:lnSpc>
                          <a:spcPct val="490000"/>
                        </a:lnSpc>
                        <a:defRPr sz="2800">
                          <a:solidFill>
                            <a:srgbClr val="424242"/>
                          </a:solidFill>
                          <a:latin typeface="Quarto Bold"/>
                          <a:ea typeface="Quarto Bold"/>
                          <a:cs typeface="Quarto Bold"/>
                          <a:sym typeface="Quarto Bold"/>
                        </a:defRPr>
                      </a:pPr>
                      <a:endParaRPr sz="1400"/>
                    </a:p>
                  </a:txBody>
                  <a:tcPr marL="25400" marR="25400" marT="25400" marB="25400" anchor="b" horzOverflow="overflow">
                    <a:lnL w="0">
                      <a:miter lim="400000"/>
                    </a:lnL>
                    <a:lnR w="0">
                      <a:miter lim="400000"/>
                    </a:lnR>
                    <a:lnT w="0">
                      <a:miter lim="400000"/>
                    </a:lnT>
                    <a:lnB w="3175">
                      <a:solidFill>
                        <a:schemeClr val="accent1">
                          <a:hueOff val="-11708571"/>
                          <a:satOff val="-92105"/>
                          <a:lumOff val="44705"/>
                        </a:schemeClr>
                      </a:solidFill>
                      <a:miter lim="400000"/>
                    </a:lnB>
                    <a:noFill/>
                  </a:tcPr>
                </a:tc>
                <a:tc gridSpan="2">
                  <a:txBody>
                    <a:bodyPr/>
                    <a:lstStyle/>
                    <a:p>
                      <a:pPr algn="ctr" defTabSz="822960">
                        <a:lnSpc>
                          <a:spcPct val="490000"/>
                        </a:lnSpc>
                        <a:defRPr sz="2800">
                          <a:solidFill>
                            <a:srgbClr val="424242"/>
                          </a:solidFill>
                          <a:latin typeface="Quarto Bold"/>
                          <a:ea typeface="Quarto Bold"/>
                          <a:cs typeface="Quarto Bold"/>
                          <a:sym typeface="Quarto Bold"/>
                        </a:defRPr>
                      </a:pPr>
                      <a:r>
                        <a:rPr sz="1400"/>
                        <a:t>Deliver</a:t>
                      </a:r>
                    </a:p>
                  </a:txBody>
                  <a:tcPr marL="25400" marR="25400" marT="25400" marB="25400" anchor="b" horzOverflow="overflow">
                    <a:lnL w="0">
                      <a:miter lim="400000"/>
                    </a:lnL>
                    <a:lnR w="3175">
                      <a:solidFill>
                        <a:schemeClr val="accent1">
                          <a:hueOff val="-11708571"/>
                          <a:satOff val="-92105"/>
                          <a:lumOff val="44705"/>
                        </a:schemeClr>
                      </a:solidFill>
                      <a:miter lim="400000"/>
                    </a:lnR>
                    <a:lnT w="12700">
                      <a:solidFill>
                        <a:srgbClr val="000000"/>
                      </a:solidFill>
                    </a:lnT>
                    <a:lnB w="3175">
                      <a:solidFill>
                        <a:schemeClr val="accent1">
                          <a:hueOff val="-11708571"/>
                          <a:satOff val="-92105"/>
                          <a:lumOff val="44705"/>
                        </a:schemeClr>
                      </a:solidFill>
                      <a:miter lim="400000"/>
                    </a:lnB>
                    <a:noFill/>
                  </a:tcPr>
                </a:tc>
                <a:tc hMerge="1">
                  <a:txBody>
                    <a:bodyPr/>
                    <a:lstStyle/>
                    <a:p>
                      <a:endParaRPr lang="en-US"/>
                    </a:p>
                  </a:txBody>
                  <a:tcPr/>
                </a:tc>
                <a:extLst>
                  <a:ext uri="{0D108BD9-81ED-4DB2-BD59-A6C34878D82A}">
                    <a16:rowId xmlns:a16="http://schemas.microsoft.com/office/drawing/2014/main" xmlns="" val="10000"/>
                  </a:ext>
                </a:extLst>
              </a:tr>
              <a:tr h="837326">
                <a:tc>
                  <a:txBody>
                    <a:bodyPr/>
                    <a:lstStyle/>
                    <a:p>
                      <a:pPr algn="l" defTabSz="822960">
                        <a:lnSpc>
                          <a:spcPct val="120000"/>
                        </a:lnSpc>
                        <a:defRPr sz="1400" spc="56">
                          <a:sym typeface="BentonSansF"/>
                        </a:defRPr>
                      </a:pPr>
                      <a:endParaRPr sz="700"/>
                    </a:p>
                  </a:txBody>
                  <a:tcPr marL="127000" marR="127000" marT="127000" marB="127000" horzOverflow="overflow">
                    <a:lnL w="3175">
                      <a:solidFill>
                        <a:schemeClr val="accent1">
                          <a:hueOff val="-11708571"/>
                          <a:satOff val="-92105"/>
                          <a:lumOff val="44705"/>
                        </a:schemeClr>
                      </a:solidFill>
                      <a:miter lim="400000"/>
                    </a:lnL>
                    <a:lnR w="0">
                      <a:miter lim="400000"/>
                    </a:lnR>
                    <a:lnT w="3175">
                      <a:solidFill>
                        <a:schemeClr val="accent1">
                          <a:hueOff val="-11708571"/>
                          <a:satOff val="-92105"/>
                          <a:lumOff val="44705"/>
                        </a:schemeClr>
                      </a:solidFill>
                      <a:miter lim="400000"/>
                    </a:lnT>
                    <a:lnB w="3175">
                      <a:solidFill>
                        <a:schemeClr val="accent1">
                          <a:hueOff val="-11708571"/>
                          <a:satOff val="-92105"/>
                          <a:lumOff val="44705"/>
                        </a:schemeClr>
                      </a:solidFill>
                      <a:miter lim="400000"/>
                    </a:lnB>
                    <a:noFill/>
                  </a:tcPr>
                </a:tc>
                <a:tc>
                  <a:txBody>
                    <a:bodyPr/>
                    <a:lstStyle/>
                    <a:p>
                      <a:pPr algn="ctr" defTabSz="822960">
                        <a:lnSpc>
                          <a:spcPct val="120000"/>
                        </a:lnSpc>
                        <a:defRPr sz="1400" spc="56">
                          <a:sym typeface="BentonSansF"/>
                        </a:defRPr>
                      </a:pPr>
                      <a:endParaRPr sz="700"/>
                    </a:p>
                  </a:txBody>
                  <a:tcPr marL="127000" marR="127000" marT="127000" marB="127000" horzOverflow="overflow">
                    <a:lnL w="0">
                      <a:miter lim="400000"/>
                    </a:lnL>
                    <a:lnR w="0">
                      <a:miter lim="400000"/>
                    </a:lnR>
                    <a:lnT w="3175">
                      <a:solidFill>
                        <a:schemeClr val="accent1">
                          <a:hueOff val="-11708571"/>
                          <a:satOff val="-92105"/>
                          <a:lumOff val="44705"/>
                        </a:schemeClr>
                      </a:solidFill>
                      <a:miter lim="400000"/>
                    </a:lnT>
                    <a:lnB w="3175">
                      <a:solidFill>
                        <a:schemeClr val="accent1">
                          <a:hueOff val="-11708571"/>
                          <a:satOff val="-92105"/>
                          <a:lumOff val="44705"/>
                        </a:schemeClr>
                      </a:solidFill>
                      <a:miter lim="400000"/>
                    </a:lnB>
                    <a:noFill/>
                  </a:tcPr>
                </a:tc>
                <a:tc gridSpan="2">
                  <a:txBody>
                    <a:bodyPr/>
                    <a:lstStyle/>
                    <a:p>
                      <a:pPr algn="ctr" defTabSz="822960">
                        <a:lnSpc>
                          <a:spcPct val="120000"/>
                        </a:lnSpc>
                        <a:defRPr sz="1800"/>
                      </a:pPr>
                      <a:r>
                        <a:rPr sz="700" spc="56">
                          <a:sym typeface="BentonSansF"/>
                        </a:rPr>
                        <a:t>Description text dolor  amet, consectetur adipisicing,  lorem ipsum dolor.</a:t>
                      </a:r>
                    </a:p>
                  </a:txBody>
                  <a:tcPr marL="127000" marR="127000" marT="127000" marB="127000" horzOverflow="overflow">
                    <a:lnL w="0">
                      <a:miter lim="400000"/>
                    </a:lnL>
                    <a:lnR w="0">
                      <a:miter lim="400000"/>
                    </a:lnR>
                    <a:lnT w="3175">
                      <a:solidFill>
                        <a:schemeClr val="accent1">
                          <a:hueOff val="-11708571"/>
                          <a:satOff val="-92105"/>
                          <a:lumOff val="44705"/>
                        </a:schemeClr>
                      </a:solidFill>
                      <a:miter lim="400000"/>
                    </a:lnT>
                    <a:lnB w="3175">
                      <a:solidFill>
                        <a:schemeClr val="accent1">
                          <a:hueOff val="-11708571"/>
                          <a:satOff val="-92105"/>
                          <a:lumOff val="44705"/>
                        </a:schemeClr>
                      </a:solidFill>
                      <a:miter lim="400000"/>
                    </a:lnB>
                    <a:noFill/>
                  </a:tcPr>
                </a:tc>
                <a:tc hMerge="1">
                  <a:txBody>
                    <a:bodyPr/>
                    <a:lstStyle/>
                    <a:p>
                      <a:endParaRPr lang="en-US"/>
                    </a:p>
                  </a:txBody>
                  <a:tcPr/>
                </a:tc>
                <a:tc>
                  <a:txBody>
                    <a:bodyPr/>
                    <a:lstStyle/>
                    <a:p>
                      <a:pPr algn="ctr" defTabSz="822960">
                        <a:lnSpc>
                          <a:spcPct val="120000"/>
                        </a:lnSpc>
                        <a:defRPr sz="1400" spc="56">
                          <a:sym typeface="BentonSansF"/>
                        </a:defRPr>
                      </a:pPr>
                      <a:endParaRPr sz="700"/>
                    </a:p>
                  </a:txBody>
                  <a:tcPr marL="127000" marR="127000" marT="127000" marB="127000" horzOverflow="overflow">
                    <a:lnL w="0">
                      <a:miter lim="400000"/>
                    </a:lnL>
                    <a:lnR w="0">
                      <a:miter lim="400000"/>
                    </a:lnR>
                    <a:lnT w="3175">
                      <a:solidFill>
                        <a:schemeClr val="accent1">
                          <a:hueOff val="-11708571"/>
                          <a:satOff val="-92105"/>
                          <a:lumOff val="44705"/>
                        </a:schemeClr>
                      </a:solidFill>
                      <a:miter lim="400000"/>
                    </a:lnT>
                    <a:lnB w="3175">
                      <a:solidFill>
                        <a:schemeClr val="accent1">
                          <a:hueOff val="-11708571"/>
                          <a:satOff val="-92105"/>
                          <a:lumOff val="44705"/>
                        </a:schemeClr>
                      </a:solidFill>
                      <a:miter lim="400000"/>
                    </a:lnB>
                    <a:noFill/>
                  </a:tcPr>
                </a:tc>
                <a:tc gridSpan="2">
                  <a:txBody>
                    <a:bodyPr/>
                    <a:lstStyle/>
                    <a:p>
                      <a:pPr algn="ctr" defTabSz="822960">
                        <a:lnSpc>
                          <a:spcPct val="120000"/>
                        </a:lnSpc>
                        <a:defRPr sz="1800"/>
                      </a:pPr>
                      <a:r>
                        <a:rPr sz="700" spc="56">
                          <a:sym typeface="BentonSansF"/>
                        </a:rPr>
                        <a:t>Description text dolor  amet, consectetur adipisicing,  lorem ipsum dolor.</a:t>
                      </a:r>
                    </a:p>
                  </a:txBody>
                  <a:tcPr marL="127000" marR="127000" marT="127000" marB="127000" horzOverflow="overflow">
                    <a:lnL w="0">
                      <a:miter lim="400000"/>
                    </a:lnL>
                    <a:lnR w="0">
                      <a:miter lim="400000"/>
                    </a:lnR>
                    <a:lnT w="3175">
                      <a:solidFill>
                        <a:schemeClr val="accent1">
                          <a:hueOff val="-11708571"/>
                          <a:satOff val="-92105"/>
                          <a:lumOff val="44705"/>
                        </a:schemeClr>
                      </a:solidFill>
                      <a:miter lim="400000"/>
                    </a:lnT>
                    <a:lnB w="3175">
                      <a:solidFill>
                        <a:schemeClr val="accent1">
                          <a:hueOff val="-11708571"/>
                          <a:satOff val="-92105"/>
                          <a:lumOff val="44705"/>
                        </a:schemeClr>
                      </a:solidFill>
                      <a:miter lim="400000"/>
                    </a:lnB>
                    <a:noFill/>
                  </a:tcPr>
                </a:tc>
                <a:tc hMerge="1">
                  <a:txBody>
                    <a:bodyPr/>
                    <a:lstStyle/>
                    <a:p>
                      <a:endParaRPr lang="en-US"/>
                    </a:p>
                  </a:txBody>
                  <a:tcPr/>
                </a:tc>
                <a:tc>
                  <a:txBody>
                    <a:bodyPr/>
                    <a:lstStyle/>
                    <a:p>
                      <a:pPr algn="ctr" defTabSz="822960">
                        <a:lnSpc>
                          <a:spcPct val="120000"/>
                        </a:lnSpc>
                        <a:defRPr sz="1400" spc="56">
                          <a:sym typeface="BentonSansF"/>
                        </a:defRPr>
                      </a:pPr>
                      <a:endParaRPr sz="700"/>
                    </a:p>
                  </a:txBody>
                  <a:tcPr marL="127000" marR="127000" marT="127000" marB="127000" horzOverflow="overflow">
                    <a:lnL w="0">
                      <a:miter lim="400000"/>
                    </a:lnL>
                    <a:lnR w="0">
                      <a:miter lim="400000"/>
                    </a:lnR>
                    <a:lnT w="3175">
                      <a:solidFill>
                        <a:schemeClr val="accent1">
                          <a:hueOff val="-11708571"/>
                          <a:satOff val="-92105"/>
                          <a:lumOff val="44705"/>
                        </a:schemeClr>
                      </a:solidFill>
                      <a:miter lim="400000"/>
                    </a:lnT>
                    <a:lnB w="3175">
                      <a:solidFill>
                        <a:schemeClr val="accent1">
                          <a:hueOff val="-11708571"/>
                          <a:satOff val="-92105"/>
                          <a:lumOff val="44705"/>
                        </a:schemeClr>
                      </a:solidFill>
                      <a:miter lim="400000"/>
                    </a:lnB>
                    <a:noFill/>
                  </a:tcPr>
                </a:tc>
                <a:tc>
                  <a:txBody>
                    <a:bodyPr/>
                    <a:lstStyle/>
                    <a:p>
                      <a:pPr algn="ctr" defTabSz="822960">
                        <a:lnSpc>
                          <a:spcPct val="120000"/>
                        </a:lnSpc>
                        <a:defRPr sz="1400" spc="56">
                          <a:sym typeface="BentonSansF"/>
                        </a:defRPr>
                      </a:pPr>
                      <a:endParaRPr sz="700"/>
                    </a:p>
                  </a:txBody>
                  <a:tcPr marL="127000" marR="127000" marT="127000" marB="127000" horzOverflow="overflow">
                    <a:lnL w="0">
                      <a:miter lim="400000"/>
                    </a:lnL>
                    <a:lnR w="12700">
                      <a:solidFill>
                        <a:schemeClr val="accent1">
                          <a:hueOff val="-11708571"/>
                          <a:satOff val="-92105"/>
                          <a:lumOff val="44705"/>
                        </a:schemeClr>
                      </a:solidFill>
                    </a:lnR>
                    <a:lnT w="3175">
                      <a:solidFill>
                        <a:schemeClr val="accent1">
                          <a:hueOff val="-11708571"/>
                          <a:satOff val="-92105"/>
                          <a:lumOff val="44705"/>
                        </a:schemeClr>
                      </a:solidFill>
                      <a:miter lim="400000"/>
                    </a:lnT>
                    <a:lnB w="3175">
                      <a:solidFill>
                        <a:schemeClr val="accent1">
                          <a:hueOff val="-11708571"/>
                          <a:satOff val="-92105"/>
                          <a:lumOff val="44705"/>
                        </a:schemeClr>
                      </a:solidFill>
                      <a:miter lim="400000"/>
                    </a:lnB>
                    <a:noFill/>
                  </a:tcPr>
                </a:tc>
                <a:tc gridSpan="2">
                  <a:txBody>
                    <a:bodyPr/>
                    <a:lstStyle/>
                    <a:p>
                      <a:pPr algn="ctr" defTabSz="822960">
                        <a:lnSpc>
                          <a:spcPct val="120000"/>
                        </a:lnSpc>
                        <a:defRPr sz="1800"/>
                      </a:pPr>
                      <a:r>
                        <a:rPr sz="700" spc="56">
                          <a:sym typeface="BentonSansF"/>
                        </a:rPr>
                        <a:t>Description text dolor  amet, consectetur adipisicing,  lorem ipsum dolor.</a:t>
                      </a:r>
                    </a:p>
                  </a:txBody>
                  <a:tcPr marL="127000" marR="127000" marT="127000" marB="127000" horzOverflow="overflow">
                    <a:lnL w="12700">
                      <a:solidFill>
                        <a:schemeClr val="accent1">
                          <a:hueOff val="-11708571"/>
                          <a:satOff val="-92105"/>
                          <a:lumOff val="44705"/>
                        </a:schemeClr>
                      </a:solidFill>
                    </a:lnL>
                    <a:lnR w="12700">
                      <a:solidFill>
                        <a:schemeClr val="accent1">
                          <a:hueOff val="-11708571"/>
                          <a:satOff val="-92105"/>
                          <a:lumOff val="44705"/>
                        </a:schemeClr>
                      </a:solidFill>
                    </a:lnR>
                    <a:lnT w="12700">
                      <a:solidFill>
                        <a:schemeClr val="accent1">
                          <a:hueOff val="-11708571"/>
                          <a:satOff val="-92105"/>
                          <a:lumOff val="44705"/>
                        </a:schemeClr>
                      </a:solidFill>
                      <a:miter lim="400000"/>
                    </a:lnT>
                    <a:lnB w="3175">
                      <a:solidFill>
                        <a:schemeClr val="accent1">
                          <a:hueOff val="-11708571"/>
                          <a:satOff val="-92105"/>
                          <a:lumOff val="44705"/>
                        </a:schemeClr>
                      </a:solidFill>
                      <a:miter lim="400000"/>
                    </a:lnB>
                  </a:tcPr>
                </a:tc>
                <a:tc hMerge="1">
                  <a:txBody>
                    <a:bodyPr/>
                    <a:lstStyle/>
                    <a:p>
                      <a:endParaRPr lang="en-US"/>
                    </a:p>
                  </a:txBody>
                  <a:tcPr/>
                </a:tc>
                <a:tc>
                  <a:txBody>
                    <a:bodyPr/>
                    <a:lstStyle/>
                    <a:p>
                      <a:pPr algn="ctr" defTabSz="822960">
                        <a:lnSpc>
                          <a:spcPct val="120000"/>
                        </a:lnSpc>
                        <a:defRPr sz="1400" spc="56">
                          <a:sym typeface="BentonSansF"/>
                        </a:defRPr>
                      </a:pPr>
                      <a:endParaRPr sz="700"/>
                    </a:p>
                  </a:txBody>
                  <a:tcPr marL="127000" marR="127000" marT="127000" marB="127000" horzOverflow="overflow">
                    <a:lnL w="12700">
                      <a:solidFill>
                        <a:schemeClr val="accent1">
                          <a:hueOff val="-11708571"/>
                          <a:satOff val="-92105"/>
                          <a:lumOff val="44705"/>
                        </a:schemeClr>
                      </a:solidFill>
                    </a:lnL>
                    <a:lnR w="0">
                      <a:miter lim="400000"/>
                    </a:lnR>
                    <a:lnT w="3175">
                      <a:solidFill>
                        <a:schemeClr val="accent1">
                          <a:hueOff val="-11708571"/>
                          <a:satOff val="-92105"/>
                          <a:lumOff val="44705"/>
                        </a:schemeClr>
                      </a:solidFill>
                      <a:miter lim="400000"/>
                    </a:lnT>
                    <a:lnB w="3175">
                      <a:solidFill>
                        <a:schemeClr val="accent1">
                          <a:hueOff val="-11708571"/>
                          <a:satOff val="-92105"/>
                          <a:lumOff val="44705"/>
                        </a:schemeClr>
                      </a:solidFill>
                      <a:miter lim="400000"/>
                    </a:lnB>
                  </a:tcPr>
                </a:tc>
                <a:tc>
                  <a:txBody>
                    <a:bodyPr/>
                    <a:lstStyle/>
                    <a:p>
                      <a:pPr algn="ctr" defTabSz="822960">
                        <a:lnSpc>
                          <a:spcPct val="120000"/>
                        </a:lnSpc>
                        <a:defRPr sz="1400" spc="56">
                          <a:sym typeface="BentonSansF"/>
                        </a:defRPr>
                      </a:pPr>
                      <a:endParaRPr sz="700"/>
                    </a:p>
                  </a:txBody>
                  <a:tcPr marL="127000" marR="127000" marT="127000" marB="127000" horzOverflow="overflow">
                    <a:lnL w="0">
                      <a:miter lim="400000"/>
                    </a:lnL>
                    <a:lnR w="0">
                      <a:miter lim="400000"/>
                    </a:lnR>
                    <a:lnT w="3175">
                      <a:solidFill>
                        <a:schemeClr val="accent1">
                          <a:hueOff val="-11708571"/>
                          <a:satOff val="-92105"/>
                          <a:lumOff val="44705"/>
                        </a:schemeClr>
                      </a:solidFill>
                      <a:miter lim="400000"/>
                    </a:lnT>
                    <a:lnB w="3175">
                      <a:solidFill>
                        <a:schemeClr val="accent1">
                          <a:hueOff val="-11708571"/>
                          <a:satOff val="-92105"/>
                          <a:lumOff val="44705"/>
                        </a:schemeClr>
                      </a:solidFill>
                      <a:miter lim="400000"/>
                    </a:lnB>
                    <a:noFill/>
                  </a:tcPr>
                </a:tc>
                <a:tc gridSpan="2">
                  <a:txBody>
                    <a:bodyPr/>
                    <a:lstStyle/>
                    <a:p>
                      <a:pPr algn="ctr" defTabSz="822960">
                        <a:lnSpc>
                          <a:spcPct val="120000"/>
                        </a:lnSpc>
                        <a:defRPr sz="1800"/>
                      </a:pPr>
                      <a:r>
                        <a:rPr sz="700" spc="56">
                          <a:sym typeface="BentonSansF"/>
                        </a:rPr>
                        <a:t>Description text dolor  amet, consectetur adipisicing,  lorem ipsum dolor.</a:t>
                      </a:r>
                    </a:p>
                  </a:txBody>
                  <a:tcPr marL="127000" marR="127000" marT="127000" marB="127000" horzOverflow="overflow">
                    <a:lnL w="0">
                      <a:miter lim="400000"/>
                    </a:lnL>
                    <a:lnR w="3175">
                      <a:solidFill>
                        <a:schemeClr val="accent1">
                          <a:hueOff val="-11708571"/>
                          <a:satOff val="-92105"/>
                          <a:lumOff val="44705"/>
                        </a:schemeClr>
                      </a:solidFill>
                      <a:miter lim="400000"/>
                    </a:lnR>
                    <a:lnT w="3175">
                      <a:solidFill>
                        <a:schemeClr val="accent1">
                          <a:hueOff val="-11708571"/>
                          <a:satOff val="-92105"/>
                          <a:lumOff val="44705"/>
                        </a:schemeClr>
                      </a:solidFill>
                      <a:miter lim="400000"/>
                    </a:lnT>
                    <a:lnB w="3175">
                      <a:solidFill>
                        <a:schemeClr val="accent1">
                          <a:hueOff val="-11708571"/>
                          <a:satOff val="-92105"/>
                          <a:lumOff val="44705"/>
                        </a:schemeClr>
                      </a:solidFill>
                      <a:miter lim="400000"/>
                    </a:lnB>
                    <a:noFill/>
                  </a:tcPr>
                </a:tc>
                <a:tc hMerge="1">
                  <a:txBody>
                    <a:bodyPr/>
                    <a:lstStyle/>
                    <a:p>
                      <a:endParaRPr lang="en-US"/>
                    </a:p>
                  </a:txBody>
                  <a:tcPr/>
                </a:tc>
                <a:extLst>
                  <a:ext uri="{0D108BD9-81ED-4DB2-BD59-A6C34878D82A}">
                    <a16:rowId xmlns:a16="http://schemas.microsoft.com/office/drawing/2014/main" xmlns="" val="10001"/>
                  </a:ext>
                </a:extLst>
              </a:tr>
              <a:tr h="282603">
                <a:tc>
                  <a:txBody>
                    <a:bodyPr/>
                    <a:lstStyle/>
                    <a:p>
                      <a:pPr algn="l" defTabSz="1244600">
                        <a:tabLst>
                          <a:tab pos="1765300" algn="l"/>
                        </a:tabLst>
                        <a:defRPr sz="1300" cap="all" spc="130">
                          <a:uFill>
                            <a:solidFill>
                              <a:schemeClr val="accent1">
                                <a:hueOff val="-11708571"/>
                                <a:satOff val="-92105"/>
                                <a:lumOff val="44705"/>
                              </a:schemeClr>
                            </a:solidFill>
                          </a:uFill>
                          <a:latin typeface="BentonSansF Medium"/>
                          <a:ea typeface="BentonSansF Medium"/>
                          <a:cs typeface="BentonSansF Medium"/>
                          <a:sym typeface="BentonSansF Medium"/>
                        </a:defRPr>
                      </a:pPr>
                      <a:endParaRPr sz="700"/>
                    </a:p>
                  </a:txBody>
                  <a:tcPr marL="25400" marR="25400" marT="25400" marB="25400" anchor="ctr" horzOverflow="overflow">
                    <a:lnL w="3175">
                      <a:solidFill>
                        <a:schemeClr val="accent1">
                          <a:hueOff val="-11708571"/>
                          <a:satOff val="-92105"/>
                          <a:lumOff val="44705"/>
                        </a:schemeClr>
                      </a:solidFill>
                      <a:miter lim="400000"/>
                    </a:lnL>
                    <a:lnR w="0">
                      <a:miter lim="400000"/>
                    </a:lnR>
                    <a:lnT w="3175">
                      <a:solidFill>
                        <a:schemeClr val="accent1">
                          <a:hueOff val="-11708571"/>
                          <a:satOff val="-92105"/>
                          <a:lumOff val="44705"/>
                        </a:schemeClr>
                      </a:solidFill>
                      <a:miter lim="400000"/>
                    </a:lnT>
                    <a:lnB w="3175">
                      <a:solidFill>
                        <a:schemeClr val="accent1">
                          <a:hueOff val="-11708571"/>
                          <a:satOff val="-92105"/>
                          <a:lumOff val="44705"/>
                        </a:schemeClr>
                      </a:solidFill>
                      <a:miter lim="400000"/>
                    </a:lnB>
                    <a:noFill/>
                  </a:tcPr>
                </a:tc>
                <a:tc>
                  <a:txBody>
                    <a:bodyPr/>
                    <a:lstStyle/>
                    <a:p>
                      <a:pPr algn="l" defTabSz="1244600">
                        <a:tabLst>
                          <a:tab pos="1765300" algn="l"/>
                        </a:tabLst>
                        <a:defRPr sz="1300" cap="all" spc="130">
                          <a:uFill>
                            <a:solidFill>
                              <a:schemeClr val="accent1">
                                <a:hueOff val="-11708571"/>
                                <a:satOff val="-92105"/>
                                <a:lumOff val="44705"/>
                              </a:schemeClr>
                            </a:solidFill>
                          </a:uFill>
                          <a:latin typeface="BentonSansF Medium"/>
                          <a:ea typeface="BentonSansF Medium"/>
                          <a:cs typeface="BentonSansF Medium"/>
                          <a:sym typeface="BentonSansF Medium"/>
                        </a:defRPr>
                      </a:pPr>
                      <a:endParaRPr sz="700"/>
                    </a:p>
                  </a:txBody>
                  <a:tcPr marL="25400" marR="25400" marT="25400" marB="25400" anchor="ctr" horzOverflow="overflow">
                    <a:lnL w="0">
                      <a:miter lim="400000"/>
                    </a:lnL>
                    <a:lnR w="0">
                      <a:miter lim="400000"/>
                    </a:lnR>
                    <a:lnT w="3175">
                      <a:solidFill>
                        <a:schemeClr val="accent1">
                          <a:hueOff val="-11708571"/>
                          <a:satOff val="-92105"/>
                          <a:lumOff val="44705"/>
                        </a:schemeClr>
                      </a:solidFill>
                      <a:miter lim="400000"/>
                    </a:lnT>
                    <a:lnB w="3175">
                      <a:solidFill>
                        <a:schemeClr val="accent1">
                          <a:hueOff val="-11708571"/>
                          <a:satOff val="-92105"/>
                          <a:lumOff val="44705"/>
                        </a:schemeClr>
                      </a:solidFill>
                      <a:miter lim="400000"/>
                    </a:lnB>
                    <a:noFill/>
                  </a:tcPr>
                </a:tc>
                <a:tc>
                  <a:txBody>
                    <a:bodyPr/>
                    <a:lstStyle/>
                    <a:p>
                      <a:pPr algn="l" defTabSz="1295400">
                        <a:lnSpc>
                          <a:spcPct val="140000"/>
                        </a:lnSpc>
                        <a:defRPr sz="1800"/>
                      </a:pPr>
                      <a:r>
                        <a:rPr sz="700" cap="all" spc="130">
                          <a:uFill>
                            <a:solidFill>
                              <a:srgbClr val="0063AD"/>
                            </a:solidFill>
                          </a:uFill>
                          <a:latin typeface="BentonSansF Medium"/>
                          <a:ea typeface="BentonSansF Medium"/>
                          <a:cs typeface="BentonSansF Medium"/>
                          <a:sym typeface="BentonSansF Medium"/>
                        </a:rPr>
                        <a:t>Week 01</a:t>
                      </a:r>
                    </a:p>
                  </a:txBody>
                  <a:tcPr marL="25400" marR="25400" marT="25400" marB="25400" anchor="ctr" horzOverflow="overflow">
                    <a:lnL w="0">
                      <a:miter lim="400000"/>
                    </a:lnL>
                    <a:lnR w="12700">
                      <a:solidFill>
                        <a:schemeClr val="accent1">
                          <a:hueOff val="-11708571"/>
                          <a:satOff val="-92105"/>
                          <a:lumOff val="44705"/>
                        </a:schemeClr>
                      </a:solidFill>
                    </a:lnR>
                    <a:lnT w="3175">
                      <a:solidFill>
                        <a:schemeClr val="accent1">
                          <a:hueOff val="-11708571"/>
                          <a:satOff val="-92105"/>
                          <a:lumOff val="44705"/>
                        </a:schemeClr>
                      </a:solidFill>
                      <a:miter lim="400000"/>
                    </a:lnT>
                    <a:lnB w="3175">
                      <a:solidFill>
                        <a:schemeClr val="accent1">
                          <a:hueOff val="-11708571"/>
                          <a:satOff val="-92105"/>
                          <a:lumOff val="44705"/>
                        </a:schemeClr>
                      </a:solidFill>
                      <a:miter lim="400000"/>
                    </a:lnB>
                    <a:noFill/>
                  </a:tcPr>
                </a:tc>
                <a:tc>
                  <a:txBody>
                    <a:bodyPr/>
                    <a:lstStyle/>
                    <a:p>
                      <a:pPr algn="l" defTabSz="1295400">
                        <a:lnSpc>
                          <a:spcPct val="140000"/>
                        </a:lnSpc>
                        <a:defRPr sz="1800"/>
                      </a:pPr>
                      <a:r>
                        <a:rPr sz="700" cap="all" spc="130">
                          <a:uFill>
                            <a:solidFill>
                              <a:srgbClr val="0063AD"/>
                            </a:solidFill>
                          </a:uFill>
                          <a:latin typeface="BentonSansF Medium"/>
                          <a:ea typeface="BentonSansF Medium"/>
                          <a:cs typeface="BentonSansF Medium"/>
                          <a:sym typeface="BentonSansF Medium"/>
                        </a:rPr>
                        <a:t>Week 02</a:t>
                      </a:r>
                    </a:p>
                  </a:txBody>
                  <a:tcPr marL="25400" marR="25400" marT="25400" marB="25400" anchor="ctr" horzOverflow="overflow">
                    <a:lnL w="12700">
                      <a:solidFill>
                        <a:schemeClr val="accent1">
                          <a:hueOff val="-11708571"/>
                          <a:satOff val="-92105"/>
                          <a:lumOff val="44705"/>
                        </a:schemeClr>
                      </a:solidFill>
                    </a:lnL>
                    <a:lnR w="0">
                      <a:miter lim="400000"/>
                    </a:lnR>
                    <a:lnT w="3175">
                      <a:solidFill>
                        <a:schemeClr val="accent1">
                          <a:hueOff val="-11708571"/>
                          <a:satOff val="-92105"/>
                          <a:lumOff val="44705"/>
                        </a:schemeClr>
                      </a:solidFill>
                      <a:miter lim="400000"/>
                    </a:lnT>
                    <a:lnB w="3175">
                      <a:solidFill>
                        <a:schemeClr val="accent1">
                          <a:hueOff val="-11708571"/>
                          <a:satOff val="-92105"/>
                          <a:lumOff val="44705"/>
                        </a:schemeClr>
                      </a:solidFill>
                      <a:miter lim="400000"/>
                    </a:lnB>
                    <a:noFill/>
                  </a:tcPr>
                </a:tc>
                <a:tc>
                  <a:txBody>
                    <a:bodyPr/>
                    <a:lstStyle/>
                    <a:p>
                      <a:pPr algn="l" defTabSz="1295400">
                        <a:lnSpc>
                          <a:spcPct val="140000"/>
                        </a:lnSpc>
                        <a:defRPr sz="1300" cap="all" spc="130">
                          <a:uFill>
                            <a:solidFill>
                              <a:srgbClr val="0063AD"/>
                            </a:solidFill>
                          </a:uFill>
                          <a:latin typeface="BentonSansF Medium"/>
                          <a:ea typeface="BentonSansF Medium"/>
                          <a:cs typeface="BentonSansF Medium"/>
                          <a:sym typeface="BentonSansF Medium"/>
                        </a:defRPr>
                      </a:pPr>
                      <a:endParaRPr sz="700"/>
                    </a:p>
                  </a:txBody>
                  <a:tcPr marL="25400" marR="25400" marT="25400" marB="25400" anchor="ctr" horzOverflow="overflow">
                    <a:lnL w="0">
                      <a:miter lim="400000"/>
                    </a:lnL>
                    <a:lnR w="0">
                      <a:miter lim="400000"/>
                    </a:lnR>
                    <a:lnT w="3175">
                      <a:solidFill>
                        <a:schemeClr val="accent1">
                          <a:hueOff val="-11708571"/>
                          <a:satOff val="-92105"/>
                          <a:lumOff val="44705"/>
                        </a:schemeClr>
                      </a:solidFill>
                      <a:miter lim="400000"/>
                    </a:lnT>
                    <a:lnB w="3175">
                      <a:solidFill>
                        <a:schemeClr val="accent1">
                          <a:hueOff val="-11708571"/>
                          <a:satOff val="-92105"/>
                          <a:lumOff val="44705"/>
                        </a:schemeClr>
                      </a:solidFill>
                      <a:miter lim="400000"/>
                    </a:lnB>
                    <a:noFill/>
                  </a:tcPr>
                </a:tc>
                <a:tc>
                  <a:txBody>
                    <a:bodyPr/>
                    <a:lstStyle/>
                    <a:p>
                      <a:pPr algn="l" defTabSz="1295400">
                        <a:lnSpc>
                          <a:spcPct val="140000"/>
                        </a:lnSpc>
                        <a:defRPr sz="1800"/>
                      </a:pPr>
                      <a:r>
                        <a:rPr sz="700" cap="all" spc="130">
                          <a:uFill>
                            <a:solidFill>
                              <a:srgbClr val="0063AD"/>
                            </a:solidFill>
                          </a:uFill>
                          <a:latin typeface="BentonSansF Medium"/>
                          <a:ea typeface="BentonSansF Medium"/>
                          <a:cs typeface="BentonSansF Medium"/>
                          <a:sym typeface="BentonSansF Medium"/>
                        </a:rPr>
                        <a:t>Week 03</a:t>
                      </a:r>
                    </a:p>
                  </a:txBody>
                  <a:tcPr marL="25400" marR="25400" marT="25400" marB="25400" anchor="ctr" horzOverflow="overflow">
                    <a:lnL w="0">
                      <a:miter lim="400000"/>
                    </a:lnL>
                    <a:lnR w="12700">
                      <a:solidFill>
                        <a:schemeClr val="accent1">
                          <a:hueOff val="-11708571"/>
                          <a:satOff val="-92105"/>
                          <a:lumOff val="44705"/>
                        </a:schemeClr>
                      </a:solidFill>
                    </a:lnR>
                    <a:lnT w="3175">
                      <a:solidFill>
                        <a:schemeClr val="accent1">
                          <a:hueOff val="-11708571"/>
                          <a:satOff val="-92105"/>
                          <a:lumOff val="44705"/>
                        </a:schemeClr>
                      </a:solidFill>
                      <a:miter lim="400000"/>
                    </a:lnT>
                    <a:lnB w="3175">
                      <a:solidFill>
                        <a:schemeClr val="accent1">
                          <a:hueOff val="-11708571"/>
                          <a:satOff val="-92105"/>
                          <a:lumOff val="44705"/>
                        </a:schemeClr>
                      </a:solidFill>
                      <a:miter lim="400000"/>
                    </a:lnB>
                    <a:noFill/>
                  </a:tcPr>
                </a:tc>
                <a:tc>
                  <a:txBody>
                    <a:bodyPr/>
                    <a:lstStyle/>
                    <a:p>
                      <a:pPr algn="l" defTabSz="1295400">
                        <a:lnSpc>
                          <a:spcPct val="140000"/>
                        </a:lnSpc>
                        <a:defRPr sz="1800"/>
                      </a:pPr>
                      <a:r>
                        <a:rPr sz="700" cap="all" spc="130">
                          <a:uFill>
                            <a:solidFill>
                              <a:srgbClr val="0063AD"/>
                            </a:solidFill>
                          </a:uFill>
                          <a:latin typeface="BentonSansF Medium"/>
                          <a:ea typeface="BentonSansF Medium"/>
                          <a:cs typeface="BentonSansF Medium"/>
                          <a:sym typeface="BentonSansF Medium"/>
                        </a:rPr>
                        <a:t>Week 04</a:t>
                      </a:r>
                    </a:p>
                  </a:txBody>
                  <a:tcPr marL="25400" marR="25400" marT="25400" marB="25400" anchor="ctr" horzOverflow="overflow">
                    <a:lnL w="12700">
                      <a:solidFill>
                        <a:schemeClr val="accent1">
                          <a:hueOff val="-11708571"/>
                          <a:satOff val="-92105"/>
                          <a:lumOff val="44705"/>
                        </a:schemeClr>
                      </a:solidFill>
                    </a:lnL>
                    <a:lnR w="0">
                      <a:miter lim="400000"/>
                    </a:lnR>
                    <a:lnT w="3175">
                      <a:solidFill>
                        <a:schemeClr val="accent1">
                          <a:hueOff val="-11708571"/>
                          <a:satOff val="-92105"/>
                          <a:lumOff val="44705"/>
                        </a:schemeClr>
                      </a:solidFill>
                      <a:miter lim="400000"/>
                    </a:lnT>
                    <a:lnB w="3175">
                      <a:solidFill>
                        <a:schemeClr val="accent1">
                          <a:hueOff val="-11708571"/>
                          <a:satOff val="-92105"/>
                          <a:lumOff val="44705"/>
                        </a:schemeClr>
                      </a:solidFill>
                      <a:miter lim="400000"/>
                    </a:lnB>
                    <a:noFill/>
                  </a:tcPr>
                </a:tc>
                <a:tc>
                  <a:txBody>
                    <a:bodyPr/>
                    <a:lstStyle/>
                    <a:p>
                      <a:pPr algn="l" defTabSz="1295400">
                        <a:lnSpc>
                          <a:spcPct val="140000"/>
                        </a:lnSpc>
                        <a:defRPr sz="1300" cap="all" spc="130">
                          <a:uFill>
                            <a:solidFill>
                              <a:srgbClr val="0063AD"/>
                            </a:solidFill>
                          </a:uFill>
                          <a:latin typeface="BentonSansF Medium"/>
                          <a:ea typeface="BentonSansF Medium"/>
                          <a:cs typeface="BentonSansF Medium"/>
                          <a:sym typeface="BentonSansF Medium"/>
                        </a:defRPr>
                      </a:pPr>
                      <a:endParaRPr sz="700"/>
                    </a:p>
                  </a:txBody>
                  <a:tcPr marL="25400" marR="25400" marT="25400" marB="25400" anchor="ctr" horzOverflow="overflow">
                    <a:lnL w="0">
                      <a:miter lim="400000"/>
                    </a:lnL>
                    <a:lnR w="0">
                      <a:miter lim="400000"/>
                    </a:lnR>
                    <a:lnT w="3175">
                      <a:solidFill>
                        <a:schemeClr val="accent1">
                          <a:hueOff val="-11708571"/>
                          <a:satOff val="-92105"/>
                          <a:lumOff val="44705"/>
                        </a:schemeClr>
                      </a:solidFill>
                      <a:miter lim="400000"/>
                    </a:lnT>
                    <a:lnB w="3175">
                      <a:solidFill>
                        <a:schemeClr val="accent1">
                          <a:hueOff val="-11708571"/>
                          <a:satOff val="-92105"/>
                          <a:lumOff val="44705"/>
                        </a:schemeClr>
                      </a:solidFill>
                      <a:miter lim="400000"/>
                    </a:lnB>
                    <a:noFill/>
                  </a:tcPr>
                </a:tc>
                <a:tc>
                  <a:txBody>
                    <a:bodyPr/>
                    <a:lstStyle/>
                    <a:p>
                      <a:pPr algn="l" defTabSz="1295400">
                        <a:lnSpc>
                          <a:spcPct val="140000"/>
                        </a:lnSpc>
                        <a:defRPr sz="1800"/>
                      </a:pPr>
                      <a:r>
                        <a:rPr sz="700" cap="all" spc="130">
                          <a:uFill>
                            <a:solidFill>
                              <a:srgbClr val="0063AD"/>
                            </a:solidFill>
                          </a:uFill>
                          <a:latin typeface="BentonSansF Medium"/>
                          <a:ea typeface="BentonSansF Medium"/>
                          <a:cs typeface="BentonSansF Medium"/>
                          <a:sym typeface="BentonSansF Medium"/>
                        </a:rPr>
                        <a:t>Week 05</a:t>
                      </a:r>
                    </a:p>
                  </a:txBody>
                  <a:tcPr marL="25400" marR="25400" marT="25400" marB="25400" anchor="ctr" horzOverflow="overflow">
                    <a:lnL w="0">
                      <a:miter lim="400000"/>
                    </a:lnL>
                    <a:lnR w="12700">
                      <a:solidFill>
                        <a:schemeClr val="accent1">
                          <a:hueOff val="-11708571"/>
                          <a:satOff val="-92105"/>
                          <a:lumOff val="44705"/>
                        </a:schemeClr>
                      </a:solidFill>
                    </a:lnR>
                    <a:lnT w="3175">
                      <a:solidFill>
                        <a:schemeClr val="accent1">
                          <a:hueOff val="-11708571"/>
                          <a:satOff val="-92105"/>
                          <a:lumOff val="44705"/>
                        </a:schemeClr>
                      </a:solidFill>
                      <a:miter lim="400000"/>
                    </a:lnT>
                    <a:lnB w="3175">
                      <a:solidFill>
                        <a:schemeClr val="accent1">
                          <a:hueOff val="-11708571"/>
                          <a:satOff val="-92105"/>
                          <a:lumOff val="44705"/>
                        </a:schemeClr>
                      </a:solidFill>
                      <a:miter lim="400000"/>
                    </a:lnB>
                    <a:noFill/>
                  </a:tcPr>
                </a:tc>
                <a:tc>
                  <a:txBody>
                    <a:bodyPr/>
                    <a:lstStyle/>
                    <a:p>
                      <a:pPr algn="l" defTabSz="1295400">
                        <a:lnSpc>
                          <a:spcPct val="140000"/>
                        </a:lnSpc>
                        <a:defRPr sz="1800"/>
                      </a:pPr>
                      <a:r>
                        <a:rPr sz="700" cap="all" spc="130">
                          <a:uFill>
                            <a:solidFill>
                              <a:srgbClr val="0063AD"/>
                            </a:solidFill>
                          </a:uFill>
                          <a:latin typeface="BentonSansF Medium"/>
                          <a:ea typeface="BentonSansF Medium"/>
                          <a:cs typeface="BentonSansF Medium"/>
                          <a:sym typeface="BentonSansF Medium"/>
                        </a:rPr>
                        <a:t>Week 06</a:t>
                      </a:r>
                    </a:p>
                  </a:txBody>
                  <a:tcPr marL="25400" marR="25400" marT="25400" marB="25400" anchor="ctr" horzOverflow="overflow">
                    <a:lnL w="12700">
                      <a:solidFill>
                        <a:schemeClr val="accent1">
                          <a:hueOff val="-11708571"/>
                          <a:satOff val="-92105"/>
                          <a:lumOff val="44705"/>
                        </a:schemeClr>
                      </a:solidFill>
                    </a:lnL>
                    <a:lnR w="12700">
                      <a:solidFill>
                        <a:schemeClr val="accent1">
                          <a:hueOff val="-11708571"/>
                          <a:satOff val="-92105"/>
                          <a:lumOff val="44705"/>
                        </a:schemeClr>
                      </a:solidFill>
                    </a:lnR>
                    <a:lnT w="3175">
                      <a:solidFill>
                        <a:schemeClr val="accent1">
                          <a:hueOff val="-11708571"/>
                          <a:satOff val="-92105"/>
                          <a:lumOff val="44705"/>
                        </a:schemeClr>
                      </a:solidFill>
                      <a:miter lim="400000"/>
                    </a:lnT>
                    <a:lnB w="3175">
                      <a:solidFill>
                        <a:schemeClr val="accent1">
                          <a:hueOff val="-11708571"/>
                          <a:satOff val="-92105"/>
                          <a:lumOff val="44705"/>
                        </a:schemeClr>
                      </a:solidFill>
                      <a:miter lim="400000"/>
                    </a:lnB>
                    <a:noFill/>
                  </a:tcPr>
                </a:tc>
                <a:tc>
                  <a:txBody>
                    <a:bodyPr/>
                    <a:lstStyle/>
                    <a:p>
                      <a:pPr algn="l" defTabSz="1295400">
                        <a:lnSpc>
                          <a:spcPct val="140000"/>
                        </a:lnSpc>
                        <a:defRPr sz="1800"/>
                      </a:pPr>
                      <a:r>
                        <a:rPr sz="700" cap="all" spc="130">
                          <a:uFill>
                            <a:solidFill>
                              <a:srgbClr val="0063AD"/>
                            </a:solidFill>
                          </a:uFill>
                          <a:latin typeface="BentonSansF Medium"/>
                          <a:ea typeface="BentonSansF Medium"/>
                          <a:cs typeface="BentonSansF Medium"/>
                          <a:sym typeface="BentonSansF Medium"/>
                        </a:rPr>
                        <a:t>Week 07</a:t>
                      </a:r>
                    </a:p>
                  </a:txBody>
                  <a:tcPr marL="25400" marR="25400" marT="25400" marB="25400" anchor="ctr" horzOverflow="overflow">
                    <a:lnL w="12700">
                      <a:solidFill>
                        <a:schemeClr val="accent1">
                          <a:hueOff val="-11708571"/>
                          <a:satOff val="-92105"/>
                          <a:lumOff val="44705"/>
                        </a:schemeClr>
                      </a:solidFill>
                    </a:lnL>
                    <a:lnR w="12700">
                      <a:solidFill>
                        <a:schemeClr val="accent1">
                          <a:hueOff val="-11708571"/>
                          <a:satOff val="-92105"/>
                          <a:lumOff val="44705"/>
                        </a:schemeClr>
                      </a:solidFill>
                    </a:lnR>
                    <a:lnT w="3175">
                      <a:solidFill>
                        <a:schemeClr val="accent1">
                          <a:hueOff val="-11708571"/>
                          <a:satOff val="-92105"/>
                          <a:lumOff val="44705"/>
                        </a:schemeClr>
                      </a:solidFill>
                      <a:miter lim="400000"/>
                    </a:lnT>
                    <a:lnB w="3175">
                      <a:solidFill>
                        <a:schemeClr val="accent1">
                          <a:hueOff val="-11708571"/>
                          <a:satOff val="-92105"/>
                          <a:lumOff val="44705"/>
                        </a:schemeClr>
                      </a:solidFill>
                      <a:miter lim="400000"/>
                    </a:lnB>
                    <a:noFill/>
                  </a:tcPr>
                </a:tc>
                <a:tc>
                  <a:txBody>
                    <a:bodyPr/>
                    <a:lstStyle/>
                    <a:p>
                      <a:pPr algn="l" defTabSz="1295400">
                        <a:lnSpc>
                          <a:spcPct val="140000"/>
                        </a:lnSpc>
                        <a:defRPr sz="1800"/>
                      </a:pPr>
                      <a:r>
                        <a:rPr sz="700" cap="all" spc="130">
                          <a:uFill>
                            <a:solidFill>
                              <a:srgbClr val="0063AD"/>
                            </a:solidFill>
                          </a:uFill>
                          <a:latin typeface="BentonSansF Medium"/>
                          <a:ea typeface="BentonSansF Medium"/>
                          <a:cs typeface="BentonSansF Medium"/>
                          <a:sym typeface="BentonSansF Medium"/>
                        </a:rPr>
                        <a:t>Week 08</a:t>
                      </a:r>
                    </a:p>
                  </a:txBody>
                  <a:tcPr marL="25400" marR="25400" marT="25400" marB="25400" anchor="ctr" horzOverflow="overflow">
                    <a:lnL w="12700">
                      <a:solidFill>
                        <a:schemeClr val="accent1">
                          <a:hueOff val="-11708571"/>
                          <a:satOff val="-92105"/>
                          <a:lumOff val="44705"/>
                        </a:schemeClr>
                      </a:solidFill>
                    </a:lnL>
                    <a:lnR w="0">
                      <a:miter lim="400000"/>
                    </a:lnR>
                    <a:lnT w="3175">
                      <a:solidFill>
                        <a:schemeClr val="accent1">
                          <a:hueOff val="-11708571"/>
                          <a:satOff val="-92105"/>
                          <a:lumOff val="44705"/>
                        </a:schemeClr>
                      </a:solidFill>
                      <a:miter lim="400000"/>
                    </a:lnT>
                    <a:lnB w="3175">
                      <a:solidFill>
                        <a:schemeClr val="accent1">
                          <a:hueOff val="-11708571"/>
                          <a:satOff val="-92105"/>
                          <a:lumOff val="44705"/>
                        </a:schemeClr>
                      </a:solidFill>
                      <a:miter lim="400000"/>
                    </a:lnB>
                    <a:noFill/>
                  </a:tcPr>
                </a:tc>
                <a:tc>
                  <a:txBody>
                    <a:bodyPr/>
                    <a:lstStyle/>
                    <a:p>
                      <a:pPr algn="l" defTabSz="1295400">
                        <a:lnSpc>
                          <a:spcPct val="140000"/>
                        </a:lnSpc>
                        <a:defRPr sz="1300" cap="all" spc="130">
                          <a:uFill>
                            <a:solidFill>
                              <a:srgbClr val="0063AD"/>
                            </a:solidFill>
                          </a:uFill>
                          <a:latin typeface="BentonSansF Medium"/>
                          <a:ea typeface="BentonSansF Medium"/>
                          <a:cs typeface="BentonSansF Medium"/>
                          <a:sym typeface="BentonSansF Medium"/>
                        </a:defRPr>
                      </a:pPr>
                      <a:endParaRPr sz="700"/>
                    </a:p>
                  </a:txBody>
                  <a:tcPr marL="25400" marR="25400" marT="25400" marB="25400" anchor="ctr" horzOverflow="overflow">
                    <a:lnL w="0">
                      <a:miter lim="400000"/>
                    </a:lnL>
                    <a:lnR w="0">
                      <a:miter lim="400000"/>
                    </a:lnR>
                    <a:lnT w="3175">
                      <a:solidFill>
                        <a:schemeClr val="accent1">
                          <a:hueOff val="-11708571"/>
                          <a:satOff val="-92105"/>
                          <a:lumOff val="44705"/>
                        </a:schemeClr>
                      </a:solidFill>
                      <a:miter lim="400000"/>
                    </a:lnT>
                    <a:lnB w="3175">
                      <a:solidFill>
                        <a:schemeClr val="accent1">
                          <a:hueOff val="-11708571"/>
                          <a:satOff val="-92105"/>
                          <a:lumOff val="44705"/>
                        </a:schemeClr>
                      </a:solidFill>
                      <a:miter lim="400000"/>
                    </a:lnB>
                    <a:noFill/>
                  </a:tcPr>
                </a:tc>
                <a:tc>
                  <a:txBody>
                    <a:bodyPr/>
                    <a:lstStyle/>
                    <a:p>
                      <a:pPr algn="l" defTabSz="1295400">
                        <a:lnSpc>
                          <a:spcPct val="140000"/>
                        </a:lnSpc>
                        <a:defRPr sz="1800"/>
                      </a:pPr>
                      <a:r>
                        <a:rPr sz="700" cap="all" spc="130">
                          <a:uFill>
                            <a:solidFill>
                              <a:srgbClr val="0063AD"/>
                            </a:solidFill>
                          </a:uFill>
                          <a:latin typeface="BentonSansF Medium"/>
                          <a:ea typeface="BentonSansF Medium"/>
                          <a:cs typeface="BentonSansF Medium"/>
                          <a:sym typeface="BentonSansF Medium"/>
                        </a:rPr>
                        <a:t>Week 09</a:t>
                      </a:r>
                    </a:p>
                  </a:txBody>
                  <a:tcPr marL="25400" marR="25400" marT="25400" marB="25400" anchor="ctr" horzOverflow="overflow">
                    <a:lnL w="0">
                      <a:miter lim="400000"/>
                    </a:lnL>
                    <a:lnR w="12700">
                      <a:solidFill>
                        <a:schemeClr val="accent1">
                          <a:hueOff val="-11708571"/>
                          <a:satOff val="-92105"/>
                          <a:lumOff val="44705"/>
                        </a:schemeClr>
                      </a:solidFill>
                    </a:lnR>
                    <a:lnT w="3175">
                      <a:solidFill>
                        <a:schemeClr val="accent1">
                          <a:hueOff val="-11708571"/>
                          <a:satOff val="-92105"/>
                          <a:lumOff val="44705"/>
                        </a:schemeClr>
                      </a:solidFill>
                      <a:miter lim="400000"/>
                    </a:lnT>
                    <a:lnB w="3175">
                      <a:solidFill>
                        <a:schemeClr val="accent1">
                          <a:hueOff val="-11708571"/>
                          <a:satOff val="-92105"/>
                          <a:lumOff val="44705"/>
                        </a:schemeClr>
                      </a:solidFill>
                      <a:miter lim="400000"/>
                    </a:lnB>
                    <a:noFill/>
                  </a:tcPr>
                </a:tc>
                <a:tc>
                  <a:txBody>
                    <a:bodyPr/>
                    <a:lstStyle/>
                    <a:p>
                      <a:pPr algn="l" defTabSz="1295400">
                        <a:lnSpc>
                          <a:spcPct val="140000"/>
                        </a:lnSpc>
                        <a:defRPr sz="1800"/>
                      </a:pPr>
                      <a:r>
                        <a:rPr sz="700" cap="all" spc="130">
                          <a:uFill>
                            <a:solidFill>
                              <a:srgbClr val="0063AD"/>
                            </a:solidFill>
                          </a:uFill>
                          <a:latin typeface="BentonSansF Medium"/>
                          <a:ea typeface="BentonSansF Medium"/>
                          <a:cs typeface="BentonSansF Medium"/>
                          <a:sym typeface="BentonSansF Medium"/>
                        </a:rPr>
                        <a:t>Week 10</a:t>
                      </a:r>
                    </a:p>
                  </a:txBody>
                  <a:tcPr marL="25400" marR="25400" marT="25400" marB="25400" anchor="ctr" horzOverflow="overflow">
                    <a:lnL w="12700">
                      <a:solidFill>
                        <a:schemeClr val="accent1">
                          <a:hueOff val="-11708571"/>
                          <a:satOff val="-92105"/>
                          <a:lumOff val="44705"/>
                        </a:schemeClr>
                      </a:solidFill>
                    </a:lnL>
                    <a:lnR w="3175">
                      <a:solidFill>
                        <a:schemeClr val="accent1">
                          <a:hueOff val="-11708571"/>
                          <a:satOff val="-92105"/>
                          <a:lumOff val="44705"/>
                        </a:schemeClr>
                      </a:solidFill>
                      <a:miter lim="400000"/>
                    </a:lnR>
                    <a:lnT w="3175">
                      <a:solidFill>
                        <a:schemeClr val="accent1">
                          <a:hueOff val="-11708571"/>
                          <a:satOff val="-92105"/>
                          <a:lumOff val="44705"/>
                        </a:schemeClr>
                      </a:solidFill>
                      <a:miter lim="400000"/>
                    </a:lnT>
                    <a:lnB w="3175">
                      <a:solidFill>
                        <a:schemeClr val="accent1">
                          <a:hueOff val="-11708571"/>
                          <a:satOff val="-92105"/>
                          <a:lumOff val="44705"/>
                        </a:schemeClr>
                      </a:solidFill>
                      <a:miter lim="400000"/>
                    </a:lnB>
                    <a:noFill/>
                  </a:tcPr>
                </a:tc>
                <a:extLst>
                  <a:ext uri="{0D108BD9-81ED-4DB2-BD59-A6C34878D82A}">
                    <a16:rowId xmlns:a16="http://schemas.microsoft.com/office/drawing/2014/main" xmlns="" val="10002"/>
                  </a:ext>
                </a:extLst>
              </a:tr>
              <a:tr h="212186">
                <a:tc>
                  <a:txBody>
                    <a:bodyPr/>
                    <a:lstStyle/>
                    <a:p>
                      <a:pPr algn="l" defTabSz="822960">
                        <a:lnSpc>
                          <a:spcPct val="120000"/>
                        </a:lnSpc>
                        <a:defRPr sz="1400" spc="56">
                          <a:sym typeface="BentonSansF"/>
                        </a:defRPr>
                      </a:pPr>
                      <a:endParaRPr sz="700"/>
                    </a:p>
                  </a:txBody>
                  <a:tcPr marL="0" marR="0" marT="0" marB="0" horzOverflow="overflow">
                    <a:lnL w="3175">
                      <a:solidFill>
                        <a:schemeClr val="accent1">
                          <a:hueOff val="-11708571"/>
                          <a:satOff val="-92105"/>
                          <a:lumOff val="44705"/>
                        </a:schemeClr>
                      </a:solidFill>
                      <a:miter lim="400000"/>
                    </a:lnL>
                    <a:lnR w="0">
                      <a:miter lim="400000"/>
                    </a:lnR>
                    <a:lnT w="3175">
                      <a:solidFill>
                        <a:schemeClr val="accent1">
                          <a:hueOff val="-11708571"/>
                          <a:satOff val="-92105"/>
                          <a:lumOff val="44705"/>
                        </a:schemeClr>
                      </a:solidFill>
                      <a:miter lim="400000"/>
                    </a:lnT>
                    <a:lnB w="12700">
                      <a:solidFill>
                        <a:srgbClr val="000000"/>
                      </a:solidFill>
                    </a:lnB>
                    <a:noFill/>
                  </a:tcPr>
                </a:tc>
                <a:tc>
                  <a:txBody>
                    <a:bodyPr/>
                    <a:lstStyle/>
                    <a:p>
                      <a:pPr algn="l" defTabSz="822960">
                        <a:lnSpc>
                          <a:spcPct val="120000"/>
                        </a:lnSpc>
                        <a:defRPr sz="1400" spc="56">
                          <a:sym typeface="BentonSansF"/>
                        </a:defRPr>
                      </a:pPr>
                      <a:endParaRPr sz="700"/>
                    </a:p>
                  </a:txBody>
                  <a:tcPr marL="0" marR="0" marT="0" marB="0" horzOverflow="overflow">
                    <a:lnL w="0">
                      <a:miter lim="400000"/>
                    </a:lnL>
                    <a:lnR w="0">
                      <a:miter lim="400000"/>
                    </a:lnR>
                    <a:lnT w="3175">
                      <a:solidFill>
                        <a:schemeClr val="accent1">
                          <a:hueOff val="-11708571"/>
                          <a:satOff val="-92105"/>
                          <a:lumOff val="44705"/>
                        </a:schemeClr>
                      </a:solidFill>
                      <a:miter lim="400000"/>
                    </a:lnT>
                    <a:lnB w="12700">
                      <a:solidFill>
                        <a:schemeClr val="accent1">
                          <a:hueOff val="-11708571"/>
                          <a:satOff val="-92105"/>
                          <a:lumOff val="44705"/>
                        </a:schemeClr>
                      </a:solidFill>
                      <a:miter lim="400000"/>
                    </a:lnB>
                    <a:noFill/>
                  </a:tcPr>
                </a:tc>
                <a:tc>
                  <a:txBody>
                    <a:bodyPr/>
                    <a:lstStyle/>
                    <a:p>
                      <a:pPr algn="l" defTabSz="822960">
                        <a:lnSpc>
                          <a:spcPct val="120000"/>
                        </a:lnSpc>
                        <a:defRPr sz="1400" spc="56">
                          <a:sym typeface="BentonSansF"/>
                        </a:defRPr>
                      </a:pPr>
                      <a:r>
                        <a:rPr sz="700" b="1"/>
                        <a:t>January 1-7</a:t>
                      </a:r>
                    </a:p>
                  </a:txBody>
                  <a:tcPr marL="0" marR="0" marT="0" marB="0" horzOverflow="overflow">
                    <a:lnL w="0">
                      <a:miter lim="400000"/>
                    </a:lnL>
                    <a:lnR w="12700">
                      <a:solidFill>
                        <a:schemeClr val="accent1">
                          <a:hueOff val="-11708571"/>
                          <a:satOff val="-92105"/>
                          <a:lumOff val="44705"/>
                        </a:schemeClr>
                      </a:solidFill>
                    </a:lnR>
                    <a:lnT w="3175">
                      <a:solidFill>
                        <a:schemeClr val="accent1">
                          <a:hueOff val="-11708571"/>
                          <a:satOff val="-92105"/>
                          <a:lumOff val="44705"/>
                        </a:schemeClr>
                      </a:solidFill>
                      <a:miter lim="400000"/>
                    </a:lnT>
                    <a:lnB w="0">
                      <a:miter lim="400000"/>
                    </a:lnB>
                    <a:noFill/>
                  </a:tcPr>
                </a:tc>
                <a:tc>
                  <a:txBody>
                    <a:bodyPr/>
                    <a:lstStyle/>
                    <a:p>
                      <a:pPr algn="l" defTabSz="822960">
                        <a:lnSpc>
                          <a:spcPct val="120000"/>
                        </a:lnSpc>
                        <a:defRPr sz="1400" spc="56">
                          <a:sym typeface="BentonSansF"/>
                        </a:defRPr>
                      </a:pPr>
                      <a:r>
                        <a:rPr sz="700" b="1"/>
                        <a:t>January 1-7</a:t>
                      </a:r>
                    </a:p>
                  </a:txBody>
                  <a:tcPr marL="0" marR="0" marT="0" marB="0" horzOverflow="overflow">
                    <a:lnL w="12700">
                      <a:solidFill>
                        <a:schemeClr val="accent1">
                          <a:hueOff val="-11708571"/>
                          <a:satOff val="-92105"/>
                          <a:lumOff val="44705"/>
                        </a:schemeClr>
                      </a:solidFill>
                    </a:lnL>
                    <a:lnR w="0">
                      <a:miter lim="400000"/>
                    </a:lnR>
                    <a:lnT w="3175">
                      <a:solidFill>
                        <a:schemeClr val="accent1">
                          <a:hueOff val="-11708571"/>
                          <a:satOff val="-92105"/>
                          <a:lumOff val="44705"/>
                        </a:schemeClr>
                      </a:solidFill>
                      <a:miter lim="400000"/>
                    </a:lnT>
                    <a:lnB w="0">
                      <a:miter lim="400000"/>
                    </a:lnB>
                    <a:noFill/>
                  </a:tcPr>
                </a:tc>
                <a:tc>
                  <a:txBody>
                    <a:bodyPr/>
                    <a:lstStyle/>
                    <a:p>
                      <a:pPr algn="l" defTabSz="822960">
                        <a:lnSpc>
                          <a:spcPct val="120000"/>
                        </a:lnSpc>
                        <a:defRPr sz="1400" spc="56">
                          <a:sym typeface="BentonSansF"/>
                        </a:defRPr>
                      </a:pPr>
                      <a:endParaRPr sz="700"/>
                    </a:p>
                  </a:txBody>
                  <a:tcPr marL="0" marR="0" marT="0" marB="0" horzOverflow="overflow">
                    <a:lnL w="0">
                      <a:miter lim="400000"/>
                    </a:lnL>
                    <a:lnR w="0">
                      <a:miter lim="400000"/>
                    </a:lnR>
                    <a:lnT w="3175">
                      <a:solidFill>
                        <a:schemeClr val="accent1">
                          <a:hueOff val="-11708571"/>
                          <a:satOff val="-92105"/>
                          <a:lumOff val="44705"/>
                        </a:schemeClr>
                      </a:solidFill>
                      <a:miter lim="400000"/>
                    </a:lnT>
                    <a:lnB w="0">
                      <a:miter lim="400000"/>
                    </a:lnB>
                    <a:noFill/>
                  </a:tcPr>
                </a:tc>
                <a:tc>
                  <a:txBody>
                    <a:bodyPr/>
                    <a:lstStyle/>
                    <a:p>
                      <a:pPr algn="l" defTabSz="822960">
                        <a:lnSpc>
                          <a:spcPct val="120000"/>
                        </a:lnSpc>
                        <a:defRPr sz="1400" spc="56">
                          <a:sym typeface="BentonSansF"/>
                        </a:defRPr>
                      </a:pPr>
                      <a:r>
                        <a:rPr sz="700" b="1"/>
                        <a:t>January 1-7</a:t>
                      </a:r>
                    </a:p>
                  </a:txBody>
                  <a:tcPr marL="0" marR="0" marT="0" marB="0" horzOverflow="overflow">
                    <a:lnL w="0">
                      <a:miter lim="400000"/>
                    </a:lnL>
                    <a:lnR w="12700">
                      <a:solidFill>
                        <a:schemeClr val="accent1">
                          <a:hueOff val="-11708571"/>
                          <a:satOff val="-92105"/>
                          <a:lumOff val="44705"/>
                        </a:schemeClr>
                      </a:solidFill>
                    </a:lnR>
                    <a:lnT w="3175">
                      <a:solidFill>
                        <a:schemeClr val="accent1">
                          <a:hueOff val="-11708571"/>
                          <a:satOff val="-92105"/>
                          <a:lumOff val="44705"/>
                        </a:schemeClr>
                      </a:solidFill>
                      <a:miter lim="400000"/>
                    </a:lnT>
                    <a:lnB w="0">
                      <a:miter lim="400000"/>
                    </a:lnB>
                    <a:noFill/>
                  </a:tcPr>
                </a:tc>
                <a:tc>
                  <a:txBody>
                    <a:bodyPr/>
                    <a:lstStyle/>
                    <a:p>
                      <a:pPr algn="l" defTabSz="822960">
                        <a:lnSpc>
                          <a:spcPct val="120000"/>
                        </a:lnSpc>
                        <a:defRPr sz="1400" b="1" spc="56">
                          <a:sym typeface="BentonSansF"/>
                        </a:defRPr>
                      </a:pPr>
                      <a:r>
                        <a:rPr sz="700"/>
                        <a:t>January 1-7</a:t>
                      </a:r>
                    </a:p>
                  </a:txBody>
                  <a:tcPr marL="0" marR="0" marT="0" marB="0" horzOverflow="overflow">
                    <a:lnL w="12700">
                      <a:solidFill>
                        <a:schemeClr val="accent1">
                          <a:hueOff val="-11708571"/>
                          <a:satOff val="-92105"/>
                          <a:lumOff val="44705"/>
                        </a:schemeClr>
                      </a:solidFill>
                    </a:lnL>
                    <a:lnR w="0">
                      <a:miter lim="400000"/>
                    </a:lnR>
                    <a:lnT w="3175">
                      <a:solidFill>
                        <a:schemeClr val="accent1">
                          <a:hueOff val="-11708571"/>
                          <a:satOff val="-92105"/>
                          <a:lumOff val="44705"/>
                        </a:schemeClr>
                      </a:solidFill>
                      <a:miter lim="400000"/>
                    </a:lnT>
                    <a:lnB w="0">
                      <a:miter lim="400000"/>
                    </a:lnB>
                    <a:noFill/>
                  </a:tcPr>
                </a:tc>
                <a:tc>
                  <a:txBody>
                    <a:bodyPr/>
                    <a:lstStyle/>
                    <a:p>
                      <a:pPr algn="l" defTabSz="822960">
                        <a:lnSpc>
                          <a:spcPct val="120000"/>
                        </a:lnSpc>
                        <a:defRPr sz="1400" spc="56">
                          <a:sym typeface="BentonSansF"/>
                        </a:defRPr>
                      </a:pPr>
                      <a:endParaRPr sz="700"/>
                    </a:p>
                  </a:txBody>
                  <a:tcPr marL="0" marR="0" marT="0" marB="0" horzOverflow="overflow">
                    <a:lnL w="0">
                      <a:miter lim="400000"/>
                    </a:lnL>
                    <a:lnR w="0">
                      <a:miter lim="400000"/>
                    </a:lnR>
                    <a:lnT w="3175">
                      <a:solidFill>
                        <a:schemeClr val="accent1">
                          <a:hueOff val="-11708571"/>
                          <a:satOff val="-92105"/>
                          <a:lumOff val="44705"/>
                        </a:schemeClr>
                      </a:solidFill>
                      <a:miter lim="400000"/>
                    </a:lnT>
                    <a:lnB w="0">
                      <a:miter lim="400000"/>
                    </a:lnB>
                    <a:noFill/>
                  </a:tcPr>
                </a:tc>
                <a:tc>
                  <a:txBody>
                    <a:bodyPr/>
                    <a:lstStyle/>
                    <a:p>
                      <a:pPr algn="l" defTabSz="822960">
                        <a:lnSpc>
                          <a:spcPct val="120000"/>
                        </a:lnSpc>
                        <a:defRPr sz="1400" spc="56">
                          <a:sym typeface="BentonSansF"/>
                        </a:defRPr>
                      </a:pPr>
                      <a:r>
                        <a:rPr sz="700" b="1"/>
                        <a:t>January 1-7</a:t>
                      </a:r>
                    </a:p>
                  </a:txBody>
                  <a:tcPr marL="0" marR="0" marT="0" marB="0" horzOverflow="overflow">
                    <a:lnL w="0">
                      <a:miter lim="400000"/>
                    </a:lnL>
                    <a:lnR w="12700">
                      <a:solidFill>
                        <a:schemeClr val="accent1">
                          <a:hueOff val="-11708571"/>
                          <a:satOff val="-92105"/>
                          <a:lumOff val="44705"/>
                        </a:schemeClr>
                      </a:solidFill>
                    </a:lnR>
                    <a:lnT w="3175">
                      <a:solidFill>
                        <a:schemeClr val="accent1">
                          <a:hueOff val="-11708571"/>
                          <a:satOff val="-92105"/>
                          <a:lumOff val="44705"/>
                        </a:schemeClr>
                      </a:solidFill>
                      <a:miter lim="400000"/>
                    </a:lnT>
                    <a:lnB w="0">
                      <a:miter lim="400000"/>
                    </a:lnB>
                    <a:noFill/>
                  </a:tcPr>
                </a:tc>
                <a:tc>
                  <a:txBody>
                    <a:bodyPr/>
                    <a:lstStyle/>
                    <a:p>
                      <a:pPr algn="l" defTabSz="822960">
                        <a:lnSpc>
                          <a:spcPct val="120000"/>
                        </a:lnSpc>
                        <a:defRPr sz="1400" spc="56">
                          <a:sym typeface="BentonSansF"/>
                        </a:defRPr>
                      </a:pPr>
                      <a:r>
                        <a:rPr sz="700" b="1"/>
                        <a:t>January 1-7</a:t>
                      </a:r>
                    </a:p>
                  </a:txBody>
                  <a:tcPr marL="0" marR="0" marT="0" marB="0" horzOverflow="overflow">
                    <a:lnL w="12700">
                      <a:solidFill>
                        <a:schemeClr val="accent1">
                          <a:hueOff val="-11708571"/>
                          <a:satOff val="-92105"/>
                          <a:lumOff val="44705"/>
                        </a:schemeClr>
                      </a:solidFill>
                    </a:lnL>
                    <a:lnR w="12700">
                      <a:solidFill>
                        <a:schemeClr val="accent1">
                          <a:hueOff val="-11708571"/>
                          <a:satOff val="-92105"/>
                          <a:lumOff val="44705"/>
                        </a:schemeClr>
                      </a:solidFill>
                    </a:lnR>
                    <a:lnT w="3175">
                      <a:solidFill>
                        <a:schemeClr val="accent1">
                          <a:hueOff val="-11708571"/>
                          <a:satOff val="-92105"/>
                          <a:lumOff val="44705"/>
                        </a:schemeClr>
                      </a:solidFill>
                      <a:miter lim="400000"/>
                    </a:lnT>
                    <a:lnB w="0">
                      <a:miter lim="400000"/>
                    </a:lnB>
                    <a:noFill/>
                  </a:tcPr>
                </a:tc>
                <a:tc>
                  <a:txBody>
                    <a:bodyPr/>
                    <a:lstStyle/>
                    <a:p>
                      <a:pPr algn="l" defTabSz="822960">
                        <a:lnSpc>
                          <a:spcPct val="120000"/>
                        </a:lnSpc>
                        <a:defRPr sz="1400" spc="56">
                          <a:sym typeface="BentonSansF"/>
                        </a:defRPr>
                      </a:pPr>
                      <a:r>
                        <a:rPr sz="700" b="1"/>
                        <a:t>January 1-7</a:t>
                      </a:r>
                    </a:p>
                  </a:txBody>
                  <a:tcPr marL="0" marR="0" marT="0" marB="0" horzOverflow="overflow">
                    <a:lnL w="12700">
                      <a:solidFill>
                        <a:schemeClr val="accent1">
                          <a:hueOff val="-11708571"/>
                          <a:satOff val="-92105"/>
                          <a:lumOff val="44705"/>
                        </a:schemeClr>
                      </a:solidFill>
                    </a:lnL>
                    <a:lnR w="12700">
                      <a:solidFill>
                        <a:schemeClr val="accent1">
                          <a:hueOff val="-11708571"/>
                          <a:satOff val="-92105"/>
                          <a:lumOff val="44705"/>
                        </a:schemeClr>
                      </a:solidFill>
                    </a:lnR>
                    <a:lnT w="3175">
                      <a:solidFill>
                        <a:schemeClr val="accent1">
                          <a:hueOff val="-11708571"/>
                          <a:satOff val="-92105"/>
                          <a:lumOff val="44705"/>
                        </a:schemeClr>
                      </a:solidFill>
                      <a:miter lim="400000"/>
                    </a:lnT>
                    <a:lnB w="0">
                      <a:miter lim="400000"/>
                    </a:lnB>
                    <a:noFill/>
                  </a:tcPr>
                </a:tc>
                <a:tc>
                  <a:txBody>
                    <a:bodyPr/>
                    <a:lstStyle/>
                    <a:p>
                      <a:pPr algn="l" defTabSz="822960">
                        <a:lnSpc>
                          <a:spcPct val="120000"/>
                        </a:lnSpc>
                        <a:defRPr sz="1800"/>
                      </a:pPr>
                      <a:r>
                        <a:rPr sz="700" b="1" spc="56">
                          <a:sym typeface="BentonSansF"/>
                        </a:rPr>
                        <a:t>January 1-7</a:t>
                      </a:r>
                    </a:p>
                  </a:txBody>
                  <a:tcPr marL="0" marR="0" marT="0" marB="0" horzOverflow="overflow">
                    <a:lnL w="12700">
                      <a:solidFill>
                        <a:schemeClr val="accent1">
                          <a:hueOff val="-11708571"/>
                          <a:satOff val="-92105"/>
                          <a:lumOff val="44705"/>
                        </a:schemeClr>
                      </a:solidFill>
                    </a:lnL>
                    <a:lnR w="0">
                      <a:miter lim="400000"/>
                    </a:lnR>
                    <a:lnT w="3175">
                      <a:solidFill>
                        <a:schemeClr val="accent1">
                          <a:hueOff val="-11708571"/>
                          <a:satOff val="-92105"/>
                          <a:lumOff val="44705"/>
                        </a:schemeClr>
                      </a:solidFill>
                      <a:miter lim="400000"/>
                    </a:lnT>
                    <a:lnB w="0">
                      <a:miter lim="400000"/>
                    </a:lnB>
                    <a:noFill/>
                  </a:tcPr>
                </a:tc>
                <a:tc>
                  <a:txBody>
                    <a:bodyPr/>
                    <a:lstStyle/>
                    <a:p>
                      <a:pPr algn="l" defTabSz="822960">
                        <a:lnSpc>
                          <a:spcPct val="120000"/>
                        </a:lnSpc>
                        <a:defRPr sz="1400" spc="56">
                          <a:sym typeface="BentonSansF"/>
                        </a:defRPr>
                      </a:pPr>
                      <a:endParaRPr sz="700"/>
                    </a:p>
                  </a:txBody>
                  <a:tcPr marL="0" marR="0" marT="0" marB="0" horzOverflow="overflow">
                    <a:lnL w="0">
                      <a:miter lim="400000"/>
                    </a:lnL>
                    <a:lnR w="0">
                      <a:miter lim="400000"/>
                    </a:lnR>
                    <a:lnT w="3175">
                      <a:solidFill>
                        <a:schemeClr val="accent1">
                          <a:hueOff val="-11708571"/>
                          <a:satOff val="-92105"/>
                          <a:lumOff val="44705"/>
                        </a:schemeClr>
                      </a:solidFill>
                      <a:miter lim="400000"/>
                    </a:lnT>
                    <a:lnB w="0">
                      <a:miter lim="400000"/>
                    </a:lnB>
                    <a:noFill/>
                  </a:tcPr>
                </a:tc>
                <a:tc>
                  <a:txBody>
                    <a:bodyPr/>
                    <a:lstStyle/>
                    <a:p>
                      <a:pPr algn="l" defTabSz="822960">
                        <a:lnSpc>
                          <a:spcPct val="120000"/>
                        </a:lnSpc>
                        <a:defRPr sz="1400" spc="56">
                          <a:sym typeface="BentonSansF"/>
                        </a:defRPr>
                      </a:pPr>
                      <a:r>
                        <a:rPr sz="700" b="1"/>
                        <a:t>January 1-7</a:t>
                      </a:r>
                    </a:p>
                  </a:txBody>
                  <a:tcPr marL="0" marR="0" marT="0" marB="0" horzOverflow="overflow">
                    <a:lnL w="0">
                      <a:miter lim="400000"/>
                    </a:lnL>
                    <a:lnR w="12700">
                      <a:solidFill>
                        <a:schemeClr val="accent1">
                          <a:hueOff val="-11708571"/>
                          <a:satOff val="-92105"/>
                          <a:lumOff val="44705"/>
                        </a:schemeClr>
                      </a:solidFill>
                    </a:lnR>
                    <a:lnT w="3175">
                      <a:solidFill>
                        <a:schemeClr val="accent1">
                          <a:hueOff val="-11708571"/>
                          <a:satOff val="-92105"/>
                          <a:lumOff val="44705"/>
                        </a:schemeClr>
                      </a:solidFill>
                      <a:miter lim="400000"/>
                    </a:lnT>
                    <a:lnB w="0">
                      <a:miter lim="400000"/>
                    </a:lnB>
                    <a:noFill/>
                  </a:tcPr>
                </a:tc>
                <a:tc>
                  <a:txBody>
                    <a:bodyPr/>
                    <a:lstStyle/>
                    <a:p>
                      <a:pPr algn="l" defTabSz="822960">
                        <a:lnSpc>
                          <a:spcPct val="120000"/>
                        </a:lnSpc>
                        <a:defRPr sz="1400" spc="56">
                          <a:sym typeface="BentonSansF"/>
                        </a:defRPr>
                      </a:pPr>
                      <a:r>
                        <a:rPr sz="700" b="1"/>
                        <a:t>January 1-7</a:t>
                      </a:r>
                    </a:p>
                  </a:txBody>
                  <a:tcPr marL="0" marR="0" marT="0" marB="0" horzOverflow="overflow">
                    <a:lnL w="12700">
                      <a:solidFill>
                        <a:schemeClr val="accent1">
                          <a:hueOff val="-11708571"/>
                          <a:satOff val="-92105"/>
                          <a:lumOff val="44705"/>
                        </a:schemeClr>
                      </a:solidFill>
                    </a:lnL>
                    <a:lnR w="3175">
                      <a:solidFill>
                        <a:schemeClr val="accent1">
                          <a:hueOff val="-11708571"/>
                          <a:satOff val="-92105"/>
                          <a:lumOff val="44705"/>
                        </a:schemeClr>
                      </a:solidFill>
                      <a:miter lim="400000"/>
                    </a:lnR>
                    <a:lnT w="3175">
                      <a:solidFill>
                        <a:schemeClr val="accent1">
                          <a:hueOff val="-11708571"/>
                          <a:satOff val="-92105"/>
                          <a:lumOff val="44705"/>
                        </a:schemeClr>
                      </a:solidFill>
                      <a:miter lim="400000"/>
                    </a:lnT>
                    <a:lnB w="0">
                      <a:miter lim="400000"/>
                    </a:lnB>
                    <a:noFill/>
                  </a:tcPr>
                </a:tc>
                <a:extLst>
                  <a:ext uri="{0D108BD9-81ED-4DB2-BD59-A6C34878D82A}">
                    <a16:rowId xmlns:a16="http://schemas.microsoft.com/office/drawing/2014/main" xmlns="" val="10003"/>
                  </a:ext>
                </a:extLst>
              </a:tr>
              <a:tr h="508000">
                <a:tc>
                  <a:txBody>
                    <a:bodyPr/>
                    <a:lstStyle/>
                    <a:p>
                      <a:pPr algn="l" defTabSz="914400">
                        <a:lnSpc>
                          <a:spcPct val="150000"/>
                        </a:lnSpc>
                        <a:defRPr sz="1800"/>
                      </a:pPr>
                      <a:r>
                        <a:rPr sz="1000">
                          <a:solidFill>
                            <a:srgbClr val="424242"/>
                          </a:solidFill>
                          <a:latin typeface="Quarto Bold"/>
                          <a:ea typeface="Quarto Bold"/>
                          <a:cs typeface="Quarto Bold"/>
                          <a:sym typeface="Quarto Bold"/>
                        </a:rPr>
                        <a:t>
Subhead</a:t>
                      </a:r>
                    </a:p>
                  </a:txBody>
                  <a:tcPr marL="25400" marR="25400" marT="25400" marB="25400" horzOverflow="overflow">
                    <a:lnL w="3175">
                      <a:solidFill>
                        <a:schemeClr val="accent1">
                          <a:hueOff val="-11708571"/>
                          <a:satOff val="-92105"/>
                          <a:lumOff val="44705"/>
                        </a:schemeClr>
                      </a:solidFill>
                      <a:miter lim="400000"/>
                    </a:lnL>
                    <a:lnR w="12700">
                      <a:solidFill>
                        <a:schemeClr val="accent1">
                          <a:hueOff val="-11708571"/>
                          <a:satOff val="-92105"/>
                          <a:lumOff val="44705"/>
                        </a:schemeClr>
                      </a:solidFill>
                    </a:lnR>
                    <a:lnT w="12700">
                      <a:solidFill>
                        <a:srgbClr val="000000"/>
                      </a:solidFill>
                    </a:lnT>
                    <a:lnB w="12700">
                      <a:solidFill>
                        <a:schemeClr val="accent1">
                          <a:hueOff val="-11708571"/>
                          <a:satOff val="-92105"/>
                          <a:lumOff val="44705"/>
                        </a:schemeClr>
                      </a:solidFill>
                      <a:miter lim="400000"/>
                    </a:lnB>
                    <a:noFill/>
                  </a:tcPr>
                </a:tc>
                <a:tc>
                  <a:txBody>
                    <a:bodyPr/>
                    <a:lstStyle/>
                    <a:p>
                      <a:pPr algn="l" defTabSz="1244600">
                        <a:tabLst>
                          <a:tab pos="1765300" algn="l"/>
                        </a:tabLst>
                        <a:defRPr sz="900">
                          <a:uFill>
                            <a:solidFill>
                              <a:srgbClr val="000000"/>
                            </a:solidFill>
                          </a:uFill>
                          <a:latin typeface="BentonSansF Medium"/>
                          <a:ea typeface="BentonSansF Medium"/>
                          <a:cs typeface="BentonSansF Medium"/>
                          <a:sym typeface="BentonSansF Medium"/>
                        </a:defRPr>
                      </a:pPr>
                      <a:endParaRPr sz="500"/>
                    </a:p>
                  </a:txBody>
                  <a:tcPr marL="25400" marR="25400" marT="25400" marB="25400" anchor="ctr" horzOverflow="overflow">
                    <a:lnL w="12700">
                      <a:solidFill>
                        <a:schemeClr val="accent1">
                          <a:hueOff val="-11708571"/>
                          <a:satOff val="-92105"/>
                          <a:lumOff val="44705"/>
                        </a:schemeClr>
                      </a:solidFill>
                    </a:lnL>
                    <a:lnR w="0">
                      <a:miter lim="400000"/>
                    </a:lnR>
                    <a:lnT w="12700">
                      <a:solidFill>
                        <a:schemeClr val="accent1">
                          <a:hueOff val="-11708571"/>
                          <a:satOff val="-92105"/>
                          <a:lumOff val="44705"/>
                        </a:schemeClr>
                      </a:solidFill>
                      <a:miter lim="400000"/>
                    </a:lnT>
                    <a:lnB w="12700">
                      <a:solidFill>
                        <a:schemeClr val="accent1">
                          <a:hueOff val="-11708571"/>
                          <a:satOff val="-92105"/>
                          <a:lumOff val="44705"/>
                        </a:schemeClr>
                      </a:solidFill>
                      <a:miter lim="400000"/>
                    </a:lnB>
                    <a:noFill/>
                  </a:tcPr>
                </a:tc>
                <a:tc>
                  <a:txBody>
                    <a:bodyPr/>
                    <a:lstStyle/>
                    <a:p>
                      <a:pPr algn="l" defTabSz="822960">
                        <a:lnSpc>
                          <a:spcPct val="120000"/>
                        </a:lnSpc>
                        <a:defRPr sz="1400" spc="56">
                          <a:sym typeface="BentonSansF"/>
                        </a:defRPr>
                      </a:pPr>
                      <a:endParaRPr sz="700"/>
                    </a:p>
                  </a:txBody>
                  <a:tcPr marL="25400" marR="25400" marT="25400" marB="25400" anchor="ctr" horzOverflow="overflow">
                    <a:lnL w="0">
                      <a:miter lim="400000"/>
                    </a:lnL>
                    <a:lnR w="25400">
                      <a:solidFill>
                        <a:schemeClr val="accent1">
                          <a:hueOff val="-11708571"/>
                          <a:satOff val="-92105"/>
                          <a:lumOff val="44705"/>
                        </a:schemeClr>
                      </a:solidFill>
                      <a:miter lim="400000"/>
                    </a:lnR>
                    <a:lnT w="0">
                      <a:miter lim="400000"/>
                    </a:lnT>
                    <a:lnB w="0">
                      <a:miter lim="400000"/>
                    </a:lnB>
                    <a:solidFill>
                      <a:schemeClr val="accent2">
                        <a:hueOff val="-10800000"/>
                        <a:satOff val="-100000"/>
                        <a:lumOff val="54117"/>
                      </a:schemeClr>
                    </a:solidFill>
                  </a:tcPr>
                </a:tc>
                <a:tc>
                  <a:txBody>
                    <a:bodyPr/>
                    <a:lstStyle/>
                    <a:p>
                      <a:pPr algn="l" defTabSz="822960">
                        <a:lnSpc>
                          <a:spcPct val="120000"/>
                        </a:lnSpc>
                        <a:defRPr sz="1400" spc="56">
                          <a:sym typeface="BentonSansF"/>
                        </a:defRPr>
                      </a:pPr>
                      <a:endParaRPr sz="700"/>
                    </a:p>
                  </a:txBody>
                  <a:tcPr marL="25400" marR="25400" marT="25400" marB="25400" anchor="ctr" horzOverflow="overflow">
                    <a:lnL w="25400">
                      <a:solidFill>
                        <a:schemeClr val="accent1">
                          <a:hueOff val="-11708571"/>
                          <a:satOff val="-92105"/>
                          <a:lumOff val="44705"/>
                        </a:schemeClr>
                      </a:solidFill>
                      <a:miter lim="400000"/>
                    </a:lnL>
                    <a:lnR w="25400">
                      <a:solidFill>
                        <a:schemeClr val="accent1">
                          <a:hueOff val="-11708571"/>
                          <a:satOff val="-92105"/>
                          <a:lumOff val="44705"/>
                        </a:schemeClr>
                      </a:solidFill>
                      <a:miter lim="400000"/>
                    </a:lnR>
                    <a:lnT w="0">
                      <a:miter lim="400000"/>
                    </a:lnT>
                    <a:lnB w="0">
                      <a:miter lim="400000"/>
                    </a:lnB>
                    <a:solidFill>
                      <a:schemeClr val="accent2">
                        <a:hueOff val="-10800000"/>
                        <a:satOff val="-100000"/>
                        <a:lumOff val="54117"/>
                      </a:schemeClr>
                    </a:solidFill>
                  </a:tcPr>
                </a:tc>
                <a:tc>
                  <a:txBody>
                    <a:bodyPr/>
                    <a:lstStyle/>
                    <a:p>
                      <a:pPr algn="l" defTabSz="822960">
                        <a:lnSpc>
                          <a:spcPct val="120000"/>
                        </a:lnSpc>
                        <a:defRPr sz="1400" spc="56">
                          <a:sym typeface="BentonSansF"/>
                        </a:defRPr>
                      </a:pPr>
                      <a:endParaRPr sz="700"/>
                    </a:p>
                  </a:txBody>
                  <a:tcPr marL="25400" marR="25400" marT="25400" marB="25400" anchor="ctr" horzOverflow="overflow">
                    <a:lnL w="25400">
                      <a:solidFill>
                        <a:schemeClr val="accent1">
                          <a:hueOff val="-11708571"/>
                          <a:satOff val="-92105"/>
                          <a:lumOff val="44705"/>
                        </a:schemeClr>
                      </a:solidFill>
                      <a:miter lim="400000"/>
                    </a:lnL>
                    <a:lnR w="25400">
                      <a:solidFill>
                        <a:schemeClr val="accent1">
                          <a:hueOff val="-11708571"/>
                          <a:satOff val="-92105"/>
                          <a:lumOff val="44705"/>
                        </a:schemeClr>
                      </a:solidFill>
                      <a:miter lim="400000"/>
                    </a:lnR>
                    <a:lnT w="0">
                      <a:miter lim="400000"/>
                    </a:lnT>
                    <a:lnB w="0">
                      <a:miter lim="400000"/>
                    </a:lnB>
                    <a:noFill/>
                  </a:tcPr>
                </a:tc>
                <a:tc>
                  <a:txBody>
                    <a:bodyPr/>
                    <a:lstStyle/>
                    <a:p>
                      <a:pPr algn="l" defTabSz="822960">
                        <a:lnSpc>
                          <a:spcPct val="120000"/>
                        </a:lnSpc>
                        <a:defRPr sz="1400" spc="56">
                          <a:sym typeface="BentonSansF"/>
                        </a:defRPr>
                      </a:pPr>
                      <a:endParaRPr sz="700"/>
                    </a:p>
                  </a:txBody>
                  <a:tcPr marL="25400" marR="25400" marT="25400" marB="25400" anchor="ctr" horzOverflow="overflow">
                    <a:lnL w="25400">
                      <a:solidFill>
                        <a:schemeClr val="accent1">
                          <a:hueOff val="-11708571"/>
                          <a:satOff val="-92105"/>
                          <a:lumOff val="44705"/>
                        </a:schemeClr>
                      </a:solidFill>
                      <a:miter lim="400000"/>
                    </a:lnL>
                    <a:lnR w="25400">
                      <a:solidFill>
                        <a:schemeClr val="accent1">
                          <a:hueOff val="-11708571"/>
                          <a:satOff val="-92105"/>
                          <a:lumOff val="44705"/>
                        </a:schemeClr>
                      </a:solidFill>
                      <a:miter lim="400000"/>
                    </a:lnR>
                    <a:lnT w="0">
                      <a:miter lim="400000"/>
                    </a:lnT>
                    <a:lnB w="0">
                      <a:miter lim="400000"/>
                    </a:lnB>
                    <a:solidFill>
                      <a:schemeClr val="accent2">
                        <a:hueOff val="-10800000"/>
                        <a:satOff val="-100000"/>
                        <a:lumOff val="54117"/>
                      </a:schemeClr>
                    </a:solidFill>
                  </a:tcPr>
                </a:tc>
                <a:tc>
                  <a:txBody>
                    <a:bodyPr/>
                    <a:lstStyle/>
                    <a:p>
                      <a:pPr algn="l" defTabSz="822960">
                        <a:lnSpc>
                          <a:spcPct val="120000"/>
                        </a:lnSpc>
                        <a:defRPr sz="1400" spc="56">
                          <a:sym typeface="BentonSansF"/>
                        </a:defRPr>
                      </a:pPr>
                      <a:endParaRPr sz="700"/>
                    </a:p>
                  </a:txBody>
                  <a:tcPr marL="25400" marR="25400" marT="25400" marB="25400" anchor="ctr" horzOverflow="overflow">
                    <a:lnL w="25400">
                      <a:solidFill>
                        <a:schemeClr val="accent1">
                          <a:hueOff val="-11708571"/>
                          <a:satOff val="-92105"/>
                          <a:lumOff val="44705"/>
                        </a:schemeClr>
                      </a:solidFill>
                      <a:miter lim="400000"/>
                    </a:lnL>
                    <a:lnR w="25400">
                      <a:solidFill>
                        <a:schemeClr val="accent1">
                          <a:hueOff val="-11708571"/>
                          <a:satOff val="-92105"/>
                          <a:lumOff val="44705"/>
                        </a:schemeClr>
                      </a:solidFill>
                      <a:miter lim="400000"/>
                    </a:lnR>
                    <a:lnT w="0">
                      <a:miter lim="400000"/>
                    </a:lnT>
                    <a:lnB w="0">
                      <a:miter lim="400000"/>
                    </a:lnB>
                    <a:solidFill>
                      <a:schemeClr val="accent2">
                        <a:hueOff val="-10800000"/>
                        <a:satOff val="-100000"/>
                        <a:lumOff val="54117"/>
                      </a:schemeClr>
                    </a:solidFill>
                  </a:tcPr>
                </a:tc>
                <a:tc>
                  <a:txBody>
                    <a:bodyPr/>
                    <a:lstStyle/>
                    <a:p>
                      <a:pPr algn="l" defTabSz="822960">
                        <a:lnSpc>
                          <a:spcPct val="120000"/>
                        </a:lnSpc>
                        <a:defRPr sz="1400" spc="56">
                          <a:sym typeface="BentonSansF"/>
                        </a:defRPr>
                      </a:pPr>
                      <a:endParaRPr sz="700"/>
                    </a:p>
                  </a:txBody>
                  <a:tcPr marL="25400" marR="25400" marT="25400" marB="25400" anchor="ctr" horzOverflow="overflow">
                    <a:lnL w="25400">
                      <a:solidFill>
                        <a:schemeClr val="accent1">
                          <a:hueOff val="-11708571"/>
                          <a:satOff val="-92105"/>
                          <a:lumOff val="44705"/>
                        </a:schemeClr>
                      </a:solidFill>
                      <a:miter lim="400000"/>
                    </a:lnL>
                    <a:lnR w="25400">
                      <a:solidFill>
                        <a:schemeClr val="accent1">
                          <a:hueOff val="-11708571"/>
                          <a:satOff val="-92105"/>
                          <a:lumOff val="44705"/>
                        </a:schemeClr>
                      </a:solidFill>
                      <a:miter lim="400000"/>
                    </a:lnR>
                    <a:lnT w="0">
                      <a:miter lim="400000"/>
                    </a:lnT>
                    <a:lnB w="0">
                      <a:miter lim="400000"/>
                    </a:lnB>
                    <a:noFill/>
                  </a:tcPr>
                </a:tc>
                <a:tc>
                  <a:txBody>
                    <a:bodyPr/>
                    <a:lstStyle/>
                    <a:p>
                      <a:pPr algn="l" defTabSz="822960">
                        <a:lnSpc>
                          <a:spcPct val="120000"/>
                        </a:lnSpc>
                        <a:defRPr sz="1400" spc="56">
                          <a:sym typeface="BentonSansF"/>
                        </a:defRPr>
                      </a:pPr>
                      <a:endParaRPr sz="700"/>
                    </a:p>
                  </a:txBody>
                  <a:tcPr marL="25400" marR="25400" marT="25400" marB="25400" anchor="ctr" horzOverflow="overflow">
                    <a:lnL w="25400">
                      <a:solidFill>
                        <a:schemeClr val="accent1">
                          <a:hueOff val="-11708571"/>
                          <a:satOff val="-92105"/>
                          <a:lumOff val="44705"/>
                        </a:schemeClr>
                      </a:solidFill>
                      <a:miter lim="400000"/>
                    </a:lnL>
                    <a:lnR w="25400">
                      <a:solidFill>
                        <a:schemeClr val="accent1">
                          <a:hueOff val="-11708571"/>
                          <a:satOff val="-92105"/>
                          <a:lumOff val="44705"/>
                        </a:schemeClr>
                      </a:solidFill>
                      <a:miter lim="400000"/>
                    </a:lnR>
                    <a:lnT w="0">
                      <a:miter lim="400000"/>
                    </a:lnT>
                    <a:lnB w="0">
                      <a:miter lim="400000"/>
                    </a:lnB>
                    <a:solidFill>
                      <a:schemeClr val="accent2">
                        <a:hueOff val="-10800000"/>
                        <a:satOff val="-100000"/>
                        <a:lumOff val="54117"/>
                      </a:schemeClr>
                    </a:solidFill>
                  </a:tcPr>
                </a:tc>
                <a:tc>
                  <a:txBody>
                    <a:bodyPr/>
                    <a:lstStyle/>
                    <a:p>
                      <a:pPr algn="l" defTabSz="822960">
                        <a:lnSpc>
                          <a:spcPct val="120000"/>
                        </a:lnSpc>
                        <a:defRPr sz="1400" spc="56">
                          <a:sym typeface="BentonSansF"/>
                        </a:defRPr>
                      </a:pPr>
                      <a:endParaRPr sz="700"/>
                    </a:p>
                  </a:txBody>
                  <a:tcPr marL="25400" marR="25400" marT="25400" marB="25400" anchor="ctr" horzOverflow="overflow">
                    <a:lnL w="25400">
                      <a:solidFill>
                        <a:schemeClr val="accent1">
                          <a:hueOff val="-11708571"/>
                          <a:satOff val="-92105"/>
                          <a:lumOff val="44705"/>
                        </a:schemeClr>
                      </a:solidFill>
                      <a:miter lim="400000"/>
                    </a:lnL>
                    <a:lnR w="25400">
                      <a:solidFill>
                        <a:schemeClr val="accent1">
                          <a:hueOff val="-11708571"/>
                          <a:satOff val="-92105"/>
                          <a:lumOff val="44705"/>
                        </a:schemeClr>
                      </a:solidFill>
                      <a:miter lim="400000"/>
                    </a:lnR>
                    <a:lnT w="0">
                      <a:miter lim="400000"/>
                    </a:lnT>
                    <a:lnB w="0">
                      <a:miter lim="400000"/>
                    </a:lnB>
                    <a:solidFill>
                      <a:schemeClr val="accent2">
                        <a:hueOff val="-10800000"/>
                        <a:satOff val="-100000"/>
                        <a:lumOff val="54117"/>
                      </a:schemeClr>
                    </a:solidFill>
                  </a:tcPr>
                </a:tc>
                <a:tc>
                  <a:txBody>
                    <a:bodyPr/>
                    <a:lstStyle/>
                    <a:p>
                      <a:pPr algn="l" defTabSz="822960">
                        <a:lnSpc>
                          <a:spcPct val="120000"/>
                        </a:lnSpc>
                        <a:defRPr sz="1400" spc="56">
                          <a:sym typeface="BentonSansF"/>
                        </a:defRPr>
                      </a:pPr>
                      <a:endParaRPr sz="700"/>
                    </a:p>
                  </a:txBody>
                  <a:tcPr marL="25400" marR="25400" marT="25400" marB="25400" anchor="ctr" horzOverflow="overflow">
                    <a:lnL w="25400">
                      <a:solidFill>
                        <a:schemeClr val="accent1">
                          <a:hueOff val="-11708571"/>
                          <a:satOff val="-92105"/>
                          <a:lumOff val="44705"/>
                        </a:schemeClr>
                      </a:solidFill>
                      <a:miter lim="400000"/>
                    </a:lnL>
                    <a:lnR w="25400">
                      <a:solidFill>
                        <a:schemeClr val="accent1">
                          <a:hueOff val="-11708571"/>
                          <a:satOff val="-92105"/>
                          <a:lumOff val="44705"/>
                        </a:schemeClr>
                      </a:solidFill>
                      <a:miter lim="400000"/>
                    </a:lnR>
                    <a:lnT w="0">
                      <a:miter lim="400000"/>
                    </a:lnT>
                    <a:lnB w="0">
                      <a:miter lim="400000"/>
                    </a:lnB>
                    <a:solidFill>
                      <a:schemeClr val="accent2">
                        <a:hueOff val="-10800000"/>
                        <a:satOff val="-100000"/>
                        <a:lumOff val="54117"/>
                      </a:schemeClr>
                    </a:solidFill>
                  </a:tcPr>
                </a:tc>
                <a:tc>
                  <a:txBody>
                    <a:bodyPr/>
                    <a:lstStyle/>
                    <a:p>
                      <a:pPr algn="l" defTabSz="822960">
                        <a:lnSpc>
                          <a:spcPct val="120000"/>
                        </a:lnSpc>
                        <a:defRPr sz="1400" spc="56">
                          <a:sym typeface="BentonSansF"/>
                        </a:defRPr>
                      </a:pPr>
                      <a:endParaRPr sz="700"/>
                    </a:p>
                  </a:txBody>
                  <a:tcPr marL="25400" marR="25400" marT="25400" marB="25400" anchor="ctr" horzOverflow="overflow">
                    <a:lnL w="25400">
                      <a:solidFill>
                        <a:schemeClr val="accent1">
                          <a:hueOff val="-11708571"/>
                          <a:satOff val="-92105"/>
                          <a:lumOff val="44705"/>
                        </a:schemeClr>
                      </a:solidFill>
                      <a:miter lim="400000"/>
                    </a:lnL>
                    <a:lnR w="25400">
                      <a:solidFill>
                        <a:schemeClr val="accent1">
                          <a:hueOff val="-11708571"/>
                          <a:satOff val="-92105"/>
                          <a:lumOff val="44705"/>
                        </a:schemeClr>
                      </a:solidFill>
                      <a:miter lim="400000"/>
                    </a:lnR>
                    <a:lnT w="0">
                      <a:miter lim="400000"/>
                    </a:lnT>
                    <a:lnB w="0">
                      <a:miter lim="400000"/>
                    </a:lnB>
                    <a:solidFill>
                      <a:schemeClr val="accent2">
                        <a:hueOff val="-10800000"/>
                        <a:satOff val="-100000"/>
                        <a:lumOff val="54117"/>
                      </a:schemeClr>
                    </a:solidFill>
                  </a:tcPr>
                </a:tc>
                <a:tc>
                  <a:txBody>
                    <a:bodyPr/>
                    <a:lstStyle/>
                    <a:p>
                      <a:pPr algn="l" defTabSz="822960">
                        <a:lnSpc>
                          <a:spcPct val="120000"/>
                        </a:lnSpc>
                        <a:defRPr sz="1400" spc="56">
                          <a:sym typeface="BentonSansF"/>
                        </a:defRPr>
                      </a:pPr>
                      <a:endParaRPr sz="700"/>
                    </a:p>
                  </a:txBody>
                  <a:tcPr marL="25400" marR="25400" marT="25400" marB="25400" anchor="ctr" horzOverflow="overflow">
                    <a:lnL w="25400">
                      <a:solidFill>
                        <a:schemeClr val="accent1">
                          <a:hueOff val="-11708571"/>
                          <a:satOff val="-92105"/>
                          <a:lumOff val="44705"/>
                        </a:schemeClr>
                      </a:solidFill>
                      <a:miter lim="400000"/>
                    </a:lnL>
                    <a:lnR w="25400">
                      <a:solidFill>
                        <a:schemeClr val="accent1">
                          <a:hueOff val="-11708571"/>
                          <a:satOff val="-92105"/>
                          <a:lumOff val="44705"/>
                        </a:schemeClr>
                      </a:solidFill>
                      <a:miter lim="400000"/>
                    </a:lnR>
                    <a:lnT w="0">
                      <a:miter lim="400000"/>
                    </a:lnT>
                    <a:lnB w="0">
                      <a:miter lim="400000"/>
                    </a:lnB>
                    <a:noFill/>
                  </a:tcPr>
                </a:tc>
                <a:tc>
                  <a:txBody>
                    <a:bodyPr/>
                    <a:lstStyle/>
                    <a:p>
                      <a:pPr algn="l" defTabSz="822960">
                        <a:lnSpc>
                          <a:spcPct val="120000"/>
                        </a:lnSpc>
                        <a:defRPr sz="1400" spc="56">
                          <a:sym typeface="BentonSansF"/>
                        </a:defRPr>
                      </a:pPr>
                      <a:endParaRPr sz="700"/>
                    </a:p>
                  </a:txBody>
                  <a:tcPr marL="25400" marR="25400" marT="25400" marB="25400" anchor="ctr" horzOverflow="overflow">
                    <a:lnL w="25400">
                      <a:solidFill>
                        <a:schemeClr val="accent1">
                          <a:hueOff val="-11708571"/>
                          <a:satOff val="-92105"/>
                          <a:lumOff val="44705"/>
                        </a:schemeClr>
                      </a:solidFill>
                      <a:miter lim="400000"/>
                    </a:lnL>
                    <a:lnR w="25400">
                      <a:solidFill>
                        <a:schemeClr val="accent1">
                          <a:hueOff val="-11708571"/>
                          <a:satOff val="-92105"/>
                          <a:lumOff val="44705"/>
                        </a:schemeClr>
                      </a:solidFill>
                      <a:miter lim="400000"/>
                    </a:lnR>
                    <a:lnT w="0">
                      <a:miter lim="400000"/>
                    </a:lnT>
                    <a:lnB w="0">
                      <a:miter lim="400000"/>
                    </a:lnB>
                    <a:solidFill>
                      <a:schemeClr val="accent2">
                        <a:hueOff val="-10800000"/>
                        <a:satOff val="-100000"/>
                        <a:lumOff val="54117"/>
                      </a:schemeClr>
                    </a:solidFill>
                  </a:tcPr>
                </a:tc>
                <a:tc>
                  <a:txBody>
                    <a:bodyPr/>
                    <a:lstStyle/>
                    <a:p>
                      <a:pPr algn="l" defTabSz="822960">
                        <a:lnSpc>
                          <a:spcPct val="120000"/>
                        </a:lnSpc>
                        <a:defRPr sz="1400" spc="56">
                          <a:sym typeface="BentonSansF"/>
                        </a:defRPr>
                      </a:pPr>
                      <a:endParaRPr sz="700"/>
                    </a:p>
                  </a:txBody>
                  <a:tcPr marL="25400" marR="25400" marT="25400" marB="25400" anchor="ctr" horzOverflow="overflow">
                    <a:lnL w="25400">
                      <a:solidFill>
                        <a:schemeClr val="accent1">
                          <a:hueOff val="-11708571"/>
                          <a:satOff val="-92105"/>
                          <a:lumOff val="44705"/>
                        </a:schemeClr>
                      </a:solidFill>
                      <a:miter lim="400000"/>
                    </a:lnL>
                    <a:lnR w="12700">
                      <a:solidFill>
                        <a:schemeClr val="accent1">
                          <a:hueOff val="-11708571"/>
                          <a:satOff val="-92105"/>
                          <a:lumOff val="44705"/>
                        </a:schemeClr>
                      </a:solidFill>
                      <a:miter lim="400000"/>
                    </a:lnR>
                    <a:lnT w="0">
                      <a:miter lim="400000"/>
                    </a:lnT>
                    <a:lnB w="0">
                      <a:miter lim="400000"/>
                    </a:lnB>
                    <a:solidFill>
                      <a:schemeClr val="accent2">
                        <a:hueOff val="-10800000"/>
                        <a:satOff val="-100000"/>
                        <a:lumOff val="54117"/>
                      </a:schemeClr>
                    </a:solidFill>
                  </a:tcPr>
                </a:tc>
                <a:extLst>
                  <a:ext uri="{0D108BD9-81ED-4DB2-BD59-A6C34878D82A}">
                    <a16:rowId xmlns:a16="http://schemas.microsoft.com/office/drawing/2014/main" xmlns="" val="10004"/>
                  </a:ext>
                </a:extLst>
              </a:tr>
              <a:tr h="182880">
                <a:tc>
                  <a:txBody>
                    <a:bodyPr/>
                    <a:lstStyle/>
                    <a:p>
                      <a:pPr algn="l" defTabSz="822960">
                        <a:lnSpc>
                          <a:spcPct val="120000"/>
                        </a:lnSpc>
                        <a:defRPr sz="1400" spc="56">
                          <a:sym typeface="BentonSansF"/>
                        </a:defRPr>
                      </a:pPr>
                      <a:r>
                        <a:rPr sz="700">
                          <a:latin typeface="BentonSansF Medium"/>
                          <a:ea typeface="BentonSansF Medium"/>
                          <a:cs typeface="BentonSansF Medium"/>
                          <a:sym typeface="BentonSansF Medium"/>
                        </a:rPr>
                        <a:t>Subheading</a:t>
                      </a:r>
                    </a:p>
                  </a:txBody>
                  <a:tcPr marL="0" marR="0" marT="0" marB="0" anchor="ctr" horzOverflow="overflow">
                    <a:lnL w="0">
                      <a:miter lim="400000"/>
                    </a:lnL>
                    <a:lnR w="0">
                      <a:miter lim="400000"/>
                    </a:lnR>
                    <a:lnT w="12700">
                      <a:solidFill>
                        <a:schemeClr val="accent1">
                          <a:hueOff val="-11708571"/>
                          <a:satOff val="-92105"/>
                          <a:lumOff val="44705"/>
                        </a:schemeClr>
                      </a:solidFill>
                      <a:miter lim="400000"/>
                    </a:lnT>
                    <a:lnB w="12700">
                      <a:solidFill>
                        <a:schemeClr val="accent1">
                          <a:hueOff val="-11708571"/>
                          <a:satOff val="-92105"/>
                          <a:lumOff val="44705"/>
                        </a:schemeClr>
                      </a:solidFill>
                      <a:miter lim="400000"/>
                    </a:lnB>
                  </a:tcPr>
                </a:tc>
                <a:tc>
                  <a:txBody>
                    <a:bodyPr/>
                    <a:lstStyle/>
                    <a:p>
                      <a:pPr algn="l" defTabSz="1244600">
                        <a:tabLst>
                          <a:tab pos="1765300" algn="l"/>
                        </a:tabLst>
                        <a:defRPr sz="900">
                          <a:uFill>
                            <a:solidFill>
                              <a:srgbClr val="000000"/>
                            </a:solidFill>
                          </a:uFill>
                          <a:latin typeface="BentonSansF Medium"/>
                          <a:ea typeface="BentonSansF Medium"/>
                          <a:cs typeface="BentonSansF Medium"/>
                          <a:sym typeface="BentonSansF Medium"/>
                        </a:defRPr>
                      </a:pPr>
                      <a:endParaRPr sz="500"/>
                    </a:p>
                  </a:txBody>
                  <a:tcPr marL="25400" marR="25400" marT="25400" marB="25400" anchor="ctr" horzOverflow="overflow">
                    <a:lnL w="0">
                      <a:miter lim="400000"/>
                    </a:lnL>
                    <a:lnR w="0">
                      <a:miter lim="400000"/>
                    </a:lnR>
                    <a:lnT w="12700">
                      <a:solidFill>
                        <a:schemeClr val="accent1">
                          <a:hueOff val="-11708571"/>
                          <a:satOff val="-92105"/>
                          <a:lumOff val="44705"/>
                        </a:schemeClr>
                      </a:solidFill>
                      <a:miter lim="400000"/>
                    </a:lnT>
                    <a:lnB w="12700">
                      <a:solidFill>
                        <a:schemeClr val="accent1">
                          <a:hueOff val="-11708571"/>
                          <a:satOff val="-92105"/>
                          <a:lumOff val="44705"/>
                        </a:schemeClr>
                      </a:solidFill>
                      <a:miter lim="400000"/>
                    </a:lnB>
                    <a:noFill/>
                  </a:tcPr>
                </a:tc>
                <a:tc>
                  <a:txBody>
                    <a:bodyPr/>
                    <a:lstStyle/>
                    <a:p>
                      <a:pPr algn="l" defTabSz="822960">
                        <a:lnSpc>
                          <a:spcPct val="120000"/>
                        </a:lnSpc>
                        <a:defRPr sz="1400" spc="56">
                          <a:sym typeface="BentonSansF"/>
                        </a:defRPr>
                      </a:pPr>
                      <a:endParaRPr sz="700"/>
                    </a:p>
                  </a:txBody>
                  <a:tcPr marL="25400" marR="25400" marT="25400" marB="25400" anchor="ctr" horzOverflow="overflow">
                    <a:lnL w="0">
                      <a:miter lim="400000"/>
                    </a:lnL>
                    <a:lnR w="25400">
                      <a:solidFill>
                        <a:schemeClr val="accent1">
                          <a:hueOff val="-11708571"/>
                          <a:satOff val="-92105"/>
                          <a:lumOff val="44705"/>
                        </a:schemeClr>
                      </a:solidFill>
                      <a:miter lim="400000"/>
                    </a:lnR>
                    <a:lnT w="0">
                      <a:miter lim="400000"/>
                    </a:lnT>
                    <a:lnB w="0">
                      <a:miter lim="400000"/>
                    </a:lnB>
                    <a:solidFill>
                      <a:schemeClr val="accent2">
                        <a:hueOff val="-10800000"/>
                        <a:satOff val="-100000"/>
                        <a:lumOff val="54117"/>
                      </a:schemeClr>
                    </a:solidFill>
                  </a:tcPr>
                </a:tc>
                <a:tc>
                  <a:txBody>
                    <a:bodyPr/>
                    <a:lstStyle/>
                    <a:p>
                      <a:pPr algn="l" defTabSz="822960">
                        <a:lnSpc>
                          <a:spcPct val="120000"/>
                        </a:lnSpc>
                        <a:defRPr sz="1400" spc="56">
                          <a:sym typeface="BentonSansF"/>
                        </a:defRPr>
                      </a:pPr>
                      <a:endParaRPr sz="700"/>
                    </a:p>
                  </a:txBody>
                  <a:tcPr marL="25400" marR="25400" marT="25400" marB="25400" anchor="ctr" horzOverflow="overflow">
                    <a:lnL w="25400">
                      <a:solidFill>
                        <a:schemeClr val="accent1">
                          <a:hueOff val="-11708571"/>
                          <a:satOff val="-92105"/>
                          <a:lumOff val="44705"/>
                        </a:schemeClr>
                      </a:solidFill>
                      <a:miter lim="400000"/>
                    </a:lnL>
                    <a:lnR w="25400">
                      <a:solidFill>
                        <a:schemeClr val="accent1">
                          <a:hueOff val="-11708571"/>
                          <a:satOff val="-92105"/>
                          <a:lumOff val="44705"/>
                        </a:schemeClr>
                      </a:solidFill>
                      <a:miter lim="400000"/>
                    </a:lnR>
                    <a:lnT w="0">
                      <a:miter lim="400000"/>
                    </a:lnT>
                    <a:lnB w="0">
                      <a:miter lim="400000"/>
                    </a:lnB>
                    <a:solidFill>
                      <a:schemeClr val="accent2">
                        <a:hueOff val="-10800000"/>
                        <a:satOff val="-100000"/>
                        <a:lumOff val="54117"/>
                      </a:schemeClr>
                    </a:solidFill>
                  </a:tcPr>
                </a:tc>
                <a:tc>
                  <a:txBody>
                    <a:bodyPr/>
                    <a:lstStyle/>
                    <a:p>
                      <a:pPr algn="l" defTabSz="822960">
                        <a:lnSpc>
                          <a:spcPct val="120000"/>
                        </a:lnSpc>
                        <a:defRPr sz="1400" spc="56">
                          <a:sym typeface="BentonSansF"/>
                        </a:defRPr>
                      </a:pPr>
                      <a:endParaRPr sz="700"/>
                    </a:p>
                  </a:txBody>
                  <a:tcPr marL="25400" marR="25400" marT="25400" marB="25400" anchor="ctr" horzOverflow="overflow">
                    <a:lnL w="25400">
                      <a:solidFill>
                        <a:schemeClr val="accent1">
                          <a:hueOff val="-11708571"/>
                          <a:satOff val="-92105"/>
                          <a:lumOff val="44705"/>
                        </a:schemeClr>
                      </a:solidFill>
                      <a:miter lim="400000"/>
                    </a:lnL>
                    <a:lnR w="25400">
                      <a:solidFill>
                        <a:schemeClr val="accent1">
                          <a:hueOff val="-11708571"/>
                          <a:satOff val="-92105"/>
                          <a:lumOff val="44705"/>
                        </a:schemeClr>
                      </a:solidFill>
                      <a:miter lim="400000"/>
                    </a:lnR>
                    <a:lnT w="0">
                      <a:miter lim="400000"/>
                    </a:lnT>
                    <a:lnB w="0">
                      <a:miter lim="400000"/>
                    </a:lnB>
                    <a:noFill/>
                  </a:tcPr>
                </a:tc>
                <a:tc>
                  <a:txBody>
                    <a:bodyPr/>
                    <a:lstStyle/>
                    <a:p>
                      <a:pPr algn="l" defTabSz="822960">
                        <a:lnSpc>
                          <a:spcPct val="120000"/>
                        </a:lnSpc>
                        <a:defRPr sz="1400" spc="56">
                          <a:sym typeface="BentonSansF"/>
                        </a:defRPr>
                      </a:pPr>
                      <a:endParaRPr sz="700"/>
                    </a:p>
                  </a:txBody>
                  <a:tcPr marL="25400" marR="25400" marT="25400" marB="25400" anchor="ctr" horzOverflow="overflow">
                    <a:lnL w="25400">
                      <a:solidFill>
                        <a:schemeClr val="accent1">
                          <a:hueOff val="-11708571"/>
                          <a:satOff val="-92105"/>
                          <a:lumOff val="44705"/>
                        </a:schemeClr>
                      </a:solidFill>
                      <a:miter lim="400000"/>
                    </a:lnL>
                    <a:lnR w="25400">
                      <a:solidFill>
                        <a:schemeClr val="accent1">
                          <a:hueOff val="-11708571"/>
                          <a:satOff val="-92105"/>
                          <a:lumOff val="44705"/>
                        </a:schemeClr>
                      </a:solidFill>
                      <a:miter lim="400000"/>
                    </a:lnR>
                    <a:lnT w="0">
                      <a:miter lim="400000"/>
                    </a:lnT>
                    <a:lnB w="0">
                      <a:miter lim="400000"/>
                    </a:lnB>
                    <a:solidFill>
                      <a:schemeClr val="accent2">
                        <a:hueOff val="-10800000"/>
                        <a:satOff val="-100000"/>
                        <a:lumOff val="54117"/>
                      </a:schemeClr>
                    </a:solidFill>
                  </a:tcPr>
                </a:tc>
                <a:tc>
                  <a:txBody>
                    <a:bodyPr/>
                    <a:lstStyle/>
                    <a:p>
                      <a:pPr algn="l" defTabSz="822960">
                        <a:lnSpc>
                          <a:spcPct val="120000"/>
                        </a:lnSpc>
                        <a:defRPr sz="1400" spc="56">
                          <a:sym typeface="BentonSansF"/>
                        </a:defRPr>
                      </a:pPr>
                      <a:endParaRPr sz="700"/>
                    </a:p>
                  </a:txBody>
                  <a:tcPr marL="25400" marR="25400" marT="25400" marB="25400" anchor="ctr" horzOverflow="overflow">
                    <a:lnL w="25400">
                      <a:solidFill>
                        <a:schemeClr val="accent1">
                          <a:hueOff val="-11708571"/>
                          <a:satOff val="-92105"/>
                          <a:lumOff val="44705"/>
                        </a:schemeClr>
                      </a:solidFill>
                      <a:miter lim="400000"/>
                    </a:lnL>
                    <a:lnR w="25400">
                      <a:solidFill>
                        <a:schemeClr val="accent1">
                          <a:hueOff val="-11708571"/>
                          <a:satOff val="-92105"/>
                          <a:lumOff val="44705"/>
                        </a:schemeClr>
                      </a:solidFill>
                      <a:miter lim="400000"/>
                    </a:lnR>
                    <a:lnT w="0">
                      <a:miter lim="400000"/>
                    </a:lnT>
                    <a:lnB w="0">
                      <a:miter lim="400000"/>
                    </a:lnB>
                    <a:solidFill>
                      <a:schemeClr val="accent2">
                        <a:hueOff val="-10800000"/>
                        <a:satOff val="-100000"/>
                        <a:lumOff val="54117"/>
                      </a:schemeClr>
                    </a:solidFill>
                  </a:tcPr>
                </a:tc>
                <a:tc>
                  <a:txBody>
                    <a:bodyPr/>
                    <a:lstStyle/>
                    <a:p>
                      <a:pPr algn="l" defTabSz="822960">
                        <a:lnSpc>
                          <a:spcPct val="120000"/>
                        </a:lnSpc>
                        <a:defRPr sz="1400" spc="56">
                          <a:sym typeface="BentonSansF"/>
                        </a:defRPr>
                      </a:pPr>
                      <a:endParaRPr sz="700"/>
                    </a:p>
                  </a:txBody>
                  <a:tcPr marL="25400" marR="25400" marT="25400" marB="25400" anchor="ctr" horzOverflow="overflow">
                    <a:lnL w="25400">
                      <a:solidFill>
                        <a:schemeClr val="accent1">
                          <a:hueOff val="-11708571"/>
                          <a:satOff val="-92105"/>
                          <a:lumOff val="44705"/>
                        </a:schemeClr>
                      </a:solidFill>
                      <a:miter lim="400000"/>
                    </a:lnL>
                    <a:lnR w="25400">
                      <a:solidFill>
                        <a:schemeClr val="accent1">
                          <a:hueOff val="-11708571"/>
                          <a:satOff val="-92105"/>
                          <a:lumOff val="44705"/>
                        </a:schemeClr>
                      </a:solidFill>
                      <a:miter lim="400000"/>
                    </a:lnR>
                    <a:lnT w="0">
                      <a:miter lim="400000"/>
                    </a:lnT>
                    <a:lnB w="0">
                      <a:miter lim="400000"/>
                    </a:lnB>
                    <a:noFill/>
                  </a:tcPr>
                </a:tc>
                <a:tc>
                  <a:txBody>
                    <a:bodyPr/>
                    <a:lstStyle/>
                    <a:p>
                      <a:pPr algn="l" defTabSz="822960">
                        <a:lnSpc>
                          <a:spcPct val="120000"/>
                        </a:lnSpc>
                        <a:defRPr sz="1400" spc="56">
                          <a:sym typeface="BentonSansF"/>
                        </a:defRPr>
                      </a:pPr>
                      <a:endParaRPr sz="700"/>
                    </a:p>
                  </a:txBody>
                  <a:tcPr marL="25400" marR="25400" marT="25400" marB="25400" anchor="ctr" horzOverflow="overflow">
                    <a:lnL w="25400">
                      <a:solidFill>
                        <a:schemeClr val="accent1">
                          <a:hueOff val="-11708571"/>
                          <a:satOff val="-92105"/>
                          <a:lumOff val="44705"/>
                        </a:schemeClr>
                      </a:solidFill>
                      <a:miter lim="400000"/>
                    </a:lnL>
                    <a:lnR w="25400">
                      <a:solidFill>
                        <a:schemeClr val="accent1">
                          <a:hueOff val="-11708571"/>
                          <a:satOff val="-92105"/>
                          <a:lumOff val="44705"/>
                        </a:schemeClr>
                      </a:solidFill>
                      <a:miter lim="400000"/>
                    </a:lnR>
                    <a:lnT w="0">
                      <a:miter lim="400000"/>
                    </a:lnT>
                    <a:lnB w="0">
                      <a:miter lim="400000"/>
                    </a:lnB>
                    <a:solidFill>
                      <a:schemeClr val="accent2">
                        <a:hueOff val="-10800000"/>
                        <a:satOff val="-100000"/>
                        <a:lumOff val="54117"/>
                      </a:schemeClr>
                    </a:solidFill>
                  </a:tcPr>
                </a:tc>
                <a:tc>
                  <a:txBody>
                    <a:bodyPr/>
                    <a:lstStyle/>
                    <a:p>
                      <a:pPr algn="l" defTabSz="822960">
                        <a:lnSpc>
                          <a:spcPct val="120000"/>
                        </a:lnSpc>
                        <a:defRPr sz="1400" spc="56">
                          <a:sym typeface="BentonSansF"/>
                        </a:defRPr>
                      </a:pPr>
                      <a:endParaRPr sz="700"/>
                    </a:p>
                  </a:txBody>
                  <a:tcPr marL="25400" marR="25400" marT="25400" marB="25400" anchor="ctr" horzOverflow="overflow">
                    <a:lnL w="25400">
                      <a:solidFill>
                        <a:schemeClr val="accent1">
                          <a:hueOff val="-11708571"/>
                          <a:satOff val="-92105"/>
                          <a:lumOff val="44705"/>
                        </a:schemeClr>
                      </a:solidFill>
                      <a:miter lim="400000"/>
                    </a:lnL>
                    <a:lnR w="25400">
                      <a:solidFill>
                        <a:schemeClr val="accent1">
                          <a:hueOff val="-11708571"/>
                          <a:satOff val="-92105"/>
                          <a:lumOff val="44705"/>
                        </a:schemeClr>
                      </a:solidFill>
                      <a:miter lim="400000"/>
                    </a:lnR>
                    <a:lnT w="0">
                      <a:miter lim="400000"/>
                    </a:lnT>
                    <a:lnB w="0">
                      <a:miter lim="400000"/>
                    </a:lnB>
                    <a:solidFill>
                      <a:schemeClr val="accent2">
                        <a:hueOff val="-10800000"/>
                        <a:satOff val="-100000"/>
                        <a:lumOff val="54117"/>
                      </a:schemeClr>
                    </a:solidFill>
                  </a:tcPr>
                </a:tc>
                <a:tc>
                  <a:txBody>
                    <a:bodyPr/>
                    <a:lstStyle/>
                    <a:p>
                      <a:pPr algn="l" defTabSz="822960">
                        <a:lnSpc>
                          <a:spcPct val="120000"/>
                        </a:lnSpc>
                        <a:defRPr sz="1400" spc="56">
                          <a:sym typeface="BentonSansF"/>
                        </a:defRPr>
                      </a:pPr>
                      <a:endParaRPr sz="700"/>
                    </a:p>
                  </a:txBody>
                  <a:tcPr marL="25400" marR="25400" marT="25400" marB="25400" anchor="ctr" horzOverflow="overflow">
                    <a:lnL w="25400">
                      <a:solidFill>
                        <a:schemeClr val="accent1">
                          <a:hueOff val="-11708571"/>
                          <a:satOff val="-92105"/>
                          <a:lumOff val="44705"/>
                        </a:schemeClr>
                      </a:solidFill>
                      <a:miter lim="400000"/>
                    </a:lnL>
                    <a:lnR w="25400">
                      <a:solidFill>
                        <a:schemeClr val="accent1">
                          <a:hueOff val="-11708571"/>
                          <a:satOff val="-92105"/>
                          <a:lumOff val="44705"/>
                        </a:schemeClr>
                      </a:solidFill>
                      <a:miter lim="400000"/>
                    </a:lnR>
                    <a:lnT w="0">
                      <a:miter lim="400000"/>
                    </a:lnT>
                    <a:lnB w="0">
                      <a:miter lim="400000"/>
                    </a:lnB>
                    <a:solidFill>
                      <a:schemeClr val="accent2">
                        <a:hueOff val="-10800000"/>
                        <a:satOff val="-100000"/>
                        <a:lumOff val="54117"/>
                      </a:schemeClr>
                    </a:solidFill>
                  </a:tcPr>
                </a:tc>
                <a:tc>
                  <a:txBody>
                    <a:bodyPr/>
                    <a:lstStyle/>
                    <a:p>
                      <a:pPr algn="l" defTabSz="822960">
                        <a:lnSpc>
                          <a:spcPct val="120000"/>
                        </a:lnSpc>
                        <a:defRPr sz="1400" spc="56">
                          <a:sym typeface="BentonSansF"/>
                        </a:defRPr>
                      </a:pPr>
                      <a:endParaRPr sz="700"/>
                    </a:p>
                  </a:txBody>
                  <a:tcPr marL="25400" marR="25400" marT="25400" marB="25400" anchor="ctr" horzOverflow="overflow">
                    <a:lnL w="25400">
                      <a:solidFill>
                        <a:schemeClr val="accent1">
                          <a:hueOff val="-11708571"/>
                          <a:satOff val="-92105"/>
                          <a:lumOff val="44705"/>
                        </a:schemeClr>
                      </a:solidFill>
                      <a:miter lim="400000"/>
                    </a:lnL>
                    <a:lnR w="25400">
                      <a:solidFill>
                        <a:schemeClr val="accent1">
                          <a:hueOff val="-11708571"/>
                          <a:satOff val="-92105"/>
                          <a:lumOff val="44705"/>
                        </a:schemeClr>
                      </a:solidFill>
                      <a:miter lim="400000"/>
                    </a:lnR>
                    <a:lnT w="0">
                      <a:miter lim="400000"/>
                    </a:lnT>
                    <a:lnB w="0">
                      <a:miter lim="400000"/>
                    </a:lnB>
                    <a:solidFill>
                      <a:schemeClr val="accent2">
                        <a:hueOff val="-10800000"/>
                        <a:satOff val="-100000"/>
                        <a:lumOff val="54117"/>
                      </a:schemeClr>
                    </a:solidFill>
                  </a:tcPr>
                </a:tc>
                <a:tc>
                  <a:txBody>
                    <a:bodyPr/>
                    <a:lstStyle/>
                    <a:p>
                      <a:pPr algn="l" defTabSz="822960">
                        <a:lnSpc>
                          <a:spcPct val="120000"/>
                        </a:lnSpc>
                        <a:defRPr sz="1400" spc="56">
                          <a:sym typeface="BentonSansF"/>
                        </a:defRPr>
                      </a:pPr>
                      <a:endParaRPr sz="700"/>
                    </a:p>
                  </a:txBody>
                  <a:tcPr marL="25400" marR="25400" marT="25400" marB="25400" anchor="ctr" horzOverflow="overflow">
                    <a:lnL w="25400">
                      <a:solidFill>
                        <a:schemeClr val="accent1">
                          <a:hueOff val="-11708571"/>
                          <a:satOff val="-92105"/>
                          <a:lumOff val="44705"/>
                        </a:schemeClr>
                      </a:solidFill>
                      <a:miter lim="400000"/>
                    </a:lnL>
                    <a:lnR w="25400">
                      <a:solidFill>
                        <a:schemeClr val="accent1">
                          <a:hueOff val="-11708571"/>
                          <a:satOff val="-92105"/>
                          <a:lumOff val="44705"/>
                        </a:schemeClr>
                      </a:solidFill>
                      <a:miter lim="400000"/>
                    </a:lnR>
                    <a:lnT w="0">
                      <a:miter lim="400000"/>
                    </a:lnT>
                    <a:lnB w="0">
                      <a:miter lim="400000"/>
                    </a:lnB>
                    <a:noFill/>
                  </a:tcPr>
                </a:tc>
                <a:tc>
                  <a:txBody>
                    <a:bodyPr/>
                    <a:lstStyle/>
                    <a:p>
                      <a:pPr algn="l" defTabSz="822960">
                        <a:lnSpc>
                          <a:spcPct val="120000"/>
                        </a:lnSpc>
                        <a:defRPr sz="1400" spc="56">
                          <a:sym typeface="BentonSansF"/>
                        </a:defRPr>
                      </a:pPr>
                      <a:endParaRPr sz="700"/>
                    </a:p>
                  </a:txBody>
                  <a:tcPr marL="25400" marR="25400" marT="25400" marB="25400" anchor="ctr" horzOverflow="overflow">
                    <a:lnL w="25400">
                      <a:solidFill>
                        <a:schemeClr val="accent1">
                          <a:hueOff val="-11708571"/>
                          <a:satOff val="-92105"/>
                          <a:lumOff val="44705"/>
                        </a:schemeClr>
                      </a:solidFill>
                      <a:miter lim="400000"/>
                    </a:lnL>
                    <a:lnR w="25400">
                      <a:solidFill>
                        <a:schemeClr val="accent1">
                          <a:hueOff val="-11708571"/>
                          <a:satOff val="-92105"/>
                          <a:lumOff val="44705"/>
                        </a:schemeClr>
                      </a:solidFill>
                      <a:miter lim="400000"/>
                    </a:lnR>
                    <a:lnT w="0">
                      <a:miter lim="400000"/>
                    </a:lnT>
                    <a:lnB w="0">
                      <a:miter lim="400000"/>
                    </a:lnB>
                    <a:solidFill>
                      <a:schemeClr val="accent2">
                        <a:hueOff val="-10800000"/>
                        <a:satOff val="-100000"/>
                        <a:lumOff val="54117"/>
                      </a:schemeClr>
                    </a:solidFill>
                  </a:tcPr>
                </a:tc>
                <a:tc>
                  <a:txBody>
                    <a:bodyPr/>
                    <a:lstStyle/>
                    <a:p>
                      <a:pPr algn="l" defTabSz="822960">
                        <a:lnSpc>
                          <a:spcPct val="120000"/>
                        </a:lnSpc>
                        <a:defRPr sz="1400" spc="56">
                          <a:sym typeface="BentonSansF"/>
                        </a:defRPr>
                      </a:pPr>
                      <a:endParaRPr sz="700"/>
                    </a:p>
                  </a:txBody>
                  <a:tcPr marL="25400" marR="25400" marT="25400" marB="25400" anchor="ctr" horzOverflow="overflow">
                    <a:lnL w="25400">
                      <a:solidFill>
                        <a:schemeClr val="accent1">
                          <a:hueOff val="-11708571"/>
                          <a:satOff val="-92105"/>
                          <a:lumOff val="44705"/>
                        </a:schemeClr>
                      </a:solidFill>
                      <a:miter lim="400000"/>
                    </a:lnL>
                    <a:lnR w="12700">
                      <a:solidFill>
                        <a:schemeClr val="accent1">
                          <a:hueOff val="-11708571"/>
                          <a:satOff val="-92105"/>
                          <a:lumOff val="44705"/>
                        </a:schemeClr>
                      </a:solidFill>
                      <a:miter lim="400000"/>
                    </a:lnR>
                    <a:lnT w="0">
                      <a:miter lim="400000"/>
                    </a:lnT>
                    <a:lnB w="0">
                      <a:miter lim="400000"/>
                    </a:lnB>
                    <a:solidFill>
                      <a:schemeClr val="accent2">
                        <a:hueOff val="-10800000"/>
                        <a:satOff val="-100000"/>
                        <a:lumOff val="54117"/>
                      </a:schemeClr>
                    </a:solidFill>
                  </a:tcPr>
                </a:tc>
                <a:extLst>
                  <a:ext uri="{0D108BD9-81ED-4DB2-BD59-A6C34878D82A}">
                    <a16:rowId xmlns:a16="http://schemas.microsoft.com/office/drawing/2014/main" xmlns="" val="10005"/>
                  </a:ext>
                </a:extLst>
              </a:tr>
              <a:tr h="182880">
                <a:tc>
                  <a:txBody>
                    <a:bodyPr/>
                    <a:lstStyle/>
                    <a:p>
                      <a:pPr algn="l" defTabSz="822960">
                        <a:lnSpc>
                          <a:spcPct val="120000"/>
                        </a:lnSpc>
                        <a:defRPr sz="1400" spc="56">
                          <a:latin typeface="BentonSansF Medium"/>
                          <a:ea typeface="BentonSansF Medium"/>
                          <a:cs typeface="BentonSansF Medium"/>
                          <a:sym typeface="BentonSansF Medium"/>
                        </a:defRPr>
                      </a:pPr>
                      <a:r>
                        <a:rPr sz="700"/>
                        <a:t>Subheading</a:t>
                      </a:r>
                    </a:p>
                  </a:txBody>
                  <a:tcPr marL="0" marR="0" marT="0" marB="0" anchor="ctr" horzOverflow="overflow">
                    <a:lnL w="0">
                      <a:miter lim="400000"/>
                    </a:lnL>
                    <a:lnR w="0">
                      <a:miter lim="400000"/>
                    </a:lnR>
                    <a:lnT w="12700">
                      <a:solidFill>
                        <a:schemeClr val="accent1">
                          <a:hueOff val="-11708571"/>
                          <a:satOff val="-92105"/>
                          <a:lumOff val="44705"/>
                        </a:schemeClr>
                      </a:solidFill>
                      <a:miter lim="400000"/>
                    </a:lnT>
                    <a:lnB w="12700">
                      <a:solidFill>
                        <a:schemeClr val="accent1">
                          <a:hueOff val="-11708571"/>
                          <a:satOff val="-92105"/>
                          <a:lumOff val="44705"/>
                        </a:schemeClr>
                      </a:solidFill>
                      <a:miter lim="400000"/>
                    </a:lnB>
                  </a:tcPr>
                </a:tc>
                <a:tc>
                  <a:txBody>
                    <a:bodyPr/>
                    <a:lstStyle/>
                    <a:p>
                      <a:pPr algn="l" defTabSz="1244600">
                        <a:tabLst>
                          <a:tab pos="1765300" algn="l"/>
                        </a:tabLst>
                        <a:defRPr sz="900">
                          <a:uFill>
                            <a:solidFill>
                              <a:srgbClr val="000000"/>
                            </a:solidFill>
                          </a:uFill>
                          <a:latin typeface="BentonSansF Medium"/>
                          <a:ea typeface="BentonSansF Medium"/>
                          <a:cs typeface="BentonSansF Medium"/>
                          <a:sym typeface="BentonSansF Medium"/>
                        </a:defRPr>
                      </a:pPr>
                      <a:endParaRPr sz="500"/>
                    </a:p>
                  </a:txBody>
                  <a:tcPr marL="25400" marR="25400" marT="25400" marB="25400" anchor="ctr" horzOverflow="overflow">
                    <a:lnL w="0">
                      <a:miter lim="400000"/>
                    </a:lnL>
                    <a:lnR w="0">
                      <a:miter lim="400000"/>
                    </a:lnR>
                    <a:lnT w="12700">
                      <a:solidFill>
                        <a:schemeClr val="accent1">
                          <a:hueOff val="-11708571"/>
                          <a:satOff val="-92105"/>
                          <a:lumOff val="44705"/>
                        </a:schemeClr>
                      </a:solidFill>
                      <a:miter lim="400000"/>
                    </a:lnT>
                    <a:lnB w="12700">
                      <a:solidFill>
                        <a:schemeClr val="accent1">
                          <a:hueOff val="-11708571"/>
                          <a:satOff val="-92105"/>
                          <a:lumOff val="44705"/>
                        </a:schemeClr>
                      </a:solidFill>
                      <a:miter lim="400000"/>
                    </a:lnB>
                    <a:noFill/>
                  </a:tcPr>
                </a:tc>
                <a:tc>
                  <a:txBody>
                    <a:bodyPr/>
                    <a:lstStyle/>
                    <a:p>
                      <a:pPr algn="l" defTabSz="822960">
                        <a:lnSpc>
                          <a:spcPct val="120000"/>
                        </a:lnSpc>
                        <a:defRPr sz="1400" spc="56">
                          <a:sym typeface="BentonSansF"/>
                        </a:defRPr>
                      </a:pPr>
                      <a:endParaRPr sz="700"/>
                    </a:p>
                  </a:txBody>
                  <a:tcPr marL="25400" marR="25400" marT="25400" marB="25400" anchor="ctr" horzOverflow="overflow">
                    <a:lnL w="0">
                      <a:miter lim="400000"/>
                    </a:lnL>
                    <a:lnR w="25400">
                      <a:solidFill>
                        <a:schemeClr val="accent1">
                          <a:hueOff val="-11708571"/>
                          <a:satOff val="-92105"/>
                          <a:lumOff val="44705"/>
                        </a:schemeClr>
                      </a:solidFill>
                      <a:miter lim="400000"/>
                    </a:lnR>
                    <a:lnT w="0">
                      <a:miter lim="400000"/>
                    </a:lnT>
                    <a:lnB w="0">
                      <a:miter lim="400000"/>
                    </a:lnB>
                    <a:solidFill>
                      <a:schemeClr val="accent2">
                        <a:hueOff val="-10800000"/>
                        <a:satOff val="-100000"/>
                        <a:lumOff val="54117"/>
                      </a:schemeClr>
                    </a:solidFill>
                  </a:tcPr>
                </a:tc>
                <a:tc>
                  <a:txBody>
                    <a:bodyPr/>
                    <a:lstStyle/>
                    <a:p>
                      <a:pPr algn="l" defTabSz="822960">
                        <a:lnSpc>
                          <a:spcPct val="120000"/>
                        </a:lnSpc>
                        <a:defRPr sz="1400" spc="56">
                          <a:sym typeface="BentonSansF"/>
                        </a:defRPr>
                      </a:pPr>
                      <a:endParaRPr sz="700"/>
                    </a:p>
                  </a:txBody>
                  <a:tcPr marL="25400" marR="25400" marT="25400" marB="25400" anchor="ctr" horzOverflow="overflow">
                    <a:lnL w="25400">
                      <a:solidFill>
                        <a:schemeClr val="accent1">
                          <a:hueOff val="-11708571"/>
                          <a:satOff val="-92105"/>
                          <a:lumOff val="44705"/>
                        </a:schemeClr>
                      </a:solidFill>
                      <a:miter lim="400000"/>
                    </a:lnL>
                    <a:lnR w="25400">
                      <a:solidFill>
                        <a:schemeClr val="accent1">
                          <a:hueOff val="-11708571"/>
                          <a:satOff val="-92105"/>
                          <a:lumOff val="44705"/>
                        </a:schemeClr>
                      </a:solidFill>
                      <a:miter lim="400000"/>
                    </a:lnR>
                    <a:lnT w="0">
                      <a:miter lim="400000"/>
                    </a:lnT>
                    <a:lnB w="0">
                      <a:miter lim="400000"/>
                    </a:lnB>
                    <a:solidFill>
                      <a:schemeClr val="accent2">
                        <a:hueOff val="-10800000"/>
                        <a:satOff val="-100000"/>
                        <a:lumOff val="54117"/>
                      </a:schemeClr>
                    </a:solidFill>
                  </a:tcPr>
                </a:tc>
                <a:tc>
                  <a:txBody>
                    <a:bodyPr/>
                    <a:lstStyle/>
                    <a:p>
                      <a:pPr algn="l" defTabSz="822960">
                        <a:lnSpc>
                          <a:spcPct val="120000"/>
                        </a:lnSpc>
                        <a:defRPr sz="1400" spc="56">
                          <a:sym typeface="BentonSansF"/>
                        </a:defRPr>
                      </a:pPr>
                      <a:endParaRPr sz="700"/>
                    </a:p>
                  </a:txBody>
                  <a:tcPr marL="25400" marR="25400" marT="25400" marB="25400" anchor="ctr" horzOverflow="overflow">
                    <a:lnL w="25400">
                      <a:solidFill>
                        <a:schemeClr val="accent1">
                          <a:hueOff val="-11708571"/>
                          <a:satOff val="-92105"/>
                          <a:lumOff val="44705"/>
                        </a:schemeClr>
                      </a:solidFill>
                      <a:miter lim="400000"/>
                    </a:lnL>
                    <a:lnR w="25400">
                      <a:solidFill>
                        <a:schemeClr val="accent1">
                          <a:hueOff val="-11708571"/>
                          <a:satOff val="-92105"/>
                          <a:lumOff val="44705"/>
                        </a:schemeClr>
                      </a:solidFill>
                      <a:miter lim="400000"/>
                    </a:lnR>
                    <a:lnT w="0">
                      <a:miter lim="400000"/>
                    </a:lnT>
                    <a:lnB w="0">
                      <a:miter lim="400000"/>
                    </a:lnB>
                    <a:noFill/>
                  </a:tcPr>
                </a:tc>
                <a:tc>
                  <a:txBody>
                    <a:bodyPr/>
                    <a:lstStyle/>
                    <a:p>
                      <a:pPr algn="l" defTabSz="822960">
                        <a:lnSpc>
                          <a:spcPct val="120000"/>
                        </a:lnSpc>
                        <a:defRPr sz="1400" spc="56">
                          <a:sym typeface="BentonSansF"/>
                        </a:defRPr>
                      </a:pPr>
                      <a:endParaRPr sz="700"/>
                    </a:p>
                  </a:txBody>
                  <a:tcPr marL="25400" marR="25400" marT="25400" marB="25400" anchor="ctr" horzOverflow="overflow">
                    <a:lnL w="25400">
                      <a:solidFill>
                        <a:schemeClr val="accent1">
                          <a:hueOff val="-11708571"/>
                          <a:satOff val="-92105"/>
                          <a:lumOff val="44705"/>
                        </a:schemeClr>
                      </a:solidFill>
                      <a:miter lim="400000"/>
                    </a:lnL>
                    <a:lnR w="25400">
                      <a:solidFill>
                        <a:schemeClr val="accent1">
                          <a:hueOff val="-11708571"/>
                          <a:satOff val="-92105"/>
                          <a:lumOff val="44705"/>
                        </a:schemeClr>
                      </a:solidFill>
                      <a:miter lim="400000"/>
                    </a:lnR>
                    <a:lnT w="0">
                      <a:miter lim="400000"/>
                    </a:lnT>
                    <a:lnB w="0">
                      <a:miter lim="400000"/>
                    </a:lnB>
                    <a:solidFill>
                      <a:schemeClr val="accent2">
                        <a:hueOff val="-10800000"/>
                        <a:satOff val="-100000"/>
                        <a:lumOff val="54117"/>
                      </a:schemeClr>
                    </a:solidFill>
                  </a:tcPr>
                </a:tc>
                <a:tc>
                  <a:txBody>
                    <a:bodyPr/>
                    <a:lstStyle/>
                    <a:p>
                      <a:pPr algn="l" defTabSz="822960">
                        <a:lnSpc>
                          <a:spcPct val="120000"/>
                        </a:lnSpc>
                        <a:defRPr sz="1400" spc="56">
                          <a:sym typeface="BentonSansF"/>
                        </a:defRPr>
                      </a:pPr>
                      <a:endParaRPr sz="700"/>
                    </a:p>
                  </a:txBody>
                  <a:tcPr marL="25400" marR="25400" marT="25400" marB="25400" anchor="ctr" horzOverflow="overflow">
                    <a:lnL w="25400">
                      <a:solidFill>
                        <a:schemeClr val="accent1">
                          <a:hueOff val="-11708571"/>
                          <a:satOff val="-92105"/>
                          <a:lumOff val="44705"/>
                        </a:schemeClr>
                      </a:solidFill>
                      <a:miter lim="400000"/>
                    </a:lnL>
                    <a:lnR w="25400">
                      <a:solidFill>
                        <a:schemeClr val="accent1">
                          <a:hueOff val="-11708571"/>
                          <a:satOff val="-92105"/>
                          <a:lumOff val="44705"/>
                        </a:schemeClr>
                      </a:solidFill>
                      <a:miter lim="400000"/>
                    </a:lnR>
                    <a:lnT w="0">
                      <a:miter lim="400000"/>
                    </a:lnT>
                    <a:lnB w="0">
                      <a:miter lim="400000"/>
                    </a:lnB>
                    <a:solidFill>
                      <a:schemeClr val="accent2">
                        <a:hueOff val="-10800000"/>
                        <a:satOff val="-100000"/>
                        <a:lumOff val="54117"/>
                      </a:schemeClr>
                    </a:solidFill>
                  </a:tcPr>
                </a:tc>
                <a:tc>
                  <a:txBody>
                    <a:bodyPr/>
                    <a:lstStyle/>
                    <a:p>
                      <a:pPr algn="l" defTabSz="822960">
                        <a:lnSpc>
                          <a:spcPct val="120000"/>
                        </a:lnSpc>
                        <a:defRPr sz="1400" spc="56">
                          <a:sym typeface="BentonSansF"/>
                        </a:defRPr>
                      </a:pPr>
                      <a:endParaRPr sz="700"/>
                    </a:p>
                  </a:txBody>
                  <a:tcPr marL="25400" marR="25400" marT="25400" marB="25400" anchor="ctr" horzOverflow="overflow">
                    <a:lnL w="25400">
                      <a:solidFill>
                        <a:schemeClr val="accent1">
                          <a:hueOff val="-11708571"/>
                          <a:satOff val="-92105"/>
                          <a:lumOff val="44705"/>
                        </a:schemeClr>
                      </a:solidFill>
                      <a:miter lim="400000"/>
                    </a:lnL>
                    <a:lnR w="25400">
                      <a:solidFill>
                        <a:schemeClr val="accent1">
                          <a:hueOff val="-11708571"/>
                          <a:satOff val="-92105"/>
                          <a:lumOff val="44705"/>
                        </a:schemeClr>
                      </a:solidFill>
                      <a:miter lim="400000"/>
                    </a:lnR>
                    <a:lnT w="0">
                      <a:miter lim="400000"/>
                    </a:lnT>
                    <a:lnB w="0">
                      <a:miter lim="400000"/>
                    </a:lnB>
                    <a:noFill/>
                  </a:tcPr>
                </a:tc>
                <a:tc>
                  <a:txBody>
                    <a:bodyPr/>
                    <a:lstStyle/>
                    <a:p>
                      <a:pPr algn="l" defTabSz="822960">
                        <a:lnSpc>
                          <a:spcPct val="120000"/>
                        </a:lnSpc>
                        <a:defRPr sz="1400" spc="56">
                          <a:sym typeface="BentonSansF"/>
                        </a:defRPr>
                      </a:pPr>
                      <a:endParaRPr sz="700"/>
                    </a:p>
                  </a:txBody>
                  <a:tcPr marL="25400" marR="25400" marT="25400" marB="25400" anchor="ctr" horzOverflow="overflow">
                    <a:lnL w="25400">
                      <a:solidFill>
                        <a:schemeClr val="accent1">
                          <a:hueOff val="-11708571"/>
                          <a:satOff val="-92105"/>
                          <a:lumOff val="44705"/>
                        </a:schemeClr>
                      </a:solidFill>
                      <a:miter lim="400000"/>
                    </a:lnL>
                    <a:lnR w="25400">
                      <a:solidFill>
                        <a:schemeClr val="accent1">
                          <a:hueOff val="-11708571"/>
                          <a:satOff val="-92105"/>
                          <a:lumOff val="44705"/>
                        </a:schemeClr>
                      </a:solidFill>
                      <a:miter lim="400000"/>
                    </a:lnR>
                    <a:lnT w="0">
                      <a:miter lim="400000"/>
                    </a:lnT>
                    <a:lnB w="0">
                      <a:miter lim="400000"/>
                    </a:lnB>
                    <a:solidFill>
                      <a:schemeClr val="accent2">
                        <a:hueOff val="-10800000"/>
                        <a:satOff val="-100000"/>
                        <a:lumOff val="54117"/>
                      </a:schemeClr>
                    </a:solidFill>
                  </a:tcPr>
                </a:tc>
                <a:tc>
                  <a:txBody>
                    <a:bodyPr/>
                    <a:lstStyle/>
                    <a:p>
                      <a:pPr algn="l" defTabSz="822960">
                        <a:lnSpc>
                          <a:spcPct val="120000"/>
                        </a:lnSpc>
                        <a:defRPr sz="1400" spc="56">
                          <a:sym typeface="BentonSansF"/>
                        </a:defRPr>
                      </a:pPr>
                      <a:endParaRPr sz="700"/>
                    </a:p>
                  </a:txBody>
                  <a:tcPr marL="25400" marR="25400" marT="25400" marB="25400" anchor="ctr" horzOverflow="overflow">
                    <a:lnL w="25400">
                      <a:solidFill>
                        <a:schemeClr val="accent1">
                          <a:hueOff val="-11708571"/>
                          <a:satOff val="-92105"/>
                          <a:lumOff val="44705"/>
                        </a:schemeClr>
                      </a:solidFill>
                      <a:miter lim="400000"/>
                    </a:lnL>
                    <a:lnR w="25400">
                      <a:solidFill>
                        <a:schemeClr val="accent1">
                          <a:hueOff val="-11708571"/>
                          <a:satOff val="-92105"/>
                          <a:lumOff val="44705"/>
                        </a:schemeClr>
                      </a:solidFill>
                      <a:miter lim="400000"/>
                    </a:lnR>
                    <a:lnT w="0">
                      <a:miter lim="400000"/>
                    </a:lnT>
                    <a:lnB w="0">
                      <a:miter lim="400000"/>
                    </a:lnB>
                    <a:solidFill>
                      <a:schemeClr val="accent2">
                        <a:hueOff val="-10800000"/>
                        <a:satOff val="-100000"/>
                        <a:lumOff val="54117"/>
                      </a:schemeClr>
                    </a:solidFill>
                  </a:tcPr>
                </a:tc>
                <a:tc>
                  <a:txBody>
                    <a:bodyPr/>
                    <a:lstStyle/>
                    <a:p>
                      <a:pPr algn="l" defTabSz="822960">
                        <a:lnSpc>
                          <a:spcPct val="120000"/>
                        </a:lnSpc>
                        <a:defRPr sz="1400" spc="56">
                          <a:sym typeface="BentonSansF"/>
                        </a:defRPr>
                      </a:pPr>
                      <a:endParaRPr sz="700"/>
                    </a:p>
                  </a:txBody>
                  <a:tcPr marL="25400" marR="25400" marT="25400" marB="25400" anchor="ctr" horzOverflow="overflow">
                    <a:lnL w="25400">
                      <a:solidFill>
                        <a:schemeClr val="accent1">
                          <a:hueOff val="-11708571"/>
                          <a:satOff val="-92105"/>
                          <a:lumOff val="44705"/>
                        </a:schemeClr>
                      </a:solidFill>
                      <a:miter lim="400000"/>
                    </a:lnL>
                    <a:lnR w="25400">
                      <a:solidFill>
                        <a:schemeClr val="accent1">
                          <a:hueOff val="-11708571"/>
                          <a:satOff val="-92105"/>
                          <a:lumOff val="44705"/>
                        </a:schemeClr>
                      </a:solidFill>
                      <a:miter lim="400000"/>
                    </a:lnR>
                    <a:lnT w="0">
                      <a:miter lim="400000"/>
                    </a:lnT>
                    <a:lnB w="0">
                      <a:miter lim="400000"/>
                    </a:lnB>
                    <a:solidFill>
                      <a:schemeClr val="accent2">
                        <a:hueOff val="-10800000"/>
                        <a:satOff val="-100000"/>
                        <a:lumOff val="54117"/>
                      </a:schemeClr>
                    </a:solidFill>
                  </a:tcPr>
                </a:tc>
                <a:tc>
                  <a:txBody>
                    <a:bodyPr/>
                    <a:lstStyle/>
                    <a:p>
                      <a:pPr algn="l" defTabSz="822960">
                        <a:lnSpc>
                          <a:spcPct val="120000"/>
                        </a:lnSpc>
                        <a:defRPr sz="1400" spc="56">
                          <a:sym typeface="BentonSansF"/>
                        </a:defRPr>
                      </a:pPr>
                      <a:endParaRPr sz="700"/>
                    </a:p>
                  </a:txBody>
                  <a:tcPr marL="25400" marR="25400" marT="25400" marB="25400" anchor="ctr" horzOverflow="overflow">
                    <a:lnL w="25400">
                      <a:solidFill>
                        <a:schemeClr val="accent1">
                          <a:hueOff val="-11708571"/>
                          <a:satOff val="-92105"/>
                          <a:lumOff val="44705"/>
                        </a:schemeClr>
                      </a:solidFill>
                      <a:miter lim="400000"/>
                    </a:lnL>
                    <a:lnR w="25400">
                      <a:solidFill>
                        <a:schemeClr val="accent1">
                          <a:hueOff val="-11708571"/>
                          <a:satOff val="-92105"/>
                          <a:lumOff val="44705"/>
                        </a:schemeClr>
                      </a:solidFill>
                      <a:miter lim="400000"/>
                    </a:lnR>
                    <a:lnT w="0">
                      <a:miter lim="400000"/>
                    </a:lnT>
                    <a:lnB w="0">
                      <a:miter lim="400000"/>
                    </a:lnB>
                    <a:solidFill>
                      <a:schemeClr val="accent2">
                        <a:hueOff val="-10800000"/>
                        <a:satOff val="-100000"/>
                        <a:lumOff val="54117"/>
                      </a:schemeClr>
                    </a:solidFill>
                  </a:tcPr>
                </a:tc>
                <a:tc>
                  <a:txBody>
                    <a:bodyPr/>
                    <a:lstStyle/>
                    <a:p>
                      <a:pPr algn="l" defTabSz="822960">
                        <a:lnSpc>
                          <a:spcPct val="120000"/>
                        </a:lnSpc>
                        <a:defRPr sz="1400" spc="56">
                          <a:sym typeface="BentonSansF"/>
                        </a:defRPr>
                      </a:pPr>
                      <a:endParaRPr sz="700"/>
                    </a:p>
                  </a:txBody>
                  <a:tcPr marL="25400" marR="25400" marT="25400" marB="25400" anchor="ctr" horzOverflow="overflow">
                    <a:lnL w="25400">
                      <a:solidFill>
                        <a:schemeClr val="accent1">
                          <a:hueOff val="-11708571"/>
                          <a:satOff val="-92105"/>
                          <a:lumOff val="44705"/>
                        </a:schemeClr>
                      </a:solidFill>
                      <a:miter lim="400000"/>
                    </a:lnL>
                    <a:lnR w="25400">
                      <a:solidFill>
                        <a:schemeClr val="accent1">
                          <a:hueOff val="-11708571"/>
                          <a:satOff val="-92105"/>
                          <a:lumOff val="44705"/>
                        </a:schemeClr>
                      </a:solidFill>
                      <a:miter lim="400000"/>
                    </a:lnR>
                    <a:lnT w="0">
                      <a:miter lim="400000"/>
                    </a:lnT>
                    <a:lnB w="0">
                      <a:miter lim="400000"/>
                    </a:lnB>
                    <a:noFill/>
                  </a:tcPr>
                </a:tc>
                <a:tc>
                  <a:txBody>
                    <a:bodyPr/>
                    <a:lstStyle/>
                    <a:p>
                      <a:pPr algn="l" defTabSz="822960">
                        <a:lnSpc>
                          <a:spcPct val="120000"/>
                        </a:lnSpc>
                        <a:defRPr sz="1400" spc="56">
                          <a:sym typeface="BentonSansF"/>
                        </a:defRPr>
                      </a:pPr>
                      <a:endParaRPr sz="700"/>
                    </a:p>
                  </a:txBody>
                  <a:tcPr marL="25400" marR="25400" marT="25400" marB="25400" anchor="ctr" horzOverflow="overflow">
                    <a:lnL w="25400">
                      <a:solidFill>
                        <a:schemeClr val="accent1">
                          <a:hueOff val="-11708571"/>
                          <a:satOff val="-92105"/>
                          <a:lumOff val="44705"/>
                        </a:schemeClr>
                      </a:solidFill>
                      <a:miter lim="400000"/>
                    </a:lnL>
                    <a:lnR w="25400">
                      <a:solidFill>
                        <a:schemeClr val="accent1">
                          <a:hueOff val="-11708571"/>
                          <a:satOff val="-92105"/>
                          <a:lumOff val="44705"/>
                        </a:schemeClr>
                      </a:solidFill>
                      <a:miter lim="400000"/>
                    </a:lnR>
                    <a:lnT w="0">
                      <a:miter lim="400000"/>
                    </a:lnT>
                    <a:lnB w="0">
                      <a:miter lim="400000"/>
                    </a:lnB>
                    <a:solidFill>
                      <a:schemeClr val="accent2">
                        <a:hueOff val="-10800000"/>
                        <a:satOff val="-100000"/>
                        <a:lumOff val="54117"/>
                      </a:schemeClr>
                    </a:solidFill>
                  </a:tcPr>
                </a:tc>
                <a:tc>
                  <a:txBody>
                    <a:bodyPr/>
                    <a:lstStyle/>
                    <a:p>
                      <a:pPr algn="l" defTabSz="822960">
                        <a:lnSpc>
                          <a:spcPct val="120000"/>
                        </a:lnSpc>
                        <a:defRPr sz="1400" spc="56">
                          <a:sym typeface="BentonSansF"/>
                        </a:defRPr>
                      </a:pPr>
                      <a:endParaRPr sz="700"/>
                    </a:p>
                  </a:txBody>
                  <a:tcPr marL="25400" marR="25400" marT="25400" marB="25400" anchor="ctr" horzOverflow="overflow">
                    <a:lnL w="25400">
                      <a:solidFill>
                        <a:schemeClr val="accent1">
                          <a:hueOff val="-11708571"/>
                          <a:satOff val="-92105"/>
                          <a:lumOff val="44705"/>
                        </a:schemeClr>
                      </a:solidFill>
                      <a:miter lim="400000"/>
                    </a:lnL>
                    <a:lnR w="12700">
                      <a:solidFill>
                        <a:schemeClr val="accent1">
                          <a:hueOff val="-11708571"/>
                          <a:satOff val="-92105"/>
                          <a:lumOff val="44705"/>
                        </a:schemeClr>
                      </a:solidFill>
                      <a:miter lim="400000"/>
                    </a:lnR>
                    <a:lnT w="0">
                      <a:miter lim="400000"/>
                    </a:lnT>
                    <a:lnB w="0">
                      <a:miter lim="400000"/>
                    </a:lnB>
                    <a:solidFill>
                      <a:schemeClr val="accent2">
                        <a:hueOff val="-10800000"/>
                        <a:satOff val="-100000"/>
                        <a:lumOff val="54117"/>
                      </a:schemeClr>
                    </a:solidFill>
                  </a:tcPr>
                </a:tc>
                <a:extLst>
                  <a:ext uri="{0D108BD9-81ED-4DB2-BD59-A6C34878D82A}">
                    <a16:rowId xmlns:a16="http://schemas.microsoft.com/office/drawing/2014/main" xmlns="" val="10006"/>
                  </a:ext>
                </a:extLst>
              </a:tr>
              <a:tr h="182880">
                <a:tc>
                  <a:txBody>
                    <a:bodyPr/>
                    <a:lstStyle/>
                    <a:p>
                      <a:pPr algn="l" defTabSz="822960">
                        <a:lnSpc>
                          <a:spcPct val="120000"/>
                        </a:lnSpc>
                        <a:defRPr sz="1400" spc="56">
                          <a:latin typeface="BentonSansF Medium"/>
                          <a:ea typeface="BentonSansF Medium"/>
                          <a:cs typeface="BentonSansF Medium"/>
                          <a:sym typeface="BentonSansF Medium"/>
                        </a:defRPr>
                      </a:pPr>
                      <a:r>
                        <a:rPr sz="700"/>
                        <a:t>Subheading</a:t>
                      </a:r>
                    </a:p>
                  </a:txBody>
                  <a:tcPr marL="0" marR="0" marT="0" marB="0" anchor="ctr" horzOverflow="overflow">
                    <a:lnL w="0">
                      <a:miter lim="400000"/>
                    </a:lnL>
                    <a:lnR w="0">
                      <a:miter lim="400000"/>
                    </a:lnR>
                    <a:lnT w="12700">
                      <a:solidFill>
                        <a:schemeClr val="accent1">
                          <a:hueOff val="-11708571"/>
                          <a:satOff val="-92105"/>
                          <a:lumOff val="44705"/>
                        </a:schemeClr>
                      </a:solidFill>
                      <a:miter lim="400000"/>
                    </a:lnT>
                    <a:lnB w="12700">
                      <a:solidFill>
                        <a:schemeClr val="accent1">
                          <a:hueOff val="-11708571"/>
                          <a:satOff val="-92105"/>
                          <a:lumOff val="44705"/>
                        </a:schemeClr>
                      </a:solidFill>
                      <a:miter lim="400000"/>
                    </a:lnB>
                  </a:tcPr>
                </a:tc>
                <a:tc>
                  <a:txBody>
                    <a:bodyPr/>
                    <a:lstStyle/>
                    <a:p>
                      <a:pPr algn="l" defTabSz="1244600">
                        <a:tabLst>
                          <a:tab pos="1765300" algn="l"/>
                        </a:tabLst>
                        <a:defRPr sz="900">
                          <a:uFill>
                            <a:solidFill>
                              <a:srgbClr val="000000"/>
                            </a:solidFill>
                          </a:uFill>
                          <a:latin typeface="BentonSansF Medium"/>
                          <a:ea typeface="BentonSansF Medium"/>
                          <a:cs typeface="BentonSansF Medium"/>
                          <a:sym typeface="BentonSansF Medium"/>
                        </a:defRPr>
                      </a:pPr>
                      <a:endParaRPr sz="500"/>
                    </a:p>
                  </a:txBody>
                  <a:tcPr marL="25400" marR="25400" marT="25400" marB="25400" anchor="ctr" horzOverflow="overflow">
                    <a:lnL w="0">
                      <a:miter lim="400000"/>
                    </a:lnL>
                    <a:lnR w="0">
                      <a:miter lim="400000"/>
                    </a:lnR>
                    <a:lnT w="12700">
                      <a:solidFill>
                        <a:schemeClr val="accent1">
                          <a:hueOff val="-11708571"/>
                          <a:satOff val="-92105"/>
                          <a:lumOff val="44705"/>
                        </a:schemeClr>
                      </a:solidFill>
                      <a:miter lim="400000"/>
                    </a:lnT>
                    <a:lnB w="12700">
                      <a:solidFill>
                        <a:schemeClr val="accent1">
                          <a:hueOff val="-11708571"/>
                          <a:satOff val="-92105"/>
                          <a:lumOff val="44705"/>
                        </a:schemeClr>
                      </a:solidFill>
                      <a:miter lim="400000"/>
                    </a:lnB>
                    <a:noFill/>
                  </a:tcPr>
                </a:tc>
                <a:tc>
                  <a:txBody>
                    <a:bodyPr/>
                    <a:lstStyle/>
                    <a:p>
                      <a:pPr algn="l" defTabSz="822960">
                        <a:lnSpc>
                          <a:spcPct val="120000"/>
                        </a:lnSpc>
                        <a:defRPr sz="1400" spc="56">
                          <a:sym typeface="BentonSansF"/>
                        </a:defRPr>
                      </a:pPr>
                      <a:endParaRPr sz="700"/>
                    </a:p>
                  </a:txBody>
                  <a:tcPr marL="25400" marR="25400" marT="25400" marB="25400" anchor="ctr" horzOverflow="overflow">
                    <a:lnL w="0">
                      <a:miter lim="400000"/>
                    </a:lnL>
                    <a:lnR w="25400">
                      <a:solidFill>
                        <a:schemeClr val="accent1">
                          <a:hueOff val="-11708571"/>
                          <a:satOff val="-92105"/>
                          <a:lumOff val="44705"/>
                        </a:schemeClr>
                      </a:solidFill>
                      <a:miter lim="400000"/>
                    </a:lnR>
                    <a:lnT w="0">
                      <a:miter lim="400000"/>
                    </a:lnT>
                    <a:lnB w="0">
                      <a:miter lim="400000"/>
                    </a:lnB>
                    <a:solidFill>
                      <a:schemeClr val="accent2">
                        <a:hueOff val="-10800000"/>
                        <a:satOff val="-100000"/>
                        <a:lumOff val="54117"/>
                      </a:schemeClr>
                    </a:solidFill>
                  </a:tcPr>
                </a:tc>
                <a:tc>
                  <a:txBody>
                    <a:bodyPr/>
                    <a:lstStyle/>
                    <a:p>
                      <a:pPr algn="l" defTabSz="822960">
                        <a:lnSpc>
                          <a:spcPct val="120000"/>
                        </a:lnSpc>
                        <a:defRPr sz="1400" spc="56">
                          <a:sym typeface="BentonSansF"/>
                        </a:defRPr>
                      </a:pPr>
                      <a:endParaRPr sz="700"/>
                    </a:p>
                  </a:txBody>
                  <a:tcPr marL="25400" marR="25400" marT="25400" marB="25400" anchor="ctr" horzOverflow="overflow">
                    <a:lnL w="25400">
                      <a:solidFill>
                        <a:schemeClr val="accent1">
                          <a:hueOff val="-11708571"/>
                          <a:satOff val="-92105"/>
                          <a:lumOff val="44705"/>
                        </a:schemeClr>
                      </a:solidFill>
                      <a:miter lim="400000"/>
                    </a:lnL>
                    <a:lnR w="25400">
                      <a:solidFill>
                        <a:schemeClr val="accent1">
                          <a:hueOff val="-11708571"/>
                          <a:satOff val="-92105"/>
                          <a:lumOff val="44705"/>
                        </a:schemeClr>
                      </a:solidFill>
                      <a:miter lim="400000"/>
                    </a:lnR>
                    <a:lnT w="0">
                      <a:miter lim="400000"/>
                    </a:lnT>
                    <a:lnB w="0">
                      <a:miter lim="400000"/>
                    </a:lnB>
                    <a:solidFill>
                      <a:schemeClr val="accent2">
                        <a:hueOff val="-10800000"/>
                        <a:satOff val="-100000"/>
                        <a:lumOff val="54117"/>
                      </a:schemeClr>
                    </a:solidFill>
                  </a:tcPr>
                </a:tc>
                <a:tc>
                  <a:txBody>
                    <a:bodyPr/>
                    <a:lstStyle/>
                    <a:p>
                      <a:pPr algn="l" defTabSz="822960">
                        <a:lnSpc>
                          <a:spcPct val="120000"/>
                        </a:lnSpc>
                        <a:defRPr sz="1400" spc="56">
                          <a:sym typeface="BentonSansF"/>
                        </a:defRPr>
                      </a:pPr>
                      <a:endParaRPr sz="700"/>
                    </a:p>
                  </a:txBody>
                  <a:tcPr marL="25400" marR="25400" marT="25400" marB="25400" anchor="ctr" horzOverflow="overflow">
                    <a:lnL w="25400">
                      <a:solidFill>
                        <a:schemeClr val="accent1">
                          <a:hueOff val="-11708571"/>
                          <a:satOff val="-92105"/>
                          <a:lumOff val="44705"/>
                        </a:schemeClr>
                      </a:solidFill>
                      <a:miter lim="400000"/>
                    </a:lnL>
                    <a:lnR w="25400">
                      <a:solidFill>
                        <a:schemeClr val="accent1">
                          <a:hueOff val="-11708571"/>
                          <a:satOff val="-92105"/>
                          <a:lumOff val="44705"/>
                        </a:schemeClr>
                      </a:solidFill>
                      <a:miter lim="400000"/>
                    </a:lnR>
                    <a:lnT w="0">
                      <a:miter lim="400000"/>
                    </a:lnT>
                    <a:lnB w="0">
                      <a:miter lim="400000"/>
                    </a:lnB>
                    <a:noFill/>
                  </a:tcPr>
                </a:tc>
                <a:tc>
                  <a:txBody>
                    <a:bodyPr/>
                    <a:lstStyle/>
                    <a:p>
                      <a:pPr algn="l" defTabSz="822960">
                        <a:lnSpc>
                          <a:spcPct val="120000"/>
                        </a:lnSpc>
                        <a:defRPr sz="1400" spc="56">
                          <a:sym typeface="BentonSansF"/>
                        </a:defRPr>
                      </a:pPr>
                      <a:endParaRPr sz="700"/>
                    </a:p>
                  </a:txBody>
                  <a:tcPr marL="25400" marR="25400" marT="25400" marB="25400" anchor="ctr" horzOverflow="overflow">
                    <a:lnL w="25400">
                      <a:solidFill>
                        <a:schemeClr val="accent1">
                          <a:hueOff val="-11708571"/>
                          <a:satOff val="-92105"/>
                          <a:lumOff val="44705"/>
                        </a:schemeClr>
                      </a:solidFill>
                      <a:miter lim="400000"/>
                    </a:lnL>
                    <a:lnR w="25400">
                      <a:solidFill>
                        <a:schemeClr val="accent1">
                          <a:hueOff val="-11708571"/>
                          <a:satOff val="-92105"/>
                          <a:lumOff val="44705"/>
                        </a:schemeClr>
                      </a:solidFill>
                      <a:miter lim="400000"/>
                    </a:lnR>
                    <a:lnT w="0">
                      <a:miter lim="400000"/>
                    </a:lnT>
                    <a:lnB w="0">
                      <a:miter lim="400000"/>
                    </a:lnB>
                    <a:solidFill>
                      <a:schemeClr val="accent2">
                        <a:hueOff val="-10800000"/>
                        <a:satOff val="-100000"/>
                        <a:lumOff val="54117"/>
                      </a:schemeClr>
                    </a:solidFill>
                  </a:tcPr>
                </a:tc>
                <a:tc>
                  <a:txBody>
                    <a:bodyPr/>
                    <a:lstStyle/>
                    <a:p>
                      <a:pPr algn="l" defTabSz="822960">
                        <a:lnSpc>
                          <a:spcPct val="120000"/>
                        </a:lnSpc>
                        <a:defRPr sz="1400" spc="56">
                          <a:sym typeface="BentonSansF"/>
                        </a:defRPr>
                      </a:pPr>
                      <a:endParaRPr sz="700"/>
                    </a:p>
                  </a:txBody>
                  <a:tcPr marL="25400" marR="25400" marT="25400" marB="25400" anchor="ctr" horzOverflow="overflow">
                    <a:lnL w="25400">
                      <a:solidFill>
                        <a:schemeClr val="accent1">
                          <a:hueOff val="-11708571"/>
                          <a:satOff val="-92105"/>
                          <a:lumOff val="44705"/>
                        </a:schemeClr>
                      </a:solidFill>
                      <a:miter lim="400000"/>
                    </a:lnL>
                    <a:lnR w="25400">
                      <a:solidFill>
                        <a:schemeClr val="accent1">
                          <a:hueOff val="-11708571"/>
                          <a:satOff val="-92105"/>
                          <a:lumOff val="44705"/>
                        </a:schemeClr>
                      </a:solidFill>
                      <a:miter lim="400000"/>
                    </a:lnR>
                    <a:lnT w="0">
                      <a:miter lim="400000"/>
                    </a:lnT>
                    <a:lnB w="0">
                      <a:miter lim="400000"/>
                    </a:lnB>
                    <a:solidFill>
                      <a:schemeClr val="accent2">
                        <a:hueOff val="-10800000"/>
                        <a:satOff val="-100000"/>
                        <a:lumOff val="54117"/>
                      </a:schemeClr>
                    </a:solidFill>
                  </a:tcPr>
                </a:tc>
                <a:tc>
                  <a:txBody>
                    <a:bodyPr/>
                    <a:lstStyle/>
                    <a:p>
                      <a:pPr algn="l" defTabSz="822960">
                        <a:lnSpc>
                          <a:spcPct val="120000"/>
                        </a:lnSpc>
                        <a:defRPr sz="1400" spc="56">
                          <a:sym typeface="BentonSansF"/>
                        </a:defRPr>
                      </a:pPr>
                      <a:endParaRPr sz="700"/>
                    </a:p>
                  </a:txBody>
                  <a:tcPr marL="25400" marR="25400" marT="25400" marB="25400" anchor="ctr" horzOverflow="overflow">
                    <a:lnL w="25400">
                      <a:solidFill>
                        <a:schemeClr val="accent1">
                          <a:hueOff val="-11708571"/>
                          <a:satOff val="-92105"/>
                          <a:lumOff val="44705"/>
                        </a:schemeClr>
                      </a:solidFill>
                      <a:miter lim="400000"/>
                    </a:lnL>
                    <a:lnR w="25400">
                      <a:solidFill>
                        <a:schemeClr val="accent1">
                          <a:hueOff val="-11708571"/>
                          <a:satOff val="-92105"/>
                          <a:lumOff val="44705"/>
                        </a:schemeClr>
                      </a:solidFill>
                      <a:miter lim="400000"/>
                    </a:lnR>
                    <a:lnT w="0">
                      <a:miter lim="400000"/>
                    </a:lnT>
                    <a:lnB w="0">
                      <a:miter lim="400000"/>
                    </a:lnB>
                    <a:noFill/>
                  </a:tcPr>
                </a:tc>
                <a:tc>
                  <a:txBody>
                    <a:bodyPr/>
                    <a:lstStyle/>
                    <a:p>
                      <a:pPr algn="l" defTabSz="822960">
                        <a:lnSpc>
                          <a:spcPct val="120000"/>
                        </a:lnSpc>
                        <a:defRPr sz="1400" spc="56">
                          <a:sym typeface="BentonSansF"/>
                        </a:defRPr>
                      </a:pPr>
                      <a:endParaRPr sz="700"/>
                    </a:p>
                  </a:txBody>
                  <a:tcPr marL="25400" marR="25400" marT="25400" marB="25400" anchor="ctr" horzOverflow="overflow">
                    <a:lnL w="25400">
                      <a:solidFill>
                        <a:schemeClr val="accent1">
                          <a:hueOff val="-11708571"/>
                          <a:satOff val="-92105"/>
                          <a:lumOff val="44705"/>
                        </a:schemeClr>
                      </a:solidFill>
                      <a:miter lim="400000"/>
                    </a:lnL>
                    <a:lnR w="25400">
                      <a:solidFill>
                        <a:schemeClr val="accent1">
                          <a:hueOff val="-11708571"/>
                          <a:satOff val="-92105"/>
                          <a:lumOff val="44705"/>
                        </a:schemeClr>
                      </a:solidFill>
                      <a:miter lim="400000"/>
                    </a:lnR>
                    <a:lnT w="0">
                      <a:miter lim="400000"/>
                    </a:lnT>
                    <a:lnB w="0">
                      <a:miter lim="400000"/>
                    </a:lnB>
                    <a:solidFill>
                      <a:schemeClr val="accent2">
                        <a:hueOff val="-10800000"/>
                        <a:satOff val="-100000"/>
                        <a:lumOff val="54117"/>
                      </a:schemeClr>
                    </a:solidFill>
                  </a:tcPr>
                </a:tc>
                <a:tc>
                  <a:txBody>
                    <a:bodyPr/>
                    <a:lstStyle/>
                    <a:p>
                      <a:pPr algn="l" defTabSz="822960">
                        <a:lnSpc>
                          <a:spcPct val="120000"/>
                        </a:lnSpc>
                        <a:defRPr sz="1400" spc="56">
                          <a:sym typeface="BentonSansF"/>
                        </a:defRPr>
                      </a:pPr>
                      <a:endParaRPr sz="700"/>
                    </a:p>
                  </a:txBody>
                  <a:tcPr marL="25400" marR="25400" marT="25400" marB="25400" anchor="ctr" horzOverflow="overflow">
                    <a:lnL w="25400">
                      <a:solidFill>
                        <a:schemeClr val="accent1">
                          <a:hueOff val="-11708571"/>
                          <a:satOff val="-92105"/>
                          <a:lumOff val="44705"/>
                        </a:schemeClr>
                      </a:solidFill>
                      <a:miter lim="400000"/>
                    </a:lnL>
                    <a:lnR w="25400">
                      <a:solidFill>
                        <a:schemeClr val="accent1">
                          <a:hueOff val="-11708571"/>
                          <a:satOff val="-92105"/>
                          <a:lumOff val="44705"/>
                        </a:schemeClr>
                      </a:solidFill>
                      <a:miter lim="400000"/>
                    </a:lnR>
                    <a:lnT w="0">
                      <a:miter lim="400000"/>
                    </a:lnT>
                    <a:lnB w="0">
                      <a:miter lim="400000"/>
                    </a:lnB>
                    <a:solidFill>
                      <a:schemeClr val="accent2">
                        <a:hueOff val="-10800000"/>
                        <a:satOff val="-100000"/>
                        <a:lumOff val="54117"/>
                      </a:schemeClr>
                    </a:solidFill>
                  </a:tcPr>
                </a:tc>
                <a:tc>
                  <a:txBody>
                    <a:bodyPr/>
                    <a:lstStyle/>
                    <a:p>
                      <a:pPr algn="l" defTabSz="822960">
                        <a:lnSpc>
                          <a:spcPct val="120000"/>
                        </a:lnSpc>
                        <a:defRPr sz="1400" spc="56">
                          <a:sym typeface="BentonSansF"/>
                        </a:defRPr>
                      </a:pPr>
                      <a:endParaRPr sz="700"/>
                    </a:p>
                  </a:txBody>
                  <a:tcPr marL="25400" marR="25400" marT="25400" marB="25400" anchor="ctr" horzOverflow="overflow">
                    <a:lnL w="25400">
                      <a:solidFill>
                        <a:schemeClr val="accent1">
                          <a:hueOff val="-11708571"/>
                          <a:satOff val="-92105"/>
                          <a:lumOff val="44705"/>
                        </a:schemeClr>
                      </a:solidFill>
                      <a:miter lim="400000"/>
                    </a:lnL>
                    <a:lnR w="25400">
                      <a:solidFill>
                        <a:schemeClr val="accent1">
                          <a:hueOff val="-11708571"/>
                          <a:satOff val="-92105"/>
                          <a:lumOff val="44705"/>
                        </a:schemeClr>
                      </a:solidFill>
                      <a:miter lim="400000"/>
                    </a:lnR>
                    <a:lnT w="0">
                      <a:miter lim="400000"/>
                    </a:lnT>
                    <a:lnB w="0">
                      <a:miter lim="400000"/>
                    </a:lnB>
                    <a:solidFill>
                      <a:schemeClr val="accent2">
                        <a:hueOff val="-10800000"/>
                        <a:satOff val="-100000"/>
                        <a:lumOff val="54117"/>
                      </a:schemeClr>
                    </a:solidFill>
                  </a:tcPr>
                </a:tc>
                <a:tc>
                  <a:txBody>
                    <a:bodyPr/>
                    <a:lstStyle/>
                    <a:p>
                      <a:pPr algn="l" defTabSz="822960">
                        <a:lnSpc>
                          <a:spcPct val="120000"/>
                        </a:lnSpc>
                        <a:defRPr sz="1400" spc="56">
                          <a:sym typeface="BentonSansF"/>
                        </a:defRPr>
                      </a:pPr>
                      <a:endParaRPr sz="700"/>
                    </a:p>
                  </a:txBody>
                  <a:tcPr marL="25400" marR="25400" marT="25400" marB="25400" anchor="ctr" horzOverflow="overflow">
                    <a:lnL w="25400">
                      <a:solidFill>
                        <a:schemeClr val="accent1">
                          <a:hueOff val="-11708571"/>
                          <a:satOff val="-92105"/>
                          <a:lumOff val="44705"/>
                        </a:schemeClr>
                      </a:solidFill>
                      <a:miter lim="400000"/>
                    </a:lnL>
                    <a:lnR w="25400">
                      <a:solidFill>
                        <a:schemeClr val="accent1">
                          <a:hueOff val="-11708571"/>
                          <a:satOff val="-92105"/>
                          <a:lumOff val="44705"/>
                        </a:schemeClr>
                      </a:solidFill>
                      <a:miter lim="400000"/>
                    </a:lnR>
                    <a:lnT w="0">
                      <a:miter lim="400000"/>
                    </a:lnT>
                    <a:lnB w="0">
                      <a:miter lim="400000"/>
                    </a:lnB>
                    <a:solidFill>
                      <a:schemeClr val="accent2">
                        <a:hueOff val="-10800000"/>
                        <a:satOff val="-100000"/>
                        <a:lumOff val="54117"/>
                      </a:schemeClr>
                    </a:solidFill>
                  </a:tcPr>
                </a:tc>
                <a:tc>
                  <a:txBody>
                    <a:bodyPr/>
                    <a:lstStyle/>
                    <a:p>
                      <a:pPr algn="l" defTabSz="822960">
                        <a:lnSpc>
                          <a:spcPct val="120000"/>
                        </a:lnSpc>
                        <a:defRPr sz="1400" spc="56">
                          <a:sym typeface="BentonSansF"/>
                        </a:defRPr>
                      </a:pPr>
                      <a:endParaRPr sz="700"/>
                    </a:p>
                  </a:txBody>
                  <a:tcPr marL="25400" marR="25400" marT="25400" marB="25400" anchor="ctr" horzOverflow="overflow">
                    <a:lnL w="25400">
                      <a:solidFill>
                        <a:schemeClr val="accent1">
                          <a:hueOff val="-11708571"/>
                          <a:satOff val="-92105"/>
                          <a:lumOff val="44705"/>
                        </a:schemeClr>
                      </a:solidFill>
                      <a:miter lim="400000"/>
                    </a:lnL>
                    <a:lnR w="25400">
                      <a:solidFill>
                        <a:schemeClr val="accent1">
                          <a:hueOff val="-11708571"/>
                          <a:satOff val="-92105"/>
                          <a:lumOff val="44705"/>
                        </a:schemeClr>
                      </a:solidFill>
                      <a:miter lim="400000"/>
                    </a:lnR>
                    <a:lnT w="0">
                      <a:miter lim="400000"/>
                    </a:lnT>
                    <a:lnB w="0">
                      <a:miter lim="400000"/>
                    </a:lnB>
                    <a:noFill/>
                  </a:tcPr>
                </a:tc>
                <a:tc>
                  <a:txBody>
                    <a:bodyPr/>
                    <a:lstStyle/>
                    <a:p>
                      <a:pPr algn="l" defTabSz="822960">
                        <a:lnSpc>
                          <a:spcPct val="120000"/>
                        </a:lnSpc>
                        <a:defRPr sz="1400" spc="56">
                          <a:sym typeface="BentonSansF"/>
                        </a:defRPr>
                      </a:pPr>
                      <a:endParaRPr sz="700"/>
                    </a:p>
                  </a:txBody>
                  <a:tcPr marL="25400" marR="25400" marT="25400" marB="25400" anchor="ctr" horzOverflow="overflow">
                    <a:lnL w="25400">
                      <a:solidFill>
                        <a:schemeClr val="accent1">
                          <a:hueOff val="-11708571"/>
                          <a:satOff val="-92105"/>
                          <a:lumOff val="44705"/>
                        </a:schemeClr>
                      </a:solidFill>
                      <a:miter lim="400000"/>
                    </a:lnL>
                    <a:lnR w="25400">
                      <a:solidFill>
                        <a:schemeClr val="accent1">
                          <a:hueOff val="-11708571"/>
                          <a:satOff val="-92105"/>
                          <a:lumOff val="44705"/>
                        </a:schemeClr>
                      </a:solidFill>
                      <a:miter lim="400000"/>
                    </a:lnR>
                    <a:lnT w="0">
                      <a:miter lim="400000"/>
                    </a:lnT>
                    <a:lnB w="0">
                      <a:miter lim="400000"/>
                    </a:lnB>
                    <a:solidFill>
                      <a:schemeClr val="accent2">
                        <a:hueOff val="-10800000"/>
                        <a:satOff val="-100000"/>
                        <a:lumOff val="54117"/>
                      </a:schemeClr>
                    </a:solidFill>
                  </a:tcPr>
                </a:tc>
                <a:tc>
                  <a:txBody>
                    <a:bodyPr/>
                    <a:lstStyle/>
                    <a:p>
                      <a:pPr algn="l" defTabSz="822960">
                        <a:lnSpc>
                          <a:spcPct val="120000"/>
                        </a:lnSpc>
                        <a:defRPr sz="1400" spc="56">
                          <a:sym typeface="BentonSansF"/>
                        </a:defRPr>
                      </a:pPr>
                      <a:endParaRPr sz="700"/>
                    </a:p>
                  </a:txBody>
                  <a:tcPr marL="25400" marR="25400" marT="25400" marB="25400" anchor="ctr" horzOverflow="overflow">
                    <a:lnL w="25400">
                      <a:solidFill>
                        <a:schemeClr val="accent1">
                          <a:hueOff val="-11708571"/>
                          <a:satOff val="-92105"/>
                          <a:lumOff val="44705"/>
                        </a:schemeClr>
                      </a:solidFill>
                      <a:miter lim="400000"/>
                    </a:lnL>
                    <a:lnR w="12700">
                      <a:solidFill>
                        <a:schemeClr val="accent1">
                          <a:hueOff val="-11708571"/>
                          <a:satOff val="-92105"/>
                          <a:lumOff val="44705"/>
                        </a:schemeClr>
                      </a:solidFill>
                      <a:miter lim="400000"/>
                    </a:lnR>
                    <a:lnT w="0">
                      <a:miter lim="400000"/>
                    </a:lnT>
                    <a:lnB w="0">
                      <a:miter lim="400000"/>
                    </a:lnB>
                    <a:solidFill>
                      <a:schemeClr val="accent2">
                        <a:hueOff val="-10800000"/>
                        <a:satOff val="-100000"/>
                        <a:lumOff val="54117"/>
                      </a:schemeClr>
                    </a:solidFill>
                  </a:tcPr>
                </a:tc>
                <a:extLst>
                  <a:ext uri="{0D108BD9-81ED-4DB2-BD59-A6C34878D82A}">
                    <a16:rowId xmlns:a16="http://schemas.microsoft.com/office/drawing/2014/main" xmlns="" val="10007"/>
                  </a:ext>
                </a:extLst>
              </a:tr>
              <a:tr h="182880">
                <a:tc>
                  <a:txBody>
                    <a:bodyPr/>
                    <a:lstStyle/>
                    <a:p>
                      <a:pPr algn="l" defTabSz="822960">
                        <a:lnSpc>
                          <a:spcPct val="120000"/>
                        </a:lnSpc>
                        <a:defRPr sz="1400" spc="56">
                          <a:latin typeface="BentonSansF Medium"/>
                          <a:ea typeface="BentonSansF Medium"/>
                          <a:cs typeface="BentonSansF Medium"/>
                          <a:sym typeface="BentonSansF Medium"/>
                        </a:defRPr>
                      </a:pPr>
                      <a:r>
                        <a:rPr sz="700"/>
                        <a:t>Subheading</a:t>
                      </a:r>
                    </a:p>
                  </a:txBody>
                  <a:tcPr marL="0" marR="0" marT="0" marB="0" anchor="ctr" horzOverflow="overflow">
                    <a:lnL w="0">
                      <a:miter lim="400000"/>
                    </a:lnL>
                    <a:lnR w="0">
                      <a:miter lim="400000"/>
                    </a:lnR>
                    <a:lnT w="12700">
                      <a:solidFill>
                        <a:schemeClr val="accent1">
                          <a:hueOff val="-11708571"/>
                          <a:satOff val="-92105"/>
                          <a:lumOff val="44705"/>
                        </a:schemeClr>
                      </a:solidFill>
                      <a:miter lim="400000"/>
                    </a:lnT>
                    <a:lnB w="12700">
                      <a:solidFill>
                        <a:schemeClr val="accent1">
                          <a:hueOff val="-11708571"/>
                          <a:satOff val="-92105"/>
                          <a:lumOff val="44705"/>
                        </a:schemeClr>
                      </a:solidFill>
                      <a:miter lim="400000"/>
                    </a:lnB>
                  </a:tcPr>
                </a:tc>
                <a:tc>
                  <a:txBody>
                    <a:bodyPr/>
                    <a:lstStyle/>
                    <a:p>
                      <a:pPr algn="l" defTabSz="1244600">
                        <a:tabLst>
                          <a:tab pos="1765300" algn="l"/>
                        </a:tabLst>
                        <a:defRPr sz="900">
                          <a:uFill>
                            <a:solidFill>
                              <a:srgbClr val="000000"/>
                            </a:solidFill>
                          </a:uFill>
                          <a:latin typeface="BentonSansF Medium"/>
                          <a:ea typeface="BentonSansF Medium"/>
                          <a:cs typeface="BentonSansF Medium"/>
                          <a:sym typeface="BentonSansF Medium"/>
                        </a:defRPr>
                      </a:pPr>
                      <a:endParaRPr sz="500"/>
                    </a:p>
                  </a:txBody>
                  <a:tcPr marL="25400" marR="25400" marT="25400" marB="25400" anchor="ctr" horzOverflow="overflow">
                    <a:lnL w="0">
                      <a:miter lim="400000"/>
                    </a:lnL>
                    <a:lnR w="0">
                      <a:miter lim="400000"/>
                    </a:lnR>
                    <a:lnT w="12700">
                      <a:solidFill>
                        <a:schemeClr val="accent1">
                          <a:hueOff val="-11708571"/>
                          <a:satOff val="-92105"/>
                          <a:lumOff val="44705"/>
                        </a:schemeClr>
                      </a:solidFill>
                      <a:miter lim="400000"/>
                    </a:lnT>
                    <a:lnB w="12700">
                      <a:solidFill>
                        <a:schemeClr val="accent1">
                          <a:hueOff val="-11708571"/>
                          <a:satOff val="-92105"/>
                          <a:lumOff val="44705"/>
                        </a:schemeClr>
                      </a:solidFill>
                      <a:miter lim="400000"/>
                    </a:lnB>
                    <a:noFill/>
                  </a:tcPr>
                </a:tc>
                <a:tc>
                  <a:txBody>
                    <a:bodyPr/>
                    <a:lstStyle/>
                    <a:p>
                      <a:pPr algn="l" defTabSz="822960">
                        <a:lnSpc>
                          <a:spcPct val="120000"/>
                        </a:lnSpc>
                        <a:defRPr sz="1400" spc="56">
                          <a:sym typeface="BentonSansF"/>
                        </a:defRPr>
                      </a:pPr>
                      <a:endParaRPr sz="700"/>
                    </a:p>
                  </a:txBody>
                  <a:tcPr marL="25400" marR="25400" marT="25400" marB="25400" anchor="ctr" horzOverflow="overflow">
                    <a:lnL w="0">
                      <a:miter lim="400000"/>
                    </a:lnL>
                    <a:lnR w="25400">
                      <a:solidFill>
                        <a:schemeClr val="accent1">
                          <a:hueOff val="-11708571"/>
                          <a:satOff val="-92105"/>
                          <a:lumOff val="44705"/>
                        </a:schemeClr>
                      </a:solidFill>
                      <a:miter lim="400000"/>
                    </a:lnR>
                    <a:lnT w="0">
                      <a:miter lim="400000"/>
                    </a:lnT>
                    <a:lnB w="0">
                      <a:miter lim="400000"/>
                    </a:lnB>
                    <a:solidFill>
                      <a:schemeClr val="accent2">
                        <a:hueOff val="-10800000"/>
                        <a:satOff val="-100000"/>
                        <a:lumOff val="54117"/>
                      </a:schemeClr>
                    </a:solidFill>
                  </a:tcPr>
                </a:tc>
                <a:tc>
                  <a:txBody>
                    <a:bodyPr/>
                    <a:lstStyle/>
                    <a:p>
                      <a:pPr algn="l" defTabSz="822960">
                        <a:lnSpc>
                          <a:spcPct val="120000"/>
                        </a:lnSpc>
                        <a:defRPr sz="1400" spc="56">
                          <a:sym typeface="BentonSansF"/>
                        </a:defRPr>
                      </a:pPr>
                      <a:endParaRPr sz="700"/>
                    </a:p>
                  </a:txBody>
                  <a:tcPr marL="25400" marR="25400" marT="25400" marB="25400" anchor="ctr" horzOverflow="overflow">
                    <a:lnL w="25400">
                      <a:solidFill>
                        <a:schemeClr val="accent1">
                          <a:hueOff val="-11708571"/>
                          <a:satOff val="-92105"/>
                          <a:lumOff val="44705"/>
                        </a:schemeClr>
                      </a:solidFill>
                      <a:miter lim="400000"/>
                    </a:lnL>
                    <a:lnR w="25400">
                      <a:solidFill>
                        <a:schemeClr val="accent1">
                          <a:hueOff val="-11708571"/>
                          <a:satOff val="-92105"/>
                          <a:lumOff val="44705"/>
                        </a:schemeClr>
                      </a:solidFill>
                      <a:miter lim="400000"/>
                    </a:lnR>
                    <a:lnT w="0">
                      <a:miter lim="400000"/>
                    </a:lnT>
                    <a:lnB w="0">
                      <a:miter lim="400000"/>
                    </a:lnB>
                    <a:solidFill>
                      <a:schemeClr val="accent2">
                        <a:hueOff val="-10800000"/>
                        <a:satOff val="-100000"/>
                        <a:lumOff val="54117"/>
                      </a:schemeClr>
                    </a:solidFill>
                  </a:tcPr>
                </a:tc>
                <a:tc>
                  <a:txBody>
                    <a:bodyPr/>
                    <a:lstStyle/>
                    <a:p>
                      <a:pPr algn="l" defTabSz="822960">
                        <a:lnSpc>
                          <a:spcPct val="120000"/>
                        </a:lnSpc>
                        <a:defRPr sz="1400" spc="56">
                          <a:sym typeface="BentonSansF"/>
                        </a:defRPr>
                      </a:pPr>
                      <a:endParaRPr sz="700"/>
                    </a:p>
                  </a:txBody>
                  <a:tcPr marL="25400" marR="25400" marT="25400" marB="25400" anchor="ctr" horzOverflow="overflow">
                    <a:lnL w="25400">
                      <a:solidFill>
                        <a:schemeClr val="accent1">
                          <a:hueOff val="-11708571"/>
                          <a:satOff val="-92105"/>
                          <a:lumOff val="44705"/>
                        </a:schemeClr>
                      </a:solidFill>
                      <a:miter lim="400000"/>
                    </a:lnL>
                    <a:lnR w="25400">
                      <a:solidFill>
                        <a:schemeClr val="accent1">
                          <a:hueOff val="-11708571"/>
                          <a:satOff val="-92105"/>
                          <a:lumOff val="44705"/>
                        </a:schemeClr>
                      </a:solidFill>
                      <a:miter lim="400000"/>
                    </a:lnR>
                    <a:lnT w="0">
                      <a:miter lim="400000"/>
                    </a:lnT>
                    <a:lnB w="0">
                      <a:miter lim="400000"/>
                    </a:lnB>
                    <a:noFill/>
                  </a:tcPr>
                </a:tc>
                <a:tc>
                  <a:txBody>
                    <a:bodyPr/>
                    <a:lstStyle/>
                    <a:p>
                      <a:pPr algn="l" defTabSz="822960">
                        <a:lnSpc>
                          <a:spcPct val="120000"/>
                        </a:lnSpc>
                        <a:defRPr sz="1400" spc="56">
                          <a:sym typeface="BentonSansF"/>
                        </a:defRPr>
                      </a:pPr>
                      <a:endParaRPr sz="700"/>
                    </a:p>
                  </a:txBody>
                  <a:tcPr marL="25400" marR="25400" marT="25400" marB="25400" anchor="ctr" horzOverflow="overflow">
                    <a:lnL w="25400">
                      <a:solidFill>
                        <a:schemeClr val="accent1">
                          <a:hueOff val="-11708571"/>
                          <a:satOff val="-92105"/>
                          <a:lumOff val="44705"/>
                        </a:schemeClr>
                      </a:solidFill>
                      <a:miter lim="400000"/>
                    </a:lnL>
                    <a:lnR w="25400">
                      <a:solidFill>
                        <a:schemeClr val="accent1">
                          <a:hueOff val="-11708571"/>
                          <a:satOff val="-92105"/>
                          <a:lumOff val="44705"/>
                        </a:schemeClr>
                      </a:solidFill>
                      <a:miter lim="400000"/>
                    </a:lnR>
                    <a:lnT w="0">
                      <a:miter lim="400000"/>
                    </a:lnT>
                    <a:lnB w="0">
                      <a:miter lim="400000"/>
                    </a:lnB>
                    <a:solidFill>
                      <a:schemeClr val="accent2">
                        <a:hueOff val="-10800000"/>
                        <a:satOff val="-100000"/>
                        <a:lumOff val="54117"/>
                      </a:schemeClr>
                    </a:solidFill>
                  </a:tcPr>
                </a:tc>
                <a:tc>
                  <a:txBody>
                    <a:bodyPr/>
                    <a:lstStyle/>
                    <a:p>
                      <a:pPr algn="l" defTabSz="822960">
                        <a:lnSpc>
                          <a:spcPct val="120000"/>
                        </a:lnSpc>
                        <a:defRPr sz="1400" spc="56">
                          <a:sym typeface="BentonSansF"/>
                        </a:defRPr>
                      </a:pPr>
                      <a:endParaRPr sz="700"/>
                    </a:p>
                  </a:txBody>
                  <a:tcPr marL="25400" marR="25400" marT="25400" marB="25400" anchor="ctr" horzOverflow="overflow">
                    <a:lnL w="25400">
                      <a:solidFill>
                        <a:schemeClr val="accent1">
                          <a:hueOff val="-11708571"/>
                          <a:satOff val="-92105"/>
                          <a:lumOff val="44705"/>
                        </a:schemeClr>
                      </a:solidFill>
                      <a:miter lim="400000"/>
                    </a:lnL>
                    <a:lnR w="25400">
                      <a:solidFill>
                        <a:schemeClr val="accent1">
                          <a:hueOff val="-11708571"/>
                          <a:satOff val="-92105"/>
                          <a:lumOff val="44705"/>
                        </a:schemeClr>
                      </a:solidFill>
                      <a:miter lim="400000"/>
                    </a:lnR>
                    <a:lnT w="0">
                      <a:miter lim="400000"/>
                    </a:lnT>
                    <a:lnB w="0">
                      <a:miter lim="400000"/>
                    </a:lnB>
                    <a:solidFill>
                      <a:schemeClr val="accent2">
                        <a:hueOff val="-10800000"/>
                        <a:satOff val="-100000"/>
                        <a:lumOff val="54117"/>
                      </a:schemeClr>
                    </a:solidFill>
                  </a:tcPr>
                </a:tc>
                <a:tc>
                  <a:txBody>
                    <a:bodyPr/>
                    <a:lstStyle/>
                    <a:p>
                      <a:pPr algn="l" defTabSz="822960">
                        <a:lnSpc>
                          <a:spcPct val="120000"/>
                        </a:lnSpc>
                        <a:defRPr sz="1400" spc="56">
                          <a:sym typeface="BentonSansF"/>
                        </a:defRPr>
                      </a:pPr>
                      <a:endParaRPr sz="700"/>
                    </a:p>
                  </a:txBody>
                  <a:tcPr marL="25400" marR="25400" marT="25400" marB="25400" anchor="ctr" horzOverflow="overflow">
                    <a:lnL w="25400">
                      <a:solidFill>
                        <a:schemeClr val="accent1">
                          <a:hueOff val="-11708571"/>
                          <a:satOff val="-92105"/>
                          <a:lumOff val="44705"/>
                        </a:schemeClr>
                      </a:solidFill>
                      <a:miter lim="400000"/>
                    </a:lnL>
                    <a:lnR w="25400">
                      <a:solidFill>
                        <a:schemeClr val="accent1">
                          <a:hueOff val="-11708571"/>
                          <a:satOff val="-92105"/>
                          <a:lumOff val="44705"/>
                        </a:schemeClr>
                      </a:solidFill>
                      <a:miter lim="400000"/>
                    </a:lnR>
                    <a:lnT w="0">
                      <a:miter lim="400000"/>
                    </a:lnT>
                    <a:lnB w="0">
                      <a:miter lim="400000"/>
                    </a:lnB>
                    <a:noFill/>
                  </a:tcPr>
                </a:tc>
                <a:tc>
                  <a:txBody>
                    <a:bodyPr/>
                    <a:lstStyle/>
                    <a:p>
                      <a:pPr algn="l" defTabSz="822960">
                        <a:lnSpc>
                          <a:spcPct val="120000"/>
                        </a:lnSpc>
                        <a:defRPr sz="1400" spc="56">
                          <a:sym typeface="BentonSansF"/>
                        </a:defRPr>
                      </a:pPr>
                      <a:endParaRPr sz="700"/>
                    </a:p>
                  </a:txBody>
                  <a:tcPr marL="25400" marR="25400" marT="25400" marB="25400" anchor="ctr" horzOverflow="overflow">
                    <a:lnL w="25400">
                      <a:solidFill>
                        <a:schemeClr val="accent1">
                          <a:hueOff val="-11708571"/>
                          <a:satOff val="-92105"/>
                          <a:lumOff val="44705"/>
                        </a:schemeClr>
                      </a:solidFill>
                      <a:miter lim="400000"/>
                    </a:lnL>
                    <a:lnR w="25400">
                      <a:solidFill>
                        <a:schemeClr val="accent1">
                          <a:hueOff val="-11708571"/>
                          <a:satOff val="-92105"/>
                          <a:lumOff val="44705"/>
                        </a:schemeClr>
                      </a:solidFill>
                      <a:miter lim="400000"/>
                    </a:lnR>
                    <a:lnT w="0">
                      <a:miter lim="400000"/>
                    </a:lnT>
                    <a:lnB w="0">
                      <a:miter lim="400000"/>
                    </a:lnB>
                    <a:solidFill>
                      <a:schemeClr val="accent2">
                        <a:hueOff val="-10800000"/>
                        <a:satOff val="-100000"/>
                        <a:lumOff val="54117"/>
                      </a:schemeClr>
                    </a:solidFill>
                  </a:tcPr>
                </a:tc>
                <a:tc>
                  <a:txBody>
                    <a:bodyPr/>
                    <a:lstStyle/>
                    <a:p>
                      <a:pPr algn="l" defTabSz="822960">
                        <a:lnSpc>
                          <a:spcPct val="120000"/>
                        </a:lnSpc>
                        <a:defRPr sz="1400" spc="56">
                          <a:sym typeface="BentonSansF"/>
                        </a:defRPr>
                      </a:pPr>
                      <a:endParaRPr sz="700"/>
                    </a:p>
                  </a:txBody>
                  <a:tcPr marL="25400" marR="25400" marT="25400" marB="25400" anchor="ctr" horzOverflow="overflow">
                    <a:lnL w="25400">
                      <a:solidFill>
                        <a:schemeClr val="accent1">
                          <a:hueOff val="-11708571"/>
                          <a:satOff val="-92105"/>
                          <a:lumOff val="44705"/>
                        </a:schemeClr>
                      </a:solidFill>
                      <a:miter lim="400000"/>
                    </a:lnL>
                    <a:lnR w="25400">
                      <a:solidFill>
                        <a:schemeClr val="accent1">
                          <a:hueOff val="-11708571"/>
                          <a:satOff val="-92105"/>
                          <a:lumOff val="44705"/>
                        </a:schemeClr>
                      </a:solidFill>
                      <a:miter lim="400000"/>
                    </a:lnR>
                    <a:lnT w="0">
                      <a:miter lim="400000"/>
                    </a:lnT>
                    <a:lnB w="0">
                      <a:miter lim="400000"/>
                    </a:lnB>
                    <a:solidFill>
                      <a:schemeClr val="accent2">
                        <a:hueOff val="-10800000"/>
                        <a:satOff val="-100000"/>
                        <a:lumOff val="54117"/>
                      </a:schemeClr>
                    </a:solidFill>
                  </a:tcPr>
                </a:tc>
                <a:tc>
                  <a:txBody>
                    <a:bodyPr/>
                    <a:lstStyle/>
                    <a:p>
                      <a:pPr algn="l" defTabSz="822960">
                        <a:lnSpc>
                          <a:spcPct val="120000"/>
                        </a:lnSpc>
                        <a:defRPr sz="1400" spc="56">
                          <a:sym typeface="BentonSansF"/>
                        </a:defRPr>
                      </a:pPr>
                      <a:endParaRPr sz="700"/>
                    </a:p>
                  </a:txBody>
                  <a:tcPr marL="25400" marR="25400" marT="25400" marB="25400" anchor="ctr" horzOverflow="overflow">
                    <a:lnL w="25400">
                      <a:solidFill>
                        <a:schemeClr val="accent1">
                          <a:hueOff val="-11708571"/>
                          <a:satOff val="-92105"/>
                          <a:lumOff val="44705"/>
                        </a:schemeClr>
                      </a:solidFill>
                      <a:miter lim="400000"/>
                    </a:lnL>
                    <a:lnR w="25400">
                      <a:solidFill>
                        <a:schemeClr val="accent1">
                          <a:hueOff val="-11708571"/>
                          <a:satOff val="-92105"/>
                          <a:lumOff val="44705"/>
                        </a:schemeClr>
                      </a:solidFill>
                      <a:miter lim="400000"/>
                    </a:lnR>
                    <a:lnT w="0">
                      <a:miter lim="400000"/>
                    </a:lnT>
                    <a:lnB w="0">
                      <a:miter lim="400000"/>
                    </a:lnB>
                    <a:solidFill>
                      <a:schemeClr val="accent2">
                        <a:hueOff val="-10800000"/>
                        <a:satOff val="-100000"/>
                        <a:lumOff val="54117"/>
                      </a:schemeClr>
                    </a:solidFill>
                  </a:tcPr>
                </a:tc>
                <a:tc>
                  <a:txBody>
                    <a:bodyPr/>
                    <a:lstStyle/>
                    <a:p>
                      <a:pPr algn="l" defTabSz="822960">
                        <a:lnSpc>
                          <a:spcPct val="120000"/>
                        </a:lnSpc>
                        <a:defRPr sz="1400" spc="56">
                          <a:sym typeface="BentonSansF"/>
                        </a:defRPr>
                      </a:pPr>
                      <a:endParaRPr sz="700"/>
                    </a:p>
                  </a:txBody>
                  <a:tcPr marL="25400" marR="25400" marT="25400" marB="25400" anchor="ctr" horzOverflow="overflow">
                    <a:lnL w="25400">
                      <a:solidFill>
                        <a:schemeClr val="accent1">
                          <a:hueOff val="-11708571"/>
                          <a:satOff val="-92105"/>
                          <a:lumOff val="44705"/>
                        </a:schemeClr>
                      </a:solidFill>
                      <a:miter lim="400000"/>
                    </a:lnL>
                    <a:lnR w="25400">
                      <a:solidFill>
                        <a:schemeClr val="accent1">
                          <a:hueOff val="-11708571"/>
                          <a:satOff val="-92105"/>
                          <a:lumOff val="44705"/>
                        </a:schemeClr>
                      </a:solidFill>
                      <a:miter lim="400000"/>
                    </a:lnR>
                    <a:lnT w="0">
                      <a:miter lim="400000"/>
                    </a:lnT>
                    <a:lnB w="0">
                      <a:miter lim="400000"/>
                    </a:lnB>
                    <a:solidFill>
                      <a:schemeClr val="accent2">
                        <a:hueOff val="-10800000"/>
                        <a:satOff val="-100000"/>
                        <a:lumOff val="54117"/>
                      </a:schemeClr>
                    </a:solidFill>
                  </a:tcPr>
                </a:tc>
                <a:tc>
                  <a:txBody>
                    <a:bodyPr/>
                    <a:lstStyle/>
                    <a:p>
                      <a:pPr algn="l" defTabSz="822960">
                        <a:lnSpc>
                          <a:spcPct val="120000"/>
                        </a:lnSpc>
                        <a:defRPr sz="1400" spc="56">
                          <a:sym typeface="BentonSansF"/>
                        </a:defRPr>
                      </a:pPr>
                      <a:endParaRPr sz="700"/>
                    </a:p>
                  </a:txBody>
                  <a:tcPr marL="25400" marR="25400" marT="25400" marB="25400" anchor="ctr" horzOverflow="overflow">
                    <a:lnL w="25400">
                      <a:solidFill>
                        <a:schemeClr val="accent1">
                          <a:hueOff val="-11708571"/>
                          <a:satOff val="-92105"/>
                          <a:lumOff val="44705"/>
                        </a:schemeClr>
                      </a:solidFill>
                      <a:miter lim="400000"/>
                    </a:lnL>
                    <a:lnR w="25400">
                      <a:solidFill>
                        <a:schemeClr val="accent1">
                          <a:hueOff val="-11708571"/>
                          <a:satOff val="-92105"/>
                          <a:lumOff val="44705"/>
                        </a:schemeClr>
                      </a:solidFill>
                      <a:miter lim="400000"/>
                    </a:lnR>
                    <a:lnT w="0">
                      <a:miter lim="400000"/>
                    </a:lnT>
                    <a:lnB w="0">
                      <a:miter lim="400000"/>
                    </a:lnB>
                    <a:noFill/>
                  </a:tcPr>
                </a:tc>
                <a:tc>
                  <a:txBody>
                    <a:bodyPr/>
                    <a:lstStyle/>
                    <a:p>
                      <a:pPr algn="l" defTabSz="822960">
                        <a:lnSpc>
                          <a:spcPct val="120000"/>
                        </a:lnSpc>
                        <a:defRPr sz="1400" spc="56">
                          <a:sym typeface="BentonSansF"/>
                        </a:defRPr>
                      </a:pPr>
                      <a:endParaRPr sz="700"/>
                    </a:p>
                  </a:txBody>
                  <a:tcPr marL="25400" marR="25400" marT="25400" marB="25400" anchor="ctr" horzOverflow="overflow">
                    <a:lnL w="25400">
                      <a:solidFill>
                        <a:schemeClr val="accent1">
                          <a:hueOff val="-11708571"/>
                          <a:satOff val="-92105"/>
                          <a:lumOff val="44705"/>
                        </a:schemeClr>
                      </a:solidFill>
                      <a:miter lim="400000"/>
                    </a:lnL>
                    <a:lnR w="25400">
                      <a:solidFill>
                        <a:schemeClr val="accent1">
                          <a:hueOff val="-11708571"/>
                          <a:satOff val="-92105"/>
                          <a:lumOff val="44705"/>
                        </a:schemeClr>
                      </a:solidFill>
                      <a:miter lim="400000"/>
                    </a:lnR>
                    <a:lnT w="0">
                      <a:miter lim="400000"/>
                    </a:lnT>
                    <a:lnB w="0">
                      <a:miter lim="400000"/>
                    </a:lnB>
                    <a:solidFill>
                      <a:schemeClr val="accent2">
                        <a:hueOff val="-10800000"/>
                        <a:satOff val="-100000"/>
                        <a:lumOff val="54117"/>
                      </a:schemeClr>
                    </a:solidFill>
                  </a:tcPr>
                </a:tc>
                <a:tc>
                  <a:txBody>
                    <a:bodyPr/>
                    <a:lstStyle/>
                    <a:p>
                      <a:pPr algn="l" defTabSz="822960">
                        <a:lnSpc>
                          <a:spcPct val="120000"/>
                        </a:lnSpc>
                        <a:defRPr sz="1400" spc="56">
                          <a:sym typeface="BentonSansF"/>
                        </a:defRPr>
                      </a:pPr>
                      <a:endParaRPr sz="700"/>
                    </a:p>
                  </a:txBody>
                  <a:tcPr marL="25400" marR="25400" marT="25400" marB="25400" anchor="ctr" horzOverflow="overflow">
                    <a:lnL w="25400">
                      <a:solidFill>
                        <a:schemeClr val="accent1">
                          <a:hueOff val="-11708571"/>
                          <a:satOff val="-92105"/>
                          <a:lumOff val="44705"/>
                        </a:schemeClr>
                      </a:solidFill>
                      <a:miter lim="400000"/>
                    </a:lnL>
                    <a:lnR w="12700">
                      <a:solidFill>
                        <a:schemeClr val="accent1">
                          <a:hueOff val="-11708571"/>
                          <a:satOff val="-92105"/>
                          <a:lumOff val="44705"/>
                        </a:schemeClr>
                      </a:solidFill>
                      <a:miter lim="400000"/>
                    </a:lnR>
                    <a:lnT w="0">
                      <a:miter lim="400000"/>
                    </a:lnT>
                    <a:lnB w="0">
                      <a:miter lim="400000"/>
                    </a:lnB>
                    <a:solidFill>
                      <a:schemeClr val="accent2">
                        <a:hueOff val="-10800000"/>
                        <a:satOff val="-100000"/>
                        <a:lumOff val="54117"/>
                      </a:schemeClr>
                    </a:solidFill>
                  </a:tcPr>
                </a:tc>
                <a:extLst>
                  <a:ext uri="{0D108BD9-81ED-4DB2-BD59-A6C34878D82A}">
                    <a16:rowId xmlns:a16="http://schemas.microsoft.com/office/drawing/2014/main" xmlns="" val="10008"/>
                  </a:ext>
                </a:extLst>
              </a:tr>
              <a:tr h="182880">
                <a:tc>
                  <a:txBody>
                    <a:bodyPr/>
                    <a:lstStyle/>
                    <a:p>
                      <a:pPr algn="l" defTabSz="822960">
                        <a:lnSpc>
                          <a:spcPct val="120000"/>
                        </a:lnSpc>
                        <a:defRPr sz="1400" spc="56">
                          <a:latin typeface="BentonSansF Medium"/>
                          <a:ea typeface="BentonSansF Medium"/>
                          <a:cs typeface="BentonSansF Medium"/>
                          <a:sym typeface="BentonSansF Medium"/>
                        </a:defRPr>
                      </a:pPr>
                      <a:r>
                        <a:rPr sz="700"/>
                        <a:t>Subheading</a:t>
                      </a:r>
                    </a:p>
                  </a:txBody>
                  <a:tcPr marL="0" marR="0" marT="0" marB="0" anchor="ctr" horzOverflow="overflow">
                    <a:lnL w="0">
                      <a:miter lim="400000"/>
                    </a:lnL>
                    <a:lnR w="0">
                      <a:miter lim="400000"/>
                    </a:lnR>
                    <a:lnT w="12700">
                      <a:solidFill>
                        <a:schemeClr val="accent1">
                          <a:hueOff val="-11708571"/>
                          <a:satOff val="-92105"/>
                          <a:lumOff val="44705"/>
                        </a:schemeClr>
                      </a:solidFill>
                      <a:miter lim="400000"/>
                    </a:lnT>
                    <a:lnB w="12700">
                      <a:solidFill>
                        <a:schemeClr val="accent1">
                          <a:hueOff val="-11708571"/>
                          <a:satOff val="-92105"/>
                          <a:lumOff val="44705"/>
                        </a:schemeClr>
                      </a:solidFill>
                      <a:miter lim="400000"/>
                    </a:lnB>
                  </a:tcPr>
                </a:tc>
                <a:tc>
                  <a:txBody>
                    <a:bodyPr/>
                    <a:lstStyle/>
                    <a:p>
                      <a:pPr algn="l" defTabSz="1244600">
                        <a:tabLst>
                          <a:tab pos="1765300" algn="l"/>
                        </a:tabLst>
                        <a:defRPr sz="900">
                          <a:uFill>
                            <a:solidFill>
                              <a:srgbClr val="000000"/>
                            </a:solidFill>
                          </a:uFill>
                          <a:latin typeface="BentonSansF Medium"/>
                          <a:ea typeface="BentonSansF Medium"/>
                          <a:cs typeface="BentonSansF Medium"/>
                          <a:sym typeface="BentonSansF Medium"/>
                        </a:defRPr>
                      </a:pPr>
                      <a:endParaRPr sz="500"/>
                    </a:p>
                  </a:txBody>
                  <a:tcPr marL="25400" marR="25400" marT="25400" marB="25400" anchor="ctr" horzOverflow="overflow">
                    <a:lnL w="0">
                      <a:miter lim="400000"/>
                    </a:lnL>
                    <a:lnR w="0">
                      <a:miter lim="400000"/>
                    </a:lnR>
                    <a:lnT w="12700">
                      <a:solidFill>
                        <a:schemeClr val="accent1">
                          <a:hueOff val="-11708571"/>
                          <a:satOff val="-92105"/>
                          <a:lumOff val="44705"/>
                        </a:schemeClr>
                      </a:solidFill>
                      <a:miter lim="400000"/>
                    </a:lnT>
                    <a:lnB w="12700">
                      <a:solidFill>
                        <a:schemeClr val="accent1">
                          <a:hueOff val="-11708571"/>
                          <a:satOff val="-92105"/>
                          <a:lumOff val="44705"/>
                        </a:schemeClr>
                      </a:solidFill>
                      <a:miter lim="400000"/>
                    </a:lnB>
                    <a:noFill/>
                  </a:tcPr>
                </a:tc>
                <a:tc>
                  <a:txBody>
                    <a:bodyPr/>
                    <a:lstStyle/>
                    <a:p>
                      <a:pPr algn="l" defTabSz="822960">
                        <a:lnSpc>
                          <a:spcPct val="120000"/>
                        </a:lnSpc>
                        <a:defRPr sz="1400" spc="56">
                          <a:sym typeface="BentonSansF"/>
                        </a:defRPr>
                      </a:pPr>
                      <a:endParaRPr sz="700"/>
                    </a:p>
                  </a:txBody>
                  <a:tcPr marL="25400" marR="25400" marT="25400" marB="25400" anchor="ctr" horzOverflow="overflow">
                    <a:lnL w="0">
                      <a:miter lim="400000"/>
                    </a:lnL>
                    <a:lnR w="25400">
                      <a:solidFill>
                        <a:schemeClr val="accent1">
                          <a:hueOff val="-11708571"/>
                          <a:satOff val="-92105"/>
                          <a:lumOff val="44705"/>
                        </a:schemeClr>
                      </a:solidFill>
                      <a:miter lim="400000"/>
                    </a:lnR>
                    <a:lnT w="0">
                      <a:miter lim="400000"/>
                    </a:lnT>
                    <a:lnB w="0">
                      <a:miter lim="400000"/>
                    </a:lnB>
                    <a:solidFill>
                      <a:schemeClr val="accent2">
                        <a:hueOff val="-10800000"/>
                        <a:satOff val="-100000"/>
                        <a:lumOff val="54117"/>
                      </a:schemeClr>
                    </a:solidFill>
                  </a:tcPr>
                </a:tc>
                <a:tc>
                  <a:txBody>
                    <a:bodyPr/>
                    <a:lstStyle/>
                    <a:p>
                      <a:pPr algn="l" defTabSz="822960">
                        <a:lnSpc>
                          <a:spcPct val="120000"/>
                        </a:lnSpc>
                        <a:defRPr sz="1400" spc="56">
                          <a:sym typeface="BentonSansF"/>
                        </a:defRPr>
                      </a:pPr>
                      <a:endParaRPr sz="700"/>
                    </a:p>
                  </a:txBody>
                  <a:tcPr marL="25400" marR="25400" marT="25400" marB="25400" anchor="ctr" horzOverflow="overflow">
                    <a:lnL w="25400">
                      <a:solidFill>
                        <a:schemeClr val="accent1">
                          <a:hueOff val="-11708571"/>
                          <a:satOff val="-92105"/>
                          <a:lumOff val="44705"/>
                        </a:schemeClr>
                      </a:solidFill>
                      <a:miter lim="400000"/>
                    </a:lnL>
                    <a:lnR w="25400">
                      <a:solidFill>
                        <a:schemeClr val="accent1">
                          <a:hueOff val="-11708571"/>
                          <a:satOff val="-92105"/>
                          <a:lumOff val="44705"/>
                        </a:schemeClr>
                      </a:solidFill>
                      <a:miter lim="400000"/>
                    </a:lnR>
                    <a:lnT w="0">
                      <a:miter lim="400000"/>
                    </a:lnT>
                    <a:lnB w="0">
                      <a:miter lim="400000"/>
                    </a:lnB>
                    <a:solidFill>
                      <a:schemeClr val="accent2">
                        <a:hueOff val="-10800000"/>
                        <a:satOff val="-100000"/>
                        <a:lumOff val="54117"/>
                      </a:schemeClr>
                    </a:solidFill>
                  </a:tcPr>
                </a:tc>
                <a:tc>
                  <a:txBody>
                    <a:bodyPr/>
                    <a:lstStyle/>
                    <a:p>
                      <a:pPr algn="l" defTabSz="822960">
                        <a:lnSpc>
                          <a:spcPct val="120000"/>
                        </a:lnSpc>
                        <a:defRPr sz="1400" spc="56">
                          <a:sym typeface="BentonSansF"/>
                        </a:defRPr>
                      </a:pPr>
                      <a:endParaRPr sz="700"/>
                    </a:p>
                  </a:txBody>
                  <a:tcPr marL="25400" marR="25400" marT="25400" marB="25400" anchor="ctr" horzOverflow="overflow">
                    <a:lnL w="25400">
                      <a:solidFill>
                        <a:schemeClr val="accent1">
                          <a:hueOff val="-11708571"/>
                          <a:satOff val="-92105"/>
                          <a:lumOff val="44705"/>
                        </a:schemeClr>
                      </a:solidFill>
                      <a:miter lim="400000"/>
                    </a:lnL>
                    <a:lnR w="25400">
                      <a:solidFill>
                        <a:schemeClr val="accent1">
                          <a:hueOff val="-11708571"/>
                          <a:satOff val="-92105"/>
                          <a:lumOff val="44705"/>
                        </a:schemeClr>
                      </a:solidFill>
                      <a:miter lim="400000"/>
                    </a:lnR>
                    <a:lnT w="0">
                      <a:miter lim="400000"/>
                    </a:lnT>
                    <a:lnB w="0">
                      <a:miter lim="400000"/>
                    </a:lnB>
                    <a:noFill/>
                  </a:tcPr>
                </a:tc>
                <a:tc>
                  <a:txBody>
                    <a:bodyPr/>
                    <a:lstStyle/>
                    <a:p>
                      <a:pPr algn="l" defTabSz="822960">
                        <a:lnSpc>
                          <a:spcPct val="120000"/>
                        </a:lnSpc>
                        <a:defRPr sz="1400" spc="56">
                          <a:sym typeface="BentonSansF"/>
                        </a:defRPr>
                      </a:pPr>
                      <a:endParaRPr sz="700"/>
                    </a:p>
                  </a:txBody>
                  <a:tcPr marL="25400" marR="25400" marT="25400" marB="25400" anchor="ctr" horzOverflow="overflow">
                    <a:lnL w="25400">
                      <a:solidFill>
                        <a:schemeClr val="accent1">
                          <a:hueOff val="-11708571"/>
                          <a:satOff val="-92105"/>
                          <a:lumOff val="44705"/>
                        </a:schemeClr>
                      </a:solidFill>
                      <a:miter lim="400000"/>
                    </a:lnL>
                    <a:lnR w="25400">
                      <a:solidFill>
                        <a:schemeClr val="accent1">
                          <a:hueOff val="-11708571"/>
                          <a:satOff val="-92105"/>
                          <a:lumOff val="44705"/>
                        </a:schemeClr>
                      </a:solidFill>
                      <a:miter lim="400000"/>
                    </a:lnR>
                    <a:lnT w="0">
                      <a:miter lim="400000"/>
                    </a:lnT>
                    <a:lnB w="0">
                      <a:miter lim="400000"/>
                    </a:lnB>
                    <a:solidFill>
                      <a:schemeClr val="accent2">
                        <a:hueOff val="-10800000"/>
                        <a:satOff val="-100000"/>
                        <a:lumOff val="54117"/>
                      </a:schemeClr>
                    </a:solidFill>
                  </a:tcPr>
                </a:tc>
                <a:tc>
                  <a:txBody>
                    <a:bodyPr/>
                    <a:lstStyle/>
                    <a:p>
                      <a:pPr algn="l" defTabSz="822960">
                        <a:lnSpc>
                          <a:spcPct val="120000"/>
                        </a:lnSpc>
                        <a:defRPr sz="1400" spc="56">
                          <a:sym typeface="BentonSansF"/>
                        </a:defRPr>
                      </a:pPr>
                      <a:endParaRPr sz="700"/>
                    </a:p>
                  </a:txBody>
                  <a:tcPr marL="25400" marR="25400" marT="25400" marB="25400" anchor="ctr" horzOverflow="overflow">
                    <a:lnL w="25400">
                      <a:solidFill>
                        <a:schemeClr val="accent1">
                          <a:hueOff val="-11708571"/>
                          <a:satOff val="-92105"/>
                          <a:lumOff val="44705"/>
                        </a:schemeClr>
                      </a:solidFill>
                      <a:miter lim="400000"/>
                    </a:lnL>
                    <a:lnR w="25400">
                      <a:solidFill>
                        <a:schemeClr val="accent1">
                          <a:hueOff val="-11708571"/>
                          <a:satOff val="-92105"/>
                          <a:lumOff val="44705"/>
                        </a:schemeClr>
                      </a:solidFill>
                      <a:miter lim="400000"/>
                    </a:lnR>
                    <a:lnT w="0">
                      <a:miter lim="400000"/>
                    </a:lnT>
                    <a:lnB w="0">
                      <a:miter lim="400000"/>
                    </a:lnB>
                    <a:solidFill>
                      <a:schemeClr val="accent2">
                        <a:hueOff val="-10800000"/>
                        <a:satOff val="-100000"/>
                        <a:lumOff val="54117"/>
                      </a:schemeClr>
                    </a:solidFill>
                  </a:tcPr>
                </a:tc>
                <a:tc>
                  <a:txBody>
                    <a:bodyPr/>
                    <a:lstStyle/>
                    <a:p>
                      <a:pPr algn="l" defTabSz="822960">
                        <a:lnSpc>
                          <a:spcPct val="120000"/>
                        </a:lnSpc>
                        <a:defRPr sz="1400" spc="56">
                          <a:sym typeface="BentonSansF"/>
                        </a:defRPr>
                      </a:pPr>
                      <a:endParaRPr sz="700"/>
                    </a:p>
                  </a:txBody>
                  <a:tcPr marL="25400" marR="25400" marT="25400" marB="25400" anchor="ctr" horzOverflow="overflow">
                    <a:lnL w="25400">
                      <a:solidFill>
                        <a:schemeClr val="accent1">
                          <a:hueOff val="-11708571"/>
                          <a:satOff val="-92105"/>
                          <a:lumOff val="44705"/>
                        </a:schemeClr>
                      </a:solidFill>
                      <a:miter lim="400000"/>
                    </a:lnL>
                    <a:lnR w="25400">
                      <a:solidFill>
                        <a:schemeClr val="accent1">
                          <a:hueOff val="-11708571"/>
                          <a:satOff val="-92105"/>
                          <a:lumOff val="44705"/>
                        </a:schemeClr>
                      </a:solidFill>
                      <a:miter lim="400000"/>
                    </a:lnR>
                    <a:lnT w="0">
                      <a:miter lim="400000"/>
                    </a:lnT>
                    <a:lnB w="0">
                      <a:miter lim="400000"/>
                    </a:lnB>
                    <a:noFill/>
                  </a:tcPr>
                </a:tc>
                <a:tc>
                  <a:txBody>
                    <a:bodyPr/>
                    <a:lstStyle/>
                    <a:p>
                      <a:pPr algn="l" defTabSz="822960">
                        <a:lnSpc>
                          <a:spcPct val="120000"/>
                        </a:lnSpc>
                        <a:defRPr sz="1400" spc="56">
                          <a:sym typeface="BentonSansF"/>
                        </a:defRPr>
                      </a:pPr>
                      <a:endParaRPr sz="700"/>
                    </a:p>
                  </a:txBody>
                  <a:tcPr marL="25400" marR="25400" marT="25400" marB="25400" anchor="ctr" horzOverflow="overflow">
                    <a:lnL w="25400">
                      <a:solidFill>
                        <a:schemeClr val="accent1">
                          <a:hueOff val="-11708571"/>
                          <a:satOff val="-92105"/>
                          <a:lumOff val="44705"/>
                        </a:schemeClr>
                      </a:solidFill>
                      <a:miter lim="400000"/>
                    </a:lnL>
                    <a:lnR w="25400">
                      <a:solidFill>
                        <a:schemeClr val="accent1">
                          <a:hueOff val="-11708571"/>
                          <a:satOff val="-92105"/>
                          <a:lumOff val="44705"/>
                        </a:schemeClr>
                      </a:solidFill>
                      <a:miter lim="400000"/>
                    </a:lnR>
                    <a:lnT w="0">
                      <a:miter lim="400000"/>
                    </a:lnT>
                    <a:lnB w="0">
                      <a:miter lim="400000"/>
                    </a:lnB>
                    <a:solidFill>
                      <a:schemeClr val="accent2">
                        <a:hueOff val="-10800000"/>
                        <a:satOff val="-100000"/>
                        <a:lumOff val="54117"/>
                      </a:schemeClr>
                    </a:solidFill>
                  </a:tcPr>
                </a:tc>
                <a:tc>
                  <a:txBody>
                    <a:bodyPr/>
                    <a:lstStyle/>
                    <a:p>
                      <a:pPr algn="l" defTabSz="822960">
                        <a:lnSpc>
                          <a:spcPct val="120000"/>
                        </a:lnSpc>
                        <a:defRPr sz="1400" spc="56">
                          <a:sym typeface="BentonSansF"/>
                        </a:defRPr>
                      </a:pPr>
                      <a:endParaRPr sz="700"/>
                    </a:p>
                  </a:txBody>
                  <a:tcPr marL="25400" marR="25400" marT="25400" marB="25400" anchor="ctr" horzOverflow="overflow">
                    <a:lnL w="25400">
                      <a:solidFill>
                        <a:schemeClr val="accent1">
                          <a:hueOff val="-11708571"/>
                          <a:satOff val="-92105"/>
                          <a:lumOff val="44705"/>
                        </a:schemeClr>
                      </a:solidFill>
                      <a:miter lim="400000"/>
                    </a:lnL>
                    <a:lnR w="25400">
                      <a:solidFill>
                        <a:schemeClr val="accent1">
                          <a:hueOff val="-11708571"/>
                          <a:satOff val="-92105"/>
                          <a:lumOff val="44705"/>
                        </a:schemeClr>
                      </a:solidFill>
                      <a:miter lim="400000"/>
                    </a:lnR>
                    <a:lnT w="0">
                      <a:miter lim="400000"/>
                    </a:lnT>
                    <a:lnB w="0">
                      <a:miter lim="400000"/>
                    </a:lnB>
                    <a:solidFill>
                      <a:schemeClr val="accent2">
                        <a:hueOff val="-10800000"/>
                        <a:satOff val="-100000"/>
                        <a:lumOff val="54117"/>
                      </a:schemeClr>
                    </a:solidFill>
                  </a:tcPr>
                </a:tc>
                <a:tc>
                  <a:txBody>
                    <a:bodyPr/>
                    <a:lstStyle/>
                    <a:p>
                      <a:pPr algn="l" defTabSz="822960">
                        <a:lnSpc>
                          <a:spcPct val="120000"/>
                        </a:lnSpc>
                        <a:defRPr sz="1400" spc="56">
                          <a:sym typeface="BentonSansF"/>
                        </a:defRPr>
                      </a:pPr>
                      <a:endParaRPr sz="700"/>
                    </a:p>
                  </a:txBody>
                  <a:tcPr marL="25400" marR="25400" marT="25400" marB="25400" anchor="ctr" horzOverflow="overflow">
                    <a:lnL w="25400">
                      <a:solidFill>
                        <a:schemeClr val="accent1">
                          <a:hueOff val="-11708571"/>
                          <a:satOff val="-92105"/>
                          <a:lumOff val="44705"/>
                        </a:schemeClr>
                      </a:solidFill>
                      <a:miter lim="400000"/>
                    </a:lnL>
                    <a:lnR w="25400">
                      <a:solidFill>
                        <a:schemeClr val="accent1">
                          <a:hueOff val="-11708571"/>
                          <a:satOff val="-92105"/>
                          <a:lumOff val="44705"/>
                        </a:schemeClr>
                      </a:solidFill>
                      <a:miter lim="400000"/>
                    </a:lnR>
                    <a:lnT w="0">
                      <a:miter lim="400000"/>
                    </a:lnT>
                    <a:lnB w="0">
                      <a:miter lim="400000"/>
                    </a:lnB>
                    <a:solidFill>
                      <a:schemeClr val="accent2">
                        <a:hueOff val="-10800000"/>
                        <a:satOff val="-100000"/>
                        <a:lumOff val="54117"/>
                      </a:schemeClr>
                    </a:solidFill>
                  </a:tcPr>
                </a:tc>
                <a:tc>
                  <a:txBody>
                    <a:bodyPr/>
                    <a:lstStyle/>
                    <a:p>
                      <a:pPr algn="l" defTabSz="822960">
                        <a:lnSpc>
                          <a:spcPct val="120000"/>
                        </a:lnSpc>
                        <a:defRPr sz="1400" spc="56">
                          <a:sym typeface="BentonSansF"/>
                        </a:defRPr>
                      </a:pPr>
                      <a:endParaRPr sz="700"/>
                    </a:p>
                  </a:txBody>
                  <a:tcPr marL="25400" marR="25400" marT="25400" marB="25400" anchor="ctr" horzOverflow="overflow">
                    <a:lnL w="25400">
                      <a:solidFill>
                        <a:schemeClr val="accent1">
                          <a:hueOff val="-11708571"/>
                          <a:satOff val="-92105"/>
                          <a:lumOff val="44705"/>
                        </a:schemeClr>
                      </a:solidFill>
                      <a:miter lim="400000"/>
                    </a:lnL>
                    <a:lnR w="25400">
                      <a:solidFill>
                        <a:schemeClr val="accent1">
                          <a:hueOff val="-11708571"/>
                          <a:satOff val="-92105"/>
                          <a:lumOff val="44705"/>
                        </a:schemeClr>
                      </a:solidFill>
                      <a:miter lim="400000"/>
                    </a:lnR>
                    <a:lnT w="0">
                      <a:miter lim="400000"/>
                    </a:lnT>
                    <a:lnB w="0">
                      <a:miter lim="400000"/>
                    </a:lnB>
                    <a:solidFill>
                      <a:schemeClr val="accent2">
                        <a:hueOff val="-10800000"/>
                        <a:satOff val="-100000"/>
                        <a:lumOff val="54117"/>
                      </a:schemeClr>
                    </a:solidFill>
                  </a:tcPr>
                </a:tc>
                <a:tc>
                  <a:txBody>
                    <a:bodyPr/>
                    <a:lstStyle/>
                    <a:p>
                      <a:pPr algn="l" defTabSz="822960">
                        <a:lnSpc>
                          <a:spcPct val="120000"/>
                        </a:lnSpc>
                        <a:defRPr sz="1400" spc="56">
                          <a:sym typeface="BentonSansF"/>
                        </a:defRPr>
                      </a:pPr>
                      <a:endParaRPr sz="700"/>
                    </a:p>
                  </a:txBody>
                  <a:tcPr marL="25400" marR="25400" marT="25400" marB="25400" anchor="ctr" horzOverflow="overflow">
                    <a:lnL w="25400">
                      <a:solidFill>
                        <a:schemeClr val="accent1">
                          <a:hueOff val="-11708571"/>
                          <a:satOff val="-92105"/>
                          <a:lumOff val="44705"/>
                        </a:schemeClr>
                      </a:solidFill>
                      <a:miter lim="400000"/>
                    </a:lnL>
                    <a:lnR w="25400">
                      <a:solidFill>
                        <a:schemeClr val="accent1">
                          <a:hueOff val="-11708571"/>
                          <a:satOff val="-92105"/>
                          <a:lumOff val="44705"/>
                        </a:schemeClr>
                      </a:solidFill>
                      <a:miter lim="400000"/>
                    </a:lnR>
                    <a:lnT w="0">
                      <a:miter lim="400000"/>
                    </a:lnT>
                    <a:lnB w="0">
                      <a:miter lim="400000"/>
                    </a:lnB>
                    <a:noFill/>
                  </a:tcPr>
                </a:tc>
                <a:tc>
                  <a:txBody>
                    <a:bodyPr/>
                    <a:lstStyle/>
                    <a:p>
                      <a:pPr algn="l" defTabSz="822960">
                        <a:lnSpc>
                          <a:spcPct val="120000"/>
                        </a:lnSpc>
                        <a:defRPr sz="1400" spc="56">
                          <a:sym typeface="BentonSansF"/>
                        </a:defRPr>
                      </a:pPr>
                      <a:endParaRPr sz="700"/>
                    </a:p>
                  </a:txBody>
                  <a:tcPr marL="25400" marR="25400" marT="25400" marB="25400" anchor="ctr" horzOverflow="overflow">
                    <a:lnL w="25400">
                      <a:solidFill>
                        <a:schemeClr val="accent1">
                          <a:hueOff val="-11708571"/>
                          <a:satOff val="-92105"/>
                          <a:lumOff val="44705"/>
                        </a:schemeClr>
                      </a:solidFill>
                      <a:miter lim="400000"/>
                    </a:lnL>
                    <a:lnR w="25400">
                      <a:solidFill>
                        <a:schemeClr val="accent1">
                          <a:hueOff val="-11708571"/>
                          <a:satOff val="-92105"/>
                          <a:lumOff val="44705"/>
                        </a:schemeClr>
                      </a:solidFill>
                      <a:miter lim="400000"/>
                    </a:lnR>
                    <a:lnT w="0">
                      <a:miter lim="400000"/>
                    </a:lnT>
                    <a:lnB w="0">
                      <a:miter lim="400000"/>
                    </a:lnB>
                    <a:solidFill>
                      <a:schemeClr val="accent2">
                        <a:hueOff val="-10800000"/>
                        <a:satOff val="-100000"/>
                        <a:lumOff val="54117"/>
                      </a:schemeClr>
                    </a:solidFill>
                  </a:tcPr>
                </a:tc>
                <a:tc>
                  <a:txBody>
                    <a:bodyPr/>
                    <a:lstStyle/>
                    <a:p>
                      <a:pPr algn="l" defTabSz="822960">
                        <a:lnSpc>
                          <a:spcPct val="120000"/>
                        </a:lnSpc>
                        <a:defRPr sz="1400" spc="56">
                          <a:sym typeface="BentonSansF"/>
                        </a:defRPr>
                      </a:pPr>
                      <a:endParaRPr sz="700"/>
                    </a:p>
                  </a:txBody>
                  <a:tcPr marL="25400" marR="25400" marT="25400" marB="25400" anchor="ctr" horzOverflow="overflow">
                    <a:lnL w="25400">
                      <a:solidFill>
                        <a:schemeClr val="accent1">
                          <a:hueOff val="-11708571"/>
                          <a:satOff val="-92105"/>
                          <a:lumOff val="44705"/>
                        </a:schemeClr>
                      </a:solidFill>
                      <a:miter lim="400000"/>
                    </a:lnL>
                    <a:lnR w="12700">
                      <a:solidFill>
                        <a:schemeClr val="accent1">
                          <a:hueOff val="-11708571"/>
                          <a:satOff val="-92105"/>
                          <a:lumOff val="44705"/>
                        </a:schemeClr>
                      </a:solidFill>
                      <a:miter lim="400000"/>
                    </a:lnR>
                    <a:lnT w="0">
                      <a:miter lim="400000"/>
                    </a:lnT>
                    <a:lnB w="0">
                      <a:miter lim="400000"/>
                    </a:lnB>
                    <a:solidFill>
                      <a:schemeClr val="accent2">
                        <a:hueOff val="-10800000"/>
                        <a:satOff val="-100000"/>
                        <a:lumOff val="54117"/>
                      </a:schemeClr>
                    </a:solidFill>
                  </a:tcPr>
                </a:tc>
                <a:extLst>
                  <a:ext uri="{0D108BD9-81ED-4DB2-BD59-A6C34878D82A}">
                    <a16:rowId xmlns:a16="http://schemas.microsoft.com/office/drawing/2014/main" xmlns="" val="10009"/>
                  </a:ext>
                </a:extLst>
              </a:tr>
              <a:tr h="182880">
                <a:tc>
                  <a:txBody>
                    <a:bodyPr/>
                    <a:lstStyle/>
                    <a:p>
                      <a:pPr algn="l" defTabSz="822960">
                        <a:lnSpc>
                          <a:spcPct val="120000"/>
                        </a:lnSpc>
                        <a:defRPr sz="1400" spc="56">
                          <a:latin typeface="BentonSansF Medium"/>
                          <a:ea typeface="BentonSansF Medium"/>
                          <a:cs typeface="BentonSansF Medium"/>
                          <a:sym typeface="BentonSansF Medium"/>
                        </a:defRPr>
                      </a:pPr>
                      <a:r>
                        <a:rPr sz="700"/>
                        <a:t>Subheading</a:t>
                      </a:r>
                    </a:p>
                  </a:txBody>
                  <a:tcPr marL="0" marR="0" marT="0" marB="0" anchor="ctr" horzOverflow="overflow">
                    <a:lnL w="0">
                      <a:miter lim="400000"/>
                    </a:lnL>
                    <a:lnR w="0">
                      <a:miter lim="400000"/>
                    </a:lnR>
                    <a:lnT w="12700">
                      <a:solidFill>
                        <a:schemeClr val="accent1">
                          <a:hueOff val="-11708571"/>
                          <a:satOff val="-92105"/>
                          <a:lumOff val="44705"/>
                        </a:schemeClr>
                      </a:solidFill>
                      <a:miter lim="400000"/>
                    </a:lnT>
                    <a:lnB w="12700">
                      <a:solidFill>
                        <a:schemeClr val="accent1">
                          <a:hueOff val="-11708571"/>
                          <a:satOff val="-92105"/>
                          <a:lumOff val="44705"/>
                        </a:schemeClr>
                      </a:solidFill>
                      <a:miter lim="400000"/>
                    </a:lnB>
                  </a:tcPr>
                </a:tc>
                <a:tc>
                  <a:txBody>
                    <a:bodyPr/>
                    <a:lstStyle/>
                    <a:p>
                      <a:pPr algn="l" defTabSz="1244600">
                        <a:tabLst>
                          <a:tab pos="1765300" algn="l"/>
                        </a:tabLst>
                        <a:defRPr sz="900">
                          <a:uFill>
                            <a:solidFill>
                              <a:srgbClr val="000000"/>
                            </a:solidFill>
                          </a:uFill>
                          <a:latin typeface="BentonSansF Medium"/>
                          <a:ea typeface="BentonSansF Medium"/>
                          <a:cs typeface="BentonSansF Medium"/>
                          <a:sym typeface="BentonSansF Medium"/>
                        </a:defRPr>
                      </a:pPr>
                      <a:endParaRPr sz="500"/>
                    </a:p>
                  </a:txBody>
                  <a:tcPr marL="25400" marR="25400" marT="25400" marB="25400" anchor="ctr" horzOverflow="overflow">
                    <a:lnL w="0">
                      <a:miter lim="400000"/>
                    </a:lnL>
                    <a:lnR w="0">
                      <a:miter lim="400000"/>
                    </a:lnR>
                    <a:lnT w="12700">
                      <a:solidFill>
                        <a:schemeClr val="accent1">
                          <a:hueOff val="-11708571"/>
                          <a:satOff val="-92105"/>
                          <a:lumOff val="44705"/>
                        </a:schemeClr>
                      </a:solidFill>
                      <a:miter lim="400000"/>
                    </a:lnT>
                    <a:lnB w="12700">
                      <a:solidFill>
                        <a:schemeClr val="accent1">
                          <a:hueOff val="-11708571"/>
                          <a:satOff val="-92105"/>
                          <a:lumOff val="44705"/>
                        </a:schemeClr>
                      </a:solidFill>
                      <a:miter lim="400000"/>
                    </a:lnB>
                    <a:noFill/>
                  </a:tcPr>
                </a:tc>
                <a:tc>
                  <a:txBody>
                    <a:bodyPr/>
                    <a:lstStyle/>
                    <a:p>
                      <a:pPr algn="l" defTabSz="822960">
                        <a:lnSpc>
                          <a:spcPct val="120000"/>
                        </a:lnSpc>
                        <a:defRPr sz="1400" spc="56">
                          <a:sym typeface="BentonSansF"/>
                        </a:defRPr>
                      </a:pPr>
                      <a:endParaRPr sz="700"/>
                    </a:p>
                  </a:txBody>
                  <a:tcPr marL="25400" marR="25400" marT="25400" marB="25400" anchor="ctr" horzOverflow="overflow">
                    <a:lnL w="0">
                      <a:miter lim="400000"/>
                    </a:lnL>
                    <a:lnR w="25400">
                      <a:solidFill>
                        <a:schemeClr val="accent1">
                          <a:hueOff val="-11708571"/>
                          <a:satOff val="-92105"/>
                          <a:lumOff val="44705"/>
                        </a:schemeClr>
                      </a:solidFill>
                      <a:miter lim="400000"/>
                    </a:lnR>
                    <a:lnT w="0">
                      <a:miter lim="400000"/>
                    </a:lnT>
                    <a:lnB w="0">
                      <a:miter lim="400000"/>
                    </a:lnB>
                    <a:solidFill>
                      <a:schemeClr val="accent2">
                        <a:hueOff val="-10800000"/>
                        <a:satOff val="-100000"/>
                        <a:lumOff val="54117"/>
                      </a:schemeClr>
                    </a:solidFill>
                  </a:tcPr>
                </a:tc>
                <a:tc>
                  <a:txBody>
                    <a:bodyPr/>
                    <a:lstStyle/>
                    <a:p>
                      <a:pPr algn="l" defTabSz="822960">
                        <a:lnSpc>
                          <a:spcPct val="120000"/>
                        </a:lnSpc>
                        <a:defRPr sz="1400" spc="56">
                          <a:sym typeface="BentonSansF"/>
                        </a:defRPr>
                      </a:pPr>
                      <a:endParaRPr sz="700"/>
                    </a:p>
                  </a:txBody>
                  <a:tcPr marL="25400" marR="25400" marT="25400" marB="25400" anchor="ctr" horzOverflow="overflow">
                    <a:lnL w="25400">
                      <a:solidFill>
                        <a:schemeClr val="accent1">
                          <a:hueOff val="-11708571"/>
                          <a:satOff val="-92105"/>
                          <a:lumOff val="44705"/>
                        </a:schemeClr>
                      </a:solidFill>
                      <a:miter lim="400000"/>
                    </a:lnL>
                    <a:lnR w="25400">
                      <a:solidFill>
                        <a:schemeClr val="accent1">
                          <a:hueOff val="-11708571"/>
                          <a:satOff val="-92105"/>
                          <a:lumOff val="44705"/>
                        </a:schemeClr>
                      </a:solidFill>
                      <a:miter lim="400000"/>
                    </a:lnR>
                    <a:lnT w="0">
                      <a:miter lim="400000"/>
                    </a:lnT>
                    <a:lnB w="0">
                      <a:miter lim="400000"/>
                    </a:lnB>
                    <a:solidFill>
                      <a:schemeClr val="accent2">
                        <a:hueOff val="-10800000"/>
                        <a:satOff val="-100000"/>
                        <a:lumOff val="54117"/>
                      </a:schemeClr>
                    </a:solidFill>
                  </a:tcPr>
                </a:tc>
                <a:tc>
                  <a:txBody>
                    <a:bodyPr/>
                    <a:lstStyle/>
                    <a:p>
                      <a:pPr algn="l" defTabSz="822960">
                        <a:lnSpc>
                          <a:spcPct val="120000"/>
                        </a:lnSpc>
                        <a:defRPr sz="1400" spc="56">
                          <a:sym typeface="BentonSansF"/>
                        </a:defRPr>
                      </a:pPr>
                      <a:endParaRPr sz="700"/>
                    </a:p>
                  </a:txBody>
                  <a:tcPr marL="25400" marR="25400" marT="25400" marB="25400" anchor="ctr" horzOverflow="overflow">
                    <a:lnL w="25400">
                      <a:solidFill>
                        <a:schemeClr val="accent1">
                          <a:hueOff val="-11708571"/>
                          <a:satOff val="-92105"/>
                          <a:lumOff val="44705"/>
                        </a:schemeClr>
                      </a:solidFill>
                      <a:miter lim="400000"/>
                    </a:lnL>
                    <a:lnR w="25400">
                      <a:solidFill>
                        <a:schemeClr val="accent1">
                          <a:hueOff val="-11708571"/>
                          <a:satOff val="-92105"/>
                          <a:lumOff val="44705"/>
                        </a:schemeClr>
                      </a:solidFill>
                      <a:miter lim="400000"/>
                    </a:lnR>
                    <a:lnT w="0">
                      <a:miter lim="400000"/>
                    </a:lnT>
                    <a:lnB w="0">
                      <a:miter lim="400000"/>
                    </a:lnB>
                    <a:noFill/>
                  </a:tcPr>
                </a:tc>
                <a:tc>
                  <a:txBody>
                    <a:bodyPr/>
                    <a:lstStyle/>
                    <a:p>
                      <a:pPr algn="l" defTabSz="822960">
                        <a:lnSpc>
                          <a:spcPct val="120000"/>
                        </a:lnSpc>
                        <a:defRPr sz="1400" spc="56">
                          <a:sym typeface="BentonSansF"/>
                        </a:defRPr>
                      </a:pPr>
                      <a:endParaRPr sz="700"/>
                    </a:p>
                  </a:txBody>
                  <a:tcPr marL="25400" marR="25400" marT="25400" marB="25400" anchor="ctr" horzOverflow="overflow">
                    <a:lnL w="25400">
                      <a:solidFill>
                        <a:schemeClr val="accent1">
                          <a:hueOff val="-11708571"/>
                          <a:satOff val="-92105"/>
                          <a:lumOff val="44705"/>
                        </a:schemeClr>
                      </a:solidFill>
                      <a:miter lim="400000"/>
                    </a:lnL>
                    <a:lnR w="25400">
                      <a:solidFill>
                        <a:schemeClr val="accent1">
                          <a:hueOff val="-11708571"/>
                          <a:satOff val="-92105"/>
                          <a:lumOff val="44705"/>
                        </a:schemeClr>
                      </a:solidFill>
                      <a:miter lim="400000"/>
                    </a:lnR>
                    <a:lnT w="0">
                      <a:miter lim="400000"/>
                    </a:lnT>
                    <a:lnB w="0">
                      <a:miter lim="400000"/>
                    </a:lnB>
                    <a:solidFill>
                      <a:schemeClr val="accent2">
                        <a:hueOff val="-10800000"/>
                        <a:satOff val="-100000"/>
                        <a:lumOff val="54117"/>
                      </a:schemeClr>
                    </a:solidFill>
                  </a:tcPr>
                </a:tc>
                <a:tc>
                  <a:txBody>
                    <a:bodyPr/>
                    <a:lstStyle/>
                    <a:p>
                      <a:pPr algn="l" defTabSz="822960">
                        <a:lnSpc>
                          <a:spcPct val="120000"/>
                        </a:lnSpc>
                        <a:defRPr sz="1400" spc="56">
                          <a:sym typeface="BentonSansF"/>
                        </a:defRPr>
                      </a:pPr>
                      <a:endParaRPr sz="700"/>
                    </a:p>
                  </a:txBody>
                  <a:tcPr marL="25400" marR="25400" marT="25400" marB="25400" anchor="ctr" horzOverflow="overflow">
                    <a:lnL w="25400">
                      <a:solidFill>
                        <a:schemeClr val="accent1">
                          <a:hueOff val="-11708571"/>
                          <a:satOff val="-92105"/>
                          <a:lumOff val="44705"/>
                        </a:schemeClr>
                      </a:solidFill>
                      <a:miter lim="400000"/>
                    </a:lnL>
                    <a:lnR w="25400">
                      <a:solidFill>
                        <a:schemeClr val="accent1">
                          <a:hueOff val="-11708571"/>
                          <a:satOff val="-92105"/>
                          <a:lumOff val="44705"/>
                        </a:schemeClr>
                      </a:solidFill>
                      <a:miter lim="400000"/>
                    </a:lnR>
                    <a:lnT w="0">
                      <a:miter lim="400000"/>
                    </a:lnT>
                    <a:lnB w="0">
                      <a:miter lim="400000"/>
                    </a:lnB>
                    <a:solidFill>
                      <a:schemeClr val="accent2">
                        <a:hueOff val="-10800000"/>
                        <a:satOff val="-100000"/>
                        <a:lumOff val="54117"/>
                      </a:schemeClr>
                    </a:solidFill>
                  </a:tcPr>
                </a:tc>
                <a:tc>
                  <a:txBody>
                    <a:bodyPr/>
                    <a:lstStyle/>
                    <a:p>
                      <a:pPr algn="l" defTabSz="822960">
                        <a:lnSpc>
                          <a:spcPct val="120000"/>
                        </a:lnSpc>
                        <a:defRPr sz="1400" spc="56">
                          <a:sym typeface="BentonSansF"/>
                        </a:defRPr>
                      </a:pPr>
                      <a:endParaRPr sz="700"/>
                    </a:p>
                  </a:txBody>
                  <a:tcPr marL="25400" marR="25400" marT="25400" marB="25400" anchor="ctr" horzOverflow="overflow">
                    <a:lnL w="25400">
                      <a:solidFill>
                        <a:schemeClr val="accent1">
                          <a:hueOff val="-11708571"/>
                          <a:satOff val="-92105"/>
                          <a:lumOff val="44705"/>
                        </a:schemeClr>
                      </a:solidFill>
                      <a:miter lim="400000"/>
                    </a:lnL>
                    <a:lnR w="25400">
                      <a:solidFill>
                        <a:schemeClr val="accent1">
                          <a:hueOff val="-11708571"/>
                          <a:satOff val="-92105"/>
                          <a:lumOff val="44705"/>
                        </a:schemeClr>
                      </a:solidFill>
                      <a:miter lim="400000"/>
                    </a:lnR>
                    <a:lnT w="0">
                      <a:miter lim="400000"/>
                    </a:lnT>
                    <a:lnB w="0">
                      <a:miter lim="400000"/>
                    </a:lnB>
                    <a:noFill/>
                  </a:tcPr>
                </a:tc>
                <a:tc>
                  <a:txBody>
                    <a:bodyPr/>
                    <a:lstStyle/>
                    <a:p>
                      <a:pPr algn="l" defTabSz="822960">
                        <a:lnSpc>
                          <a:spcPct val="120000"/>
                        </a:lnSpc>
                        <a:defRPr sz="1400" spc="56">
                          <a:sym typeface="BentonSansF"/>
                        </a:defRPr>
                      </a:pPr>
                      <a:endParaRPr sz="700"/>
                    </a:p>
                  </a:txBody>
                  <a:tcPr marL="25400" marR="25400" marT="25400" marB="25400" anchor="ctr" horzOverflow="overflow">
                    <a:lnL w="25400">
                      <a:solidFill>
                        <a:schemeClr val="accent1">
                          <a:hueOff val="-11708571"/>
                          <a:satOff val="-92105"/>
                          <a:lumOff val="44705"/>
                        </a:schemeClr>
                      </a:solidFill>
                      <a:miter lim="400000"/>
                    </a:lnL>
                    <a:lnR w="25400">
                      <a:solidFill>
                        <a:schemeClr val="accent1">
                          <a:hueOff val="-11708571"/>
                          <a:satOff val="-92105"/>
                          <a:lumOff val="44705"/>
                        </a:schemeClr>
                      </a:solidFill>
                      <a:miter lim="400000"/>
                    </a:lnR>
                    <a:lnT w="0">
                      <a:miter lim="400000"/>
                    </a:lnT>
                    <a:lnB w="0">
                      <a:miter lim="400000"/>
                    </a:lnB>
                    <a:solidFill>
                      <a:schemeClr val="accent2">
                        <a:hueOff val="-10800000"/>
                        <a:satOff val="-100000"/>
                        <a:lumOff val="54117"/>
                      </a:schemeClr>
                    </a:solidFill>
                  </a:tcPr>
                </a:tc>
                <a:tc>
                  <a:txBody>
                    <a:bodyPr/>
                    <a:lstStyle/>
                    <a:p>
                      <a:pPr algn="l" defTabSz="822960">
                        <a:lnSpc>
                          <a:spcPct val="120000"/>
                        </a:lnSpc>
                        <a:defRPr sz="1400" spc="56">
                          <a:sym typeface="BentonSansF"/>
                        </a:defRPr>
                      </a:pPr>
                      <a:endParaRPr sz="700"/>
                    </a:p>
                  </a:txBody>
                  <a:tcPr marL="25400" marR="25400" marT="25400" marB="25400" anchor="ctr" horzOverflow="overflow">
                    <a:lnL w="25400">
                      <a:solidFill>
                        <a:schemeClr val="accent1">
                          <a:hueOff val="-11708571"/>
                          <a:satOff val="-92105"/>
                          <a:lumOff val="44705"/>
                        </a:schemeClr>
                      </a:solidFill>
                      <a:miter lim="400000"/>
                    </a:lnL>
                    <a:lnR w="25400">
                      <a:solidFill>
                        <a:schemeClr val="accent1">
                          <a:hueOff val="-11708571"/>
                          <a:satOff val="-92105"/>
                          <a:lumOff val="44705"/>
                        </a:schemeClr>
                      </a:solidFill>
                      <a:miter lim="400000"/>
                    </a:lnR>
                    <a:lnT w="0">
                      <a:miter lim="400000"/>
                    </a:lnT>
                    <a:lnB w="0">
                      <a:miter lim="400000"/>
                    </a:lnB>
                    <a:solidFill>
                      <a:schemeClr val="accent2">
                        <a:hueOff val="-10800000"/>
                        <a:satOff val="-100000"/>
                        <a:lumOff val="54117"/>
                      </a:schemeClr>
                    </a:solidFill>
                  </a:tcPr>
                </a:tc>
                <a:tc>
                  <a:txBody>
                    <a:bodyPr/>
                    <a:lstStyle/>
                    <a:p>
                      <a:pPr algn="l" defTabSz="822960">
                        <a:lnSpc>
                          <a:spcPct val="120000"/>
                        </a:lnSpc>
                        <a:defRPr sz="1400" spc="56">
                          <a:sym typeface="BentonSansF"/>
                        </a:defRPr>
                      </a:pPr>
                      <a:endParaRPr sz="700"/>
                    </a:p>
                  </a:txBody>
                  <a:tcPr marL="25400" marR="25400" marT="25400" marB="25400" anchor="ctr" horzOverflow="overflow">
                    <a:lnL w="25400">
                      <a:solidFill>
                        <a:schemeClr val="accent1">
                          <a:hueOff val="-11708571"/>
                          <a:satOff val="-92105"/>
                          <a:lumOff val="44705"/>
                        </a:schemeClr>
                      </a:solidFill>
                      <a:miter lim="400000"/>
                    </a:lnL>
                    <a:lnR w="25400">
                      <a:solidFill>
                        <a:schemeClr val="accent1">
                          <a:hueOff val="-11708571"/>
                          <a:satOff val="-92105"/>
                          <a:lumOff val="44705"/>
                        </a:schemeClr>
                      </a:solidFill>
                      <a:miter lim="400000"/>
                    </a:lnR>
                    <a:lnT w="0">
                      <a:miter lim="400000"/>
                    </a:lnT>
                    <a:lnB w="0">
                      <a:miter lim="400000"/>
                    </a:lnB>
                    <a:solidFill>
                      <a:schemeClr val="accent2">
                        <a:hueOff val="-10800000"/>
                        <a:satOff val="-100000"/>
                        <a:lumOff val="54117"/>
                      </a:schemeClr>
                    </a:solidFill>
                  </a:tcPr>
                </a:tc>
                <a:tc>
                  <a:txBody>
                    <a:bodyPr/>
                    <a:lstStyle/>
                    <a:p>
                      <a:pPr algn="l" defTabSz="822960">
                        <a:lnSpc>
                          <a:spcPct val="120000"/>
                        </a:lnSpc>
                        <a:defRPr sz="1400" spc="56">
                          <a:sym typeface="BentonSansF"/>
                        </a:defRPr>
                      </a:pPr>
                      <a:endParaRPr sz="700"/>
                    </a:p>
                  </a:txBody>
                  <a:tcPr marL="25400" marR="25400" marT="25400" marB="25400" anchor="ctr" horzOverflow="overflow">
                    <a:lnL w="25400">
                      <a:solidFill>
                        <a:schemeClr val="accent1">
                          <a:hueOff val="-11708571"/>
                          <a:satOff val="-92105"/>
                          <a:lumOff val="44705"/>
                        </a:schemeClr>
                      </a:solidFill>
                      <a:miter lim="400000"/>
                    </a:lnL>
                    <a:lnR w="25400">
                      <a:solidFill>
                        <a:schemeClr val="accent1">
                          <a:hueOff val="-11708571"/>
                          <a:satOff val="-92105"/>
                          <a:lumOff val="44705"/>
                        </a:schemeClr>
                      </a:solidFill>
                      <a:miter lim="400000"/>
                    </a:lnR>
                    <a:lnT w="0">
                      <a:miter lim="400000"/>
                    </a:lnT>
                    <a:lnB w="0">
                      <a:miter lim="400000"/>
                    </a:lnB>
                    <a:solidFill>
                      <a:schemeClr val="accent2">
                        <a:hueOff val="-10800000"/>
                        <a:satOff val="-100000"/>
                        <a:lumOff val="54117"/>
                      </a:schemeClr>
                    </a:solidFill>
                  </a:tcPr>
                </a:tc>
                <a:tc>
                  <a:txBody>
                    <a:bodyPr/>
                    <a:lstStyle/>
                    <a:p>
                      <a:pPr algn="l" defTabSz="822960">
                        <a:lnSpc>
                          <a:spcPct val="120000"/>
                        </a:lnSpc>
                        <a:defRPr sz="1400" spc="56">
                          <a:sym typeface="BentonSansF"/>
                        </a:defRPr>
                      </a:pPr>
                      <a:endParaRPr sz="700"/>
                    </a:p>
                  </a:txBody>
                  <a:tcPr marL="25400" marR="25400" marT="25400" marB="25400" anchor="ctr" horzOverflow="overflow">
                    <a:lnL w="25400">
                      <a:solidFill>
                        <a:schemeClr val="accent1">
                          <a:hueOff val="-11708571"/>
                          <a:satOff val="-92105"/>
                          <a:lumOff val="44705"/>
                        </a:schemeClr>
                      </a:solidFill>
                      <a:miter lim="400000"/>
                    </a:lnL>
                    <a:lnR w="25400">
                      <a:solidFill>
                        <a:schemeClr val="accent1">
                          <a:hueOff val="-11708571"/>
                          <a:satOff val="-92105"/>
                          <a:lumOff val="44705"/>
                        </a:schemeClr>
                      </a:solidFill>
                      <a:miter lim="400000"/>
                    </a:lnR>
                    <a:lnT w="0">
                      <a:miter lim="400000"/>
                    </a:lnT>
                    <a:lnB w="0">
                      <a:miter lim="400000"/>
                    </a:lnB>
                    <a:noFill/>
                  </a:tcPr>
                </a:tc>
                <a:tc>
                  <a:txBody>
                    <a:bodyPr/>
                    <a:lstStyle/>
                    <a:p>
                      <a:pPr algn="l" defTabSz="822960">
                        <a:lnSpc>
                          <a:spcPct val="120000"/>
                        </a:lnSpc>
                        <a:defRPr sz="1400" spc="56">
                          <a:sym typeface="BentonSansF"/>
                        </a:defRPr>
                      </a:pPr>
                      <a:endParaRPr sz="700"/>
                    </a:p>
                  </a:txBody>
                  <a:tcPr marL="25400" marR="25400" marT="25400" marB="25400" anchor="ctr" horzOverflow="overflow">
                    <a:lnL w="25400">
                      <a:solidFill>
                        <a:schemeClr val="accent1">
                          <a:hueOff val="-11708571"/>
                          <a:satOff val="-92105"/>
                          <a:lumOff val="44705"/>
                        </a:schemeClr>
                      </a:solidFill>
                      <a:miter lim="400000"/>
                    </a:lnL>
                    <a:lnR w="25400">
                      <a:solidFill>
                        <a:schemeClr val="accent1">
                          <a:hueOff val="-11708571"/>
                          <a:satOff val="-92105"/>
                          <a:lumOff val="44705"/>
                        </a:schemeClr>
                      </a:solidFill>
                      <a:miter lim="400000"/>
                    </a:lnR>
                    <a:lnT w="0">
                      <a:miter lim="400000"/>
                    </a:lnT>
                    <a:lnB w="0">
                      <a:miter lim="400000"/>
                    </a:lnB>
                    <a:solidFill>
                      <a:schemeClr val="accent2">
                        <a:hueOff val="-10800000"/>
                        <a:satOff val="-100000"/>
                        <a:lumOff val="54117"/>
                      </a:schemeClr>
                    </a:solidFill>
                  </a:tcPr>
                </a:tc>
                <a:tc>
                  <a:txBody>
                    <a:bodyPr/>
                    <a:lstStyle/>
                    <a:p>
                      <a:pPr algn="l" defTabSz="822960">
                        <a:lnSpc>
                          <a:spcPct val="120000"/>
                        </a:lnSpc>
                        <a:defRPr sz="1400" spc="56">
                          <a:sym typeface="BentonSansF"/>
                        </a:defRPr>
                      </a:pPr>
                      <a:endParaRPr sz="700"/>
                    </a:p>
                  </a:txBody>
                  <a:tcPr marL="25400" marR="25400" marT="25400" marB="25400" anchor="ctr" horzOverflow="overflow">
                    <a:lnL w="25400">
                      <a:solidFill>
                        <a:schemeClr val="accent1">
                          <a:hueOff val="-11708571"/>
                          <a:satOff val="-92105"/>
                          <a:lumOff val="44705"/>
                        </a:schemeClr>
                      </a:solidFill>
                      <a:miter lim="400000"/>
                    </a:lnL>
                    <a:lnR w="12700">
                      <a:solidFill>
                        <a:schemeClr val="accent1">
                          <a:hueOff val="-11708571"/>
                          <a:satOff val="-92105"/>
                          <a:lumOff val="44705"/>
                        </a:schemeClr>
                      </a:solidFill>
                      <a:miter lim="400000"/>
                    </a:lnR>
                    <a:lnT w="0">
                      <a:miter lim="400000"/>
                    </a:lnT>
                    <a:lnB w="0">
                      <a:miter lim="400000"/>
                    </a:lnB>
                    <a:solidFill>
                      <a:schemeClr val="accent2">
                        <a:hueOff val="-10800000"/>
                        <a:satOff val="-100000"/>
                        <a:lumOff val="54117"/>
                      </a:schemeClr>
                    </a:solidFill>
                  </a:tcPr>
                </a:tc>
                <a:extLst>
                  <a:ext uri="{0D108BD9-81ED-4DB2-BD59-A6C34878D82A}">
                    <a16:rowId xmlns:a16="http://schemas.microsoft.com/office/drawing/2014/main" xmlns="" val="10010"/>
                  </a:ext>
                </a:extLst>
              </a:tr>
              <a:tr h="182880">
                <a:tc>
                  <a:txBody>
                    <a:bodyPr/>
                    <a:lstStyle/>
                    <a:p>
                      <a:pPr algn="l" defTabSz="822960">
                        <a:lnSpc>
                          <a:spcPct val="120000"/>
                        </a:lnSpc>
                        <a:defRPr sz="1400" spc="56">
                          <a:latin typeface="BentonSansF Medium"/>
                          <a:ea typeface="BentonSansF Medium"/>
                          <a:cs typeface="BentonSansF Medium"/>
                          <a:sym typeface="BentonSansF Medium"/>
                        </a:defRPr>
                      </a:pPr>
                      <a:r>
                        <a:rPr sz="700"/>
                        <a:t>Subheading</a:t>
                      </a:r>
                    </a:p>
                  </a:txBody>
                  <a:tcPr marL="0" marR="0" marT="0" marB="0" anchor="ctr" horzOverflow="overflow">
                    <a:lnL w="0">
                      <a:miter lim="400000"/>
                    </a:lnL>
                    <a:lnR w="0">
                      <a:miter lim="400000"/>
                    </a:lnR>
                    <a:lnT w="12700">
                      <a:solidFill>
                        <a:schemeClr val="accent1">
                          <a:hueOff val="-11708571"/>
                          <a:satOff val="-92105"/>
                          <a:lumOff val="44705"/>
                        </a:schemeClr>
                      </a:solidFill>
                      <a:miter lim="400000"/>
                    </a:lnT>
                    <a:lnB w="12700">
                      <a:solidFill>
                        <a:schemeClr val="accent1">
                          <a:hueOff val="-11708571"/>
                          <a:satOff val="-92105"/>
                          <a:lumOff val="44705"/>
                        </a:schemeClr>
                      </a:solidFill>
                      <a:miter lim="400000"/>
                    </a:lnB>
                  </a:tcPr>
                </a:tc>
                <a:tc>
                  <a:txBody>
                    <a:bodyPr/>
                    <a:lstStyle/>
                    <a:p>
                      <a:pPr algn="l" defTabSz="1244600">
                        <a:tabLst>
                          <a:tab pos="1765300" algn="l"/>
                        </a:tabLst>
                        <a:defRPr sz="900">
                          <a:uFill>
                            <a:solidFill>
                              <a:srgbClr val="000000"/>
                            </a:solidFill>
                          </a:uFill>
                          <a:latin typeface="BentonSansF Medium"/>
                          <a:ea typeface="BentonSansF Medium"/>
                          <a:cs typeface="BentonSansF Medium"/>
                          <a:sym typeface="BentonSansF Medium"/>
                        </a:defRPr>
                      </a:pPr>
                      <a:endParaRPr sz="500"/>
                    </a:p>
                  </a:txBody>
                  <a:tcPr marL="25400" marR="25400" marT="25400" marB="25400" anchor="ctr" horzOverflow="overflow">
                    <a:lnL w="0">
                      <a:miter lim="400000"/>
                    </a:lnL>
                    <a:lnR w="0">
                      <a:miter lim="400000"/>
                    </a:lnR>
                    <a:lnT w="12700">
                      <a:solidFill>
                        <a:schemeClr val="accent1">
                          <a:hueOff val="-11708571"/>
                          <a:satOff val="-92105"/>
                          <a:lumOff val="44705"/>
                        </a:schemeClr>
                      </a:solidFill>
                      <a:miter lim="400000"/>
                    </a:lnT>
                    <a:lnB w="12700">
                      <a:solidFill>
                        <a:schemeClr val="accent1">
                          <a:hueOff val="-11708571"/>
                          <a:satOff val="-92105"/>
                          <a:lumOff val="44705"/>
                        </a:schemeClr>
                      </a:solidFill>
                      <a:miter lim="400000"/>
                    </a:lnB>
                    <a:noFill/>
                  </a:tcPr>
                </a:tc>
                <a:tc>
                  <a:txBody>
                    <a:bodyPr/>
                    <a:lstStyle/>
                    <a:p>
                      <a:pPr algn="l" defTabSz="822960">
                        <a:lnSpc>
                          <a:spcPct val="120000"/>
                        </a:lnSpc>
                        <a:defRPr sz="1400" spc="56">
                          <a:sym typeface="BentonSansF"/>
                        </a:defRPr>
                      </a:pPr>
                      <a:endParaRPr sz="700"/>
                    </a:p>
                  </a:txBody>
                  <a:tcPr marL="25400" marR="25400" marT="25400" marB="25400" anchor="ctr" horzOverflow="overflow">
                    <a:lnL w="0">
                      <a:miter lim="400000"/>
                    </a:lnL>
                    <a:lnR w="25400">
                      <a:solidFill>
                        <a:schemeClr val="accent1">
                          <a:hueOff val="-11708571"/>
                          <a:satOff val="-92105"/>
                          <a:lumOff val="44705"/>
                        </a:schemeClr>
                      </a:solidFill>
                      <a:miter lim="400000"/>
                    </a:lnR>
                    <a:lnT w="0">
                      <a:miter lim="400000"/>
                    </a:lnT>
                    <a:lnB w="0">
                      <a:miter lim="400000"/>
                    </a:lnB>
                    <a:solidFill>
                      <a:schemeClr val="accent2">
                        <a:hueOff val="-10800000"/>
                        <a:satOff val="-100000"/>
                        <a:lumOff val="54117"/>
                      </a:schemeClr>
                    </a:solidFill>
                  </a:tcPr>
                </a:tc>
                <a:tc>
                  <a:txBody>
                    <a:bodyPr/>
                    <a:lstStyle/>
                    <a:p>
                      <a:pPr algn="l" defTabSz="822960">
                        <a:lnSpc>
                          <a:spcPct val="120000"/>
                        </a:lnSpc>
                        <a:defRPr sz="1400" spc="56">
                          <a:sym typeface="BentonSansF"/>
                        </a:defRPr>
                      </a:pPr>
                      <a:endParaRPr sz="700"/>
                    </a:p>
                  </a:txBody>
                  <a:tcPr marL="25400" marR="25400" marT="25400" marB="25400" anchor="ctr" horzOverflow="overflow">
                    <a:lnL w="25400">
                      <a:solidFill>
                        <a:schemeClr val="accent1">
                          <a:hueOff val="-11708571"/>
                          <a:satOff val="-92105"/>
                          <a:lumOff val="44705"/>
                        </a:schemeClr>
                      </a:solidFill>
                      <a:miter lim="400000"/>
                    </a:lnL>
                    <a:lnR w="25400">
                      <a:solidFill>
                        <a:schemeClr val="accent1">
                          <a:hueOff val="-11708571"/>
                          <a:satOff val="-92105"/>
                          <a:lumOff val="44705"/>
                        </a:schemeClr>
                      </a:solidFill>
                      <a:miter lim="400000"/>
                    </a:lnR>
                    <a:lnT w="0">
                      <a:miter lim="400000"/>
                    </a:lnT>
                    <a:lnB w="0">
                      <a:miter lim="400000"/>
                    </a:lnB>
                    <a:solidFill>
                      <a:schemeClr val="accent2">
                        <a:hueOff val="-10800000"/>
                        <a:satOff val="-100000"/>
                        <a:lumOff val="54117"/>
                      </a:schemeClr>
                    </a:solidFill>
                  </a:tcPr>
                </a:tc>
                <a:tc>
                  <a:txBody>
                    <a:bodyPr/>
                    <a:lstStyle/>
                    <a:p>
                      <a:pPr algn="l" defTabSz="822960">
                        <a:lnSpc>
                          <a:spcPct val="120000"/>
                        </a:lnSpc>
                        <a:defRPr sz="1400" spc="56">
                          <a:sym typeface="BentonSansF"/>
                        </a:defRPr>
                      </a:pPr>
                      <a:endParaRPr sz="700"/>
                    </a:p>
                  </a:txBody>
                  <a:tcPr marL="25400" marR="25400" marT="25400" marB="25400" anchor="ctr" horzOverflow="overflow">
                    <a:lnL w="25400">
                      <a:solidFill>
                        <a:schemeClr val="accent1">
                          <a:hueOff val="-11708571"/>
                          <a:satOff val="-92105"/>
                          <a:lumOff val="44705"/>
                        </a:schemeClr>
                      </a:solidFill>
                      <a:miter lim="400000"/>
                    </a:lnL>
                    <a:lnR w="25400">
                      <a:solidFill>
                        <a:schemeClr val="accent1">
                          <a:hueOff val="-11708571"/>
                          <a:satOff val="-92105"/>
                          <a:lumOff val="44705"/>
                        </a:schemeClr>
                      </a:solidFill>
                      <a:miter lim="400000"/>
                    </a:lnR>
                    <a:lnT w="0">
                      <a:miter lim="400000"/>
                    </a:lnT>
                    <a:lnB w="0">
                      <a:miter lim="400000"/>
                    </a:lnB>
                    <a:noFill/>
                  </a:tcPr>
                </a:tc>
                <a:tc>
                  <a:txBody>
                    <a:bodyPr/>
                    <a:lstStyle/>
                    <a:p>
                      <a:pPr algn="l" defTabSz="822960">
                        <a:lnSpc>
                          <a:spcPct val="120000"/>
                        </a:lnSpc>
                        <a:defRPr sz="1400" spc="56">
                          <a:sym typeface="BentonSansF"/>
                        </a:defRPr>
                      </a:pPr>
                      <a:endParaRPr sz="700"/>
                    </a:p>
                  </a:txBody>
                  <a:tcPr marL="25400" marR="25400" marT="25400" marB="25400" anchor="ctr" horzOverflow="overflow">
                    <a:lnL w="25400">
                      <a:solidFill>
                        <a:schemeClr val="accent1">
                          <a:hueOff val="-11708571"/>
                          <a:satOff val="-92105"/>
                          <a:lumOff val="44705"/>
                        </a:schemeClr>
                      </a:solidFill>
                      <a:miter lim="400000"/>
                    </a:lnL>
                    <a:lnR w="25400">
                      <a:solidFill>
                        <a:schemeClr val="accent1">
                          <a:hueOff val="-11708571"/>
                          <a:satOff val="-92105"/>
                          <a:lumOff val="44705"/>
                        </a:schemeClr>
                      </a:solidFill>
                      <a:miter lim="400000"/>
                    </a:lnR>
                    <a:lnT w="0">
                      <a:miter lim="400000"/>
                    </a:lnT>
                    <a:lnB w="0">
                      <a:miter lim="400000"/>
                    </a:lnB>
                    <a:solidFill>
                      <a:schemeClr val="accent2">
                        <a:hueOff val="-10800000"/>
                        <a:satOff val="-100000"/>
                        <a:lumOff val="54117"/>
                      </a:schemeClr>
                    </a:solidFill>
                  </a:tcPr>
                </a:tc>
                <a:tc>
                  <a:txBody>
                    <a:bodyPr/>
                    <a:lstStyle/>
                    <a:p>
                      <a:pPr algn="l" defTabSz="822960">
                        <a:lnSpc>
                          <a:spcPct val="120000"/>
                        </a:lnSpc>
                        <a:defRPr sz="1400" spc="56">
                          <a:sym typeface="BentonSansF"/>
                        </a:defRPr>
                      </a:pPr>
                      <a:endParaRPr sz="700"/>
                    </a:p>
                  </a:txBody>
                  <a:tcPr marL="25400" marR="25400" marT="25400" marB="25400" anchor="ctr" horzOverflow="overflow">
                    <a:lnL w="25400">
                      <a:solidFill>
                        <a:schemeClr val="accent1">
                          <a:hueOff val="-11708571"/>
                          <a:satOff val="-92105"/>
                          <a:lumOff val="44705"/>
                        </a:schemeClr>
                      </a:solidFill>
                      <a:miter lim="400000"/>
                    </a:lnL>
                    <a:lnR w="25400">
                      <a:solidFill>
                        <a:schemeClr val="accent1">
                          <a:hueOff val="-11708571"/>
                          <a:satOff val="-92105"/>
                          <a:lumOff val="44705"/>
                        </a:schemeClr>
                      </a:solidFill>
                      <a:miter lim="400000"/>
                    </a:lnR>
                    <a:lnT w="0">
                      <a:miter lim="400000"/>
                    </a:lnT>
                    <a:lnB w="0">
                      <a:miter lim="400000"/>
                    </a:lnB>
                    <a:solidFill>
                      <a:schemeClr val="accent2">
                        <a:hueOff val="-10800000"/>
                        <a:satOff val="-100000"/>
                        <a:lumOff val="54117"/>
                      </a:schemeClr>
                    </a:solidFill>
                  </a:tcPr>
                </a:tc>
                <a:tc>
                  <a:txBody>
                    <a:bodyPr/>
                    <a:lstStyle/>
                    <a:p>
                      <a:pPr algn="l" defTabSz="822960">
                        <a:lnSpc>
                          <a:spcPct val="120000"/>
                        </a:lnSpc>
                        <a:defRPr sz="1400" spc="56">
                          <a:sym typeface="BentonSansF"/>
                        </a:defRPr>
                      </a:pPr>
                      <a:endParaRPr sz="700"/>
                    </a:p>
                  </a:txBody>
                  <a:tcPr marL="25400" marR="25400" marT="25400" marB="25400" anchor="ctr" horzOverflow="overflow">
                    <a:lnL w="25400">
                      <a:solidFill>
                        <a:schemeClr val="accent1">
                          <a:hueOff val="-11708571"/>
                          <a:satOff val="-92105"/>
                          <a:lumOff val="44705"/>
                        </a:schemeClr>
                      </a:solidFill>
                      <a:miter lim="400000"/>
                    </a:lnL>
                    <a:lnR w="25400">
                      <a:solidFill>
                        <a:schemeClr val="accent1">
                          <a:hueOff val="-11708571"/>
                          <a:satOff val="-92105"/>
                          <a:lumOff val="44705"/>
                        </a:schemeClr>
                      </a:solidFill>
                      <a:miter lim="400000"/>
                    </a:lnR>
                    <a:lnT w="0">
                      <a:miter lim="400000"/>
                    </a:lnT>
                    <a:lnB w="0">
                      <a:miter lim="400000"/>
                    </a:lnB>
                    <a:noFill/>
                  </a:tcPr>
                </a:tc>
                <a:tc>
                  <a:txBody>
                    <a:bodyPr/>
                    <a:lstStyle/>
                    <a:p>
                      <a:pPr algn="l" defTabSz="822960">
                        <a:lnSpc>
                          <a:spcPct val="120000"/>
                        </a:lnSpc>
                        <a:defRPr sz="1400" spc="56">
                          <a:sym typeface="BentonSansF"/>
                        </a:defRPr>
                      </a:pPr>
                      <a:endParaRPr sz="700"/>
                    </a:p>
                  </a:txBody>
                  <a:tcPr marL="25400" marR="25400" marT="25400" marB="25400" anchor="ctr" horzOverflow="overflow">
                    <a:lnL w="25400">
                      <a:solidFill>
                        <a:schemeClr val="accent1">
                          <a:hueOff val="-11708571"/>
                          <a:satOff val="-92105"/>
                          <a:lumOff val="44705"/>
                        </a:schemeClr>
                      </a:solidFill>
                      <a:miter lim="400000"/>
                    </a:lnL>
                    <a:lnR w="25400">
                      <a:solidFill>
                        <a:schemeClr val="accent1">
                          <a:hueOff val="-11708571"/>
                          <a:satOff val="-92105"/>
                          <a:lumOff val="44705"/>
                        </a:schemeClr>
                      </a:solidFill>
                      <a:miter lim="400000"/>
                    </a:lnR>
                    <a:lnT w="0">
                      <a:miter lim="400000"/>
                    </a:lnT>
                    <a:lnB w="0">
                      <a:miter lim="400000"/>
                    </a:lnB>
                    <a:solidFill>
                      <a:schemeClr val="accent2">
                        <a:hueOff val="-10800000"/>
                        <a:satOff val="-100000"/>
                        <a:lumOff val="54117"/>
                      </a:schemeClr>
                    </a:solidFill>
                  </a:tcPr>
                </a:tc>
                <a:tc>
                  <a:txBody>
                    <a:bodyPr/>
                    <a:lstStyle/>
                    <a:p>
                      <a:pPr algn="l" defTabSz="822960">
                        <a:lnSpc>
                          <a:spcPct val="120000"/>
                        </a:lnSpc>
                        <a:defRPr sz="1400" spc="56">
                          <a:sym typeface="BentonSansF"/>
                        </a:defRPr>
                      </a:pPr>
                      <a:endParaRPr sz="700"/>
                    </a:p>
                  </a:txBody>
                  <a:tcPr marL="25400" marR="25400" marT="25400" marB="25400" anchor="ctr" horzOverflow="overflow">
                    <a:lnL w="25400">
                      <a:solidFill>
                        <a:schemeClr val="accent1">
                          <a:hueOff val="-11708571"/>
                          <a:satOff val="-92105"/>
                          <a:lumOff val="44705"/>
                        </a:schemeClr>
                      </a:solidFill>
                      <a:miter lim="400000"/>
                    </a:lnL>
                    <a:lnR w="25400">
                      <a:solidFill>
                        <a:schemeClr val="accent1">
                          <a:hueOff val="-11708571"/>
                          <a:satOff val="-92105"/>
                          <a:lumOff val="44705"/>
                        </a:schemeClr>
                      </a:solidFill>
                      <a:miter lim="400000"/>
                    </a:lnR>
                    <a:lnT w="0">
                      <a:miter lim="400000"/>
                    </a:lnT>
                    <a:lnB w="0">
                      <a:miter lim="400000"/>
                    </a:lnB>
                    <a:solidFill>
                      <a:schemeClr val="accent2">
                        <a:hueOff val="-10800000"/>
                        <a:satOff val="-100000"/>
                        <a:lumOff val="54117"/>
                      </a:schemeClr>
                    </a:solidFill>
                  </a:tcPr>
                </a:tc>
                <a:tc>
                  <a:txBody>
                    <a:bodyPr/>
                    <a:lstStyle/>
                    <a:p>
                      <a:pPr algn="l" defTabSz="822960">
                        <a:lnSpc>
                          <a:spcPct val="120000"/>
                        </a:lnSpc>
                        <a:defRPr sz="1400" spc="56">
                          <a:sym typeface="BentonSansF"/>
                        </a:defRPr>
                      </a:pPr>
                      <a:endParaRPr sz="700"/>
                    </a:p>
                  </a:txBody>
                  <a:tcPr marL="25400" marR="25400" marT="25400" marB="25400" anchor="ctr" horzOverflow="overflow">
                    <a:lnL w="25400">
                      <a:solidFill>
                        <a:schemeClr val="accent1">
                          <a:hueOff val="-11708571"/>
                          <a:satOff val="-92105"/>
                          <a:lumOff val="44705"/>
                        </a:schemeClr>
                      </a:solidFill>
                      <a:miter lim="400000"/>
                    </a:lnL>
                    <a:lnR w="25400">
                      <a:solidFill>
                        <a:schemeClr val="accent1">
                          <a:hueOff val="-11708571"/>
                          <a:satOff val="-92105"/>
                          <a:lumOff val="44705"/>
                        </a:schemeClr>
                      </a:solidFill>
                      <a:miter lim="400000"/>
                    </a:lnR>
                    <a:lnT w="0">
                      <a:miter lim="400000"/>
                    </a:lnT>
                    <a:lnB w="0">
                      <a:miter lim="400000"/>
                    </a:lnB>
                    <a:solidFill>
                      <a:schemeClr val="accent2">
                        <a:hueOff val="-10800000"/>
                        <a:satOff val="-100000"/>
                        <a:lumOff val="54117"/>
                      </a:schemeClr>
                    </a:solidFill>
                  </a:tcPr>
                </a:tc>
                <a:tc>
                  <a:txBody>
                    <a:bodyPr/>
                    <a:lstStyle/>
                    <a:p>
                      <a:pPr algn="l" defTabSz="822960">
                        <a:lnSpc>
                          <a:spcPct val="120000"/>
                        </a:lnSpc>
                        <a:defRPr sz="1400" spc="56">
                          <a:sym typeface="BentonSansF"/>
                        </a:defRPr>
                      </a:pPr>
                      <a:endParaRPr sz="700"/>
                    </a:p>
                  </a:txBody>
                  <a:tcPr marL="25400" marR="25400" marT="25400" marB="25400" anchor="ctr" horzOverflow="overflow">
                    <a:lnL w="25400">
                      <a:solidFill>
                        <a:schemeClr val="accent1">
                          <a:hueOff val="-11708571"/>
                          <a:satOff val="-92105"/>
                          <a:lumOff val="44705"/>
                        </a:schemeClr>
                      </a:solidFill>
                      <a:miter lim="400000"/>
                    </a:lnL>
                    <a:lnR w="25400">
                      <a:solidFill>
                        <a:schemeClr val="accent1">
                          <a:hueOff val="-11708571"/>
                          <a:satOff val="-92105"/>
                          <a:lumOff val="44705"/>
                        </a:schemeClr>
                      </a:solidFill>
                      <a:miter lim="400000"/>
                    </a:lnR>
                    <a:lnT w="0">
                      <a:miter lim="400000"/>
                    </a:lnT>
                    <a:lnB w="0">
                      <a:miter lim="400000"/>
                    </a:lnB>
                    <a:solidFill>
                      <a:schemeClr val="accent2">
                        <a:hueOff val="-10800000"/>
                        <a:satOff val="-100000"/>
                        <a:lumOff val="54117"/>
                      </a:schemeClr>
                    </a:solidFill>
                  </a:tcPr>
                </a:tc>
                <a:tc>
                  <a:txBody>
                    <a:bodyPr/>
                    <a:lstStyle/>
                    <a:p>
                      <a:pPr algn="l" defTabSz="822960">
                        <a:lnSpc>
                          <a:spcPct val="120000"/>
                        </a:lnSpc>
                        <a:defRPr sz="1400" spc="56">
                          <a:sym typeface="BentonSansF"/>
                        </a:defRPr>
                      </a:pPr>
                      <a:endParaRPr sz="700"/>
                    </a:p>
                  </a:txBody>
                  <a:tcPr marL="25400" marR="25400" marT="25400" marB="25400" anchor="ctr" horzOverflow="overflow">
                    <a:lnL w="25400">
                      <a:solidFill>
                        <a:schemeClr val="accent1">
                          <a:hueOff val="-11708571"/>
                          <a:satOff val="-92105"/>
                          <a:lumOff val="44705"/>
                        </a:schemeClr>
                      </a:solidFill>
                      <a:miter lim="400000"/>
                    </a:lnL>
                    <a:lnR w="25400">
                      <a:solidFill>
                        <a:schemeClr val="accent1">
                          <a:hueOff val="-11708571"/>
                          <a:satOff val="-92105"/>
                          <a:lumOff val="44705"/>
                        </a:schemeClr>
                      </a:solidFill>
                      <a:miter lim="400000"/>
                    </a:lnR>
                    <a:lnT w="0">
                      <a:miter lim="400000"/>
                    </a:lnT>
                    <a:lnB w="0">
                      <a:miter lim="400000"/>
                    </a:lnB>
                    <a:noFill/>
                  </a:tcPr>
                </a:tc>
                <a:tc>
                  <a:txBody>
                    <a:bodyPr/>
                    <a:lstStyle/>
                    <a:p>
                      <a:pPr algn="l" defTabSz="822960">
                        <a:lnSpc>
                          <a:spcPct val="120000"/>
                        </a:lnSpc>
                        <a:defRPr sz="1400" spc="56">
                          <a:sym typeface="BentonSansF"/>
                        </a:defRPr>
                      </a:pPr>
                      <a:endParaRPr sz="700"/>
                    </a:p>
                  </a:txBody>
                  <a:tcPr marL="25400" marR="25400" marT="25400" marB="25400" anchor="ctr" horzOverflow="overflow">
                    <a:lnL w="25400">
                      <a:solidFill>
                        <a:schemeClr val="accent1">
                          <a:hueOff val="-11708571"/>
                          <a:satOff val="-92105"/>
                          <a:lumOff val="44705"/>
                        </a:schemeClr>
                      </a:solidFill>
                      <a:miter lim="400000"/>
                    </a:lnL>
                    <a:lnR w="25400">
                      <a:solidFill>
                        <a:schemeClr val="accent1">
                          <a:hueOff val="-11708571"/>
                          <a:satOff val="-92105"/>
                          <a:lumOff val="44705"/>
                        </a:schemeClr>
                      </a:solidFill>
                      <a:miter lim="400000"/>
                    </a:lnR>
                    <a:lnT w="0">
                      <a:miter lim="400000"/>
                    </a:lnT>
                    <a:lnB w="0">
                      <a:miter lim="400000"/>
                    </a:lnB>
                    <a:solidFill>
                      <a:schemeClr val="accent2">
                        <a:hueOff val="-10800000"/>
                        <a:satOff val="-100000"/>
                        <a:lumOff val="54117"/>
                      </a:schemeClr>
                    </a:solidFill>
                  </a:tcPr>
                </a:tc>
                <a:tc>
                  <a:txBody>
                    <a:bodyPr/>
                    <a:lstStyle/>
                    <a:p>
                      <a:pPr algn="l" defTabSz="822960">
                        <a:lnSpc>
                          <a:spcPct val="120000"/>
                        </a:lnSpc>
                        <a:defRPr sz="1400" spc="56">
                          <a:sym typeface="BentonSansF"/>
                        </a:defRPr>
                      </a:pPr>
                      <a:endParaRPr sz="700"/>
                    </a:p>
                  </a:txBody>
                  <a:tcPr marL="25400" marR="25400" marT="25400" marB="25400" anchor="ctr" horzOverflow="overflow">
                    <a:lnL w="25400">
                      <a:solidFill>
                        <a:schemeClr val="accent1">
                          <a:hueOff val="-11708571"/>
                          <a:satOff val="-92105"/>
                          <a:lumOff val="44705"/>
                        </a:schemeClr>
                      </a:solidFill>
                      <a:miter lim="400000"/>
                    </a:lnL>
                    <a:lnR w="12700">
                      <a:solidFill>
                        <a:schemeClr val="accent1">
                          <a:hueOff val="-11708571"/>
                          <a:satOff val="-92105"/>
                          <a:lumOff val="44705"/>
                        </a:schemeClr>
                      </a:solidFill>
                      <a:miter lim="400000"/>
                    </a:lnR>
                    <a:lnT w="0">
                      <a:miter lim="400000"/>
                    </a:lnT>
                    <a:lnB w="0">
                      <a:miter lim="400000"/>
                    </a:lnB>
                    <a:solidFill>
                      <a:schemeClr val="accent2">
                        <a:hueOff val="-10800000"/>
                        <a:satOff val="-100000"/>
                        <a:lumOff val="54117"/>
                      </a:schemeClr>
                    </a:solidFill>
                  </a:tcPr>
                </a:tc>
                <a:extLst>
                  <a:ext uri="{0D108BD9-81ED-4DB2-BD59-A6C34878D82A}">
                    <a16:rowId xmlns:a16="http://schemas.microsoft.com/office/drawing/2014/main" xmlns="" val="10011"/>
                  </a:ext>
                </a:extLst>
              </a:tr>
              <a:tr h="182880">
                <a:tc>
                  <a:txBody>
                    <a:bodyPr/>
                    <a:lstStyle/>
                    <a:p>
                      <a:pPr algn="l" defTabSz="822960">
                        <a:lnSpc>
                          <a:spcPct val="120000"/>
                        </a:lnSpc>
                        <a:defRPr sz="1400" spc="56">
                          <a:latin typeface="BentonSansF Medium"/>
                          <a:ea typeface="BentonSansF Medium"/>
                          <a:cs typeface="BentonSansF Medium"/>
                          <a:sym typeface="BentonSansF Medium"/>
                        </a:defRPr>
                      </a:pPr>
                      <a:r>
                        <a:rPr sz="700"/>
                        <a:t>Subheading</a:t>
                      </a:r>
                    </a:p>
                  </a:txBody>
                  <a:tcPr marL="0" marR="0" marT="0" marB="0" anchor="ctr" horzOverflow="overflow">
                    <a:lnL w="0">
                      <a:miter lim="400000"/>
                    </a:lnL>
                    <a:lnR w="0">
                      <a:miter lim="400000"/>
                    </a:lnR>
                    <a:lnT w="12700">
                      <a:solidFill>
                        <a:schemeClr val="accent1">
                          <a:hueOff val="-11708571"/>
                          <a:satOff val="-92105"/>
                          <a:lumOff val="44705"/>
                        </a:schemeClr>
                      </a:solidFill>
                      <a:miter lim="400000"/>
                    </a:lnT>
                    <a:lnB w="12700">
                      <a:solidFill>
                        <a:schemeClr val="accent1">
                          <a:hueOff val="-11708571"/>
                          <a:satOff val="-92105"/>
                          <a:lumOff val="44705"/>
                        </a:schemeClr>
                      </a:solidFill>
                      <a:miter lim="400000"/>
                    </a:lnB>
                  </a:tcPr>
                </a:tc>
                <a:tc>
                  <a:txBody>
                    <a:bodyPr/>
                    <a:lstStyle/>
                    <a:p>
                      <a:pPr algn="l" defTabSz="1244600">
                        <a:tabLst>
                          <a:tab pos="1765300" algn="l"/>
                        </a:tabLst>
                        <a:defRPr sz="900">
                          <a:uFill>
                            <a:solidFill>
                              <a:srgbClr val="000000"/>
                            </a:solidFill>
                          </a:uFill>
                          <a:latin typeface="BentonSansF Medium"/>
                          <a:ea typeface="BentonSansF Medium"/>
                          <a:cs typeface="BentonSansF Medium"/>
                          <a:sym typeface="BentonSansF Medium"/>
                        </a:defRPr>
                      </a:pPr>
                      <a:endParaRPr sz="500"/>
                    </a:p>
                  </a:txBody>
                  <a:tcPr marL="25400" marR="25400" marT="25400" marB="25400" anchor="ctr" horzOverflow="overflow">
                    <a:lnL w="0">
                      <a:miter lim="400000"/>
                    </a:lnL>
                    <a:lnR w="0">
                      <a:miter lim="400000"/>
                    </a:lnR>
                    <a:lnT w="12700">
                      <a:solidFill>
                        <a:schemeClr val="accent1">
                          <a:hueOff val="-11708571"/>
                          <a:satOff val="-92105"/>
                          <a:lumOff val="44705"/>
                        </a:schemeClr>
                      </a:solidFill>
                      <a:miter lim="400000"/>
                    </a:lnT>
                    <a:lnB w="12700">
                      <a:solidFill>
                        <a:schemeClr val="accent1">
                          <a:hueOff val="-11708571"/>
                          <a:satOff val="-92105"/>
                          <a:lumOff val="44705"/>
                        </a:schemeClr>
                      </a:solidFill>
                      <a:miter lim="400000"/>
                    </a:lnB>
                    <a:noFill/>
                  </a:tcPr>
                </a:tc>
                <a:tc>
                  <a:txBody>
                    <a:bodyPr/>
                    <a:lstStyle/>
                    <a:p>
                      <a:pPr algn="l" defTabSz="822960">
                        <a:lnSpc>
                          <a:spcPct val="120000"/>
                        </a:lnSpc>
                        <a:defRPr sz="1400" spc="56">
                          <a:sym typeface="BentonSansF"/>
                        </a:defRPr>
                      </a:pPr>
                      <a:endParaRPr sz="700"/>
                    </a:p>
                  </a:txBody>
                  <a:tcPr marL="25400" marR="25400" marT="25400" marB="25400" anchor="ctr" horzOverflow="overflow">
                    <a:lnL w="0">
                      <a:miter lim="400000"/>
                    </a:lnL>
                    <a:lnR w="25400">
                      <a:solidFill>
                        <a:schemeClr val="accent1">
                          <a:hueOff val="-11708571"/>
                          <a:satOff val="-92105"/>
                          <a:lumOff val="44705"/>
                        </a:schemeClr>
                      </a:solidFill>
                      <a:miter lim="400000"/>
                    </a:lnR>
                    <a:lnT w="0">
                      <a:miter lim="400000"/>
                    </a:lnT>
                    <a:lnB w="0">
                      <a:miter lim="400000"/>
                    </a:lnB>
                    <a:solidFill>
                      <a:schemeClr val="accent2">
                        <a:hueOff val="-10800000"/>
                        <a:satOff val="-100000"/>
                        <a:lumOff val="54117"/>
                      </a:schemeClr>
                    </a:solidFill>
                  </a:tcPr>
                </a:tc>
                <a:tc>
                  <a:txBody>
                    <a:bodyPr/>
                    <a:lstStyle/>
                    <a:p>
                      <a:pPr algn="l" defTabSz="822960">
                        <a:lnSpc>
                          <a:spcPct val="120000"/>
                        </a:lnSpc>
                        <a:defRPr sz="1400" spc="56">
                          <a:sym typeface="BentonSansF"/>
                        </a:defRPr>
                      </a:pPr>
                      <a:endParaRPr sz="700"/>
                    </a:p>
                  </a:txBody>
                  <a:tcPr marL="25400" marR="25400" marT="25400" marB="25400" anchor="ctr" horzOverflow="overflow">
                    <a:lnL w="25400">
                      <a:solidFill>
                        <a:schemeClr val="accent1">
                          <a:hueOff val="-11708571"/>
                          <a:satOff val="-92105"/>
                          <a:lumOff val="44705"/>
                        </a:schemeClr>
                      </a:solidFill>
                      <a:miter lim="400000"/>
                    </a:lnL>
                    <a:lnR w="25400">
                      <a:solidFill>
                        <a:schemeClr val="accent1">
                          <a:hueOff val="-11708571"/>
                          <a:satOff val="-92105"/>
                          <a:lumOff val="44705"/>
                        </a:schemeClr>
                      </a:solidFill>
                      <a:miter lim="400000"/>
                    </a:lnR>
                    <a:lnT w="0">
                      <a:miter lim="400000"/>
                    </a:lnT>
                    <a:lnB w="0">
                      <a:miter lim="400000"/>
                    </a:lnB>
                    <a:solidFill>
                      <a:schemeClr val="accent2">
                        <a:hueOff val="-10800000"/>
                        <a:satOff val="-100000"/>
                        <a:lumOff val="54117"/>
                      </a:schemeClr>
                    </a:solidFill>
                  </a:tcPr>
                </a:tc>
                <a:tc>
                  <a:txBody>
                    <a:bodyPr/>
                    <a:lstStyle/>
                    <a:p>
                      <a:pPr algn="l" defTabSz="822960">
                        <a:lnSpc>
                          <a:spcPct val="120000"/>
                        </a:lnSpc>
                        <a:defRPr sz="1400" spc="56">
                          <a:sym typeface="BentonSansF"/>
                        </a:defRPr>
                      </a:pPr>
                      <a:endParaRPr sz="700"/>
                    </a:p>
                  </a:txBody>
                  <a:tcPr marL="25400" marR="25400" marT="25400" marB="25400" anchor="ctr" horzOverflow="overflow">
                    <a:lnL w="25400">
                      <a:solidFill>
                        <a:schemeClr val="accent1">
                          <a:hueOff val="-11708571"/>
                          <a:satOff val="-92105"/>
                          <a:lumOff val="44705"/>
                        </a:schemeClr>
                      </a:solidFill>
                      <a:miter lim="400000"/>
                    </a:lnL>
                    <a:lnR w="25400">
                      <a:solidFill>
                        <a:schemeClr val="accent1">
                          <a:hueOff val="-11708571"/>
                          <a:satOff val="-92105"/>
                          <a:lumOff val="44705"/>
                        </a:schemeClr>
                      </a:solidFill>
                      <a:miter lim="400000"/>
                    </a:lnR>
                    <a:lnT w="0">
                      <a:miter lim="400000"/>
                    </a:lnT>
                    <a:lnB w="0">
                      <a:miter lim="400000"/>
                    </a:lnB>
                    <a:noFill/>
                  </a:tcPr>
                </a:tc>
                <a:tc>
                  <a:txBody>
                    <a:bodyPr/>
                    <a:lstStyle/>
                    <a:p>
                      <a:pPr algn="l" defTabSz="822960">
                        <a:lnSpc>
                          <a:spcPct val="120000"/>
                        </a:lnSpc>
                        <a:defRPr sz="1400" spc="56">
                          <a:sym typeface="BentonSansF"/>
                        </a:defRPr>
                      </a:pPr>
                      <a:endParaRPr sz="700"/>
                    </a:p>
                  </a:txBody>
                  <a:tcPr marL="25400" marR="25400" marT="25400" marB="25400" anchor="ctr" horzOverflow="overflow">
                    <a:lnL w="25400">
                      <a:solidFill>
                        <a:schemeClr val="accent1">
                          <a:hueOff val="-11708571"/>
                          <a:satOff val="-92105"/>
                          <a:lumOff val="44705"/>
                        </a:schemeClr>
                      </a:solidFill>
                      <a:miter lim="400000"/>
                    </a:lnL>
                    <a:lnR w="25400">
                      <a:solidFill>
                        <a:schemeClr val="accent1">
                          <a:hueOff val="-11708571"/>
                          <a:satOff val="-92105"/>
                          <a:lumOff val="44705"/>
                        </a:schemeClr>
                      </a:solidFill>
                      <a:miter lim="400000"/>
                    </a:lnR>
                    <a:lnT w="0">
                      <a:miter lim="400000"/>
                    </a:lnT>
                    <a:lnB w="0">
                      <a:miter lim="400000"/>
                    </a:lnB>
                    <a:solidFill>
                      <a:schemeClr val="accent2">
                        <a:hueOff val="-10800000"/>
                        <a:satOff val="-100000"/>
                        <a:lumOff val="54117"/>
                      </a:schemeClr>
                    </a:solidFill>
                  </a:tcPr>
                </a:tc>
                <a:tc>
                  <a:txBody>
                    <a:bodyPr/>
                    <a:lstStyle/>
                    <a:p>
                      <a:pPr algn="l" defTabSz="822960">
                        <a:lnSpc>
                          <a:spcPct val="120000"/>
                        </a:lnSpc>
                        <a:defRPr sz="1400" spc="56">
                          <a:sym typeface="BentonSansF"/>
                        </a:defRPr>
                      </a:pPr>
                      <a:endParaRPr sz="700"/>
                    </a:p>
                  </a:txBody>
                  <a:tcPr marL="25400" marR="25400" marT="25400" marB="25400" anchor="ctr" horzOverflow="overflow">
                    <a:lnL w="25400">
                      <a:solidFill>
                        <a:schemeClr val="accent1">
                          <a:hueOff val="-11708571"/>
                          <a:satOff val="-92105"/>
                          <a:lumOff val="44705"/>
                        </a:schemeClr>
                      </a:solidFill>
                      <a:miter lim="400000"/>
                    </a:lnL>
                    <a:lnR w="25400">
                      <a:solidFill>
                        <a:schemeClr val="accent1">
                          <a:hueOff val="-11708571"/>
                          <a:satOff val="-92105"/>
                          <a:lumOff val="44705"/>
                        </a:schemeClr>
                      </a:solidFill>
                      <a:miter lim="400000"/>
                    </a:lnR>
                    <a:lnT w="0">
                      <a:miter lim="400000"/>
                    </a:lnT>
                    <a:lnB w="0">
                      <a:miter lim="400000"/>
                    </a:lnB>
                    <a:solidFill>
                      <a:schemeClr val="accent2">
                        <a:hueOff val="-10800000"/>
                        <a:satOff val="-100000"/>
                        <a:lumOff val="54117"/>
                      </a:schemeClr>
                    </a:solidFill>
                  </a:tcPr>
                </a:tc>
                <a:tc>
                  <a:txBody>
                    <a:bodyPr/>
                    <a:lstStyle/>
                    <a:p>
                      <a:pPr algn="l" defTabSz="822960">
                        <a:lnSpc>
                          <a:spcPct val="120000"/>
                        </a:lnSpc>
                        <a:defRPr sz="1400" spc="56">
                          <a:sym typeface="BentonSansF"/>
                        </a:defRPr>
                      </a:pPr>
                      <a:endParaRPr sz="700"/>
                    </a:p>
                  </a:txBody>
                  <a:tcPr marL="25400" marR="25400" marT="25400" marB="25400" anchor="ctr" horzOverflow="overflow">
                    <a:lnL w="25400">
                      <a:solidFill>
                        <a:schemeClr val="accent1">
                          <a:hueOff val="-11708571"/>
                          <a:satOff val="-92105"/>
                          <a:lumOff val="44705"/>
                        </a:schemeClr>
                      </a:solidFill>
                      <a:miter lim="400000"/>
                    </a:lnL>
                    <a:lnR w="25400">
                      <a:solidFill>
                        <a:schemeClr val="accent1">
                          <a:hueOff val="-11708571"/>
                          <a:satOff val="-92105"/>
                          <a:lumOff val="44705"/>
                        </a:schemeClr>
                      </a:solidFill>
                      <a:miter lim="400000"/>
                    </a:lnR>
                    <a:lnT w="0">
                      <a:miter lim="400000"/>
                    </a:lnT>
                    <a:lnB w="0">
                      <a:miter lim="400000"/>
                    </a:lnB>
                    <a:noFill/>
                  </a:tcPr>
                </a:tc>
                <a:tc>
                  <a:txBody>
                    <a:bodyPr/>
                    <a:lstStyle/>
                    <a:p>
                      <a:pPr algn="l" defTabSz="822960">
                        <a:lnSpc>
                          <a:spcPct val="120000"/>
                        </a:lnSpc>
                        <a:defRPr sz="1400" spc="56">
                          <a:sym typeface="BentonSansF"/>
                        </a:defRPr>
                      </a:pPr>
                      <a:endParaRPr sz="700"/>
                    </a:p>
                  </a:txBody>
                  <a:tcPr marL="25400" marR="25400" marT="25400" marB="25400" anchor="ctr" horzOverflow="overflow">
                    <a:lnL w="25400">
                      <a:solidFill>
                        <a:schemeClr val="accent1">
                          <a:hueOff val="-11708571"/>
                          <a:satOff val="-92105"/>
                          <a:lumOff val="44705"/>
                        </a:schemeClr>
                      </a:solidFill>
                      <a:miter lim="400000"/>
                    </a:lnL>
                    <a:lnR w="25400">
                      <a:solidFill>
                        <a:schemeClr val="accent1">
                          <a:hueOff val="-11708571"/>
                          <a:satOff val="-92105"/>
                          <a:lumOff val="44705"/>
                        </a:schemeClr>
                      </a:solidFill>
                      <a:miter lim="400000"/>
                    </a:lnR>
                    <a:lnT w="0">
                      <a:miter lim="400000"/>
                    </a:lnT>
                    <a:lnB w="0">
                      <a:miter lim="400000"/>
                    </a:lnB>
                    <a:solidFill>
                      <a:schemeClr val="accent2">
                        <a:hueOff val="-10800000"/>
                        <a:satOff val="-100000"/>
                        <a:lumOff val="54117"/>
                      </a:schemeClr>
                    </a:solidFill>
                  </a:tcPr>
                </a:tc>
                <a:tc>
                  <a:txBody>
                    <a:bodyPr/>
                    <a:lstStyle/>
                    <a:p>
                      <a:pPr algn="l" defTabSz="822960">
                        <a:lnSpc>
                          <a:spcPct val="120000"/>
                        </a:lnSpc>
                        <a:defRPr sz="1400" spc="56">
                          <a:sym typeface="BentonSansF"/>
                        </a:defRPr>
                      </a:pPr>
                      <a:endParaRPr sz="700"/>
                    </a:p>
                  </a:txBody>
                  <a:tcPr marL="25400" marR="25400" marT="25400" marB="25400" anchor="ctr" horzOverflow="overflow">
                    <a:lnL w="25400">
                      <a:solidFill>
                        <a:schemeClr val="accent1">
                          <a:hueOff val="-11708571"/>
                          <a:satOff val="-92105"/>
                          <a:lumOff val="44705"/>
                        </a:schemeClr>
                      </a:solidFill>
                      <a:miter lim="400000"/>
                    </a:lnL>
                    <a:lnR w="25400">
                      <a:solidFill>
                        <a:schemeClr val="accent1">
                          <a:hueOff val="-11708571"/>
                          <a:satOff val="-92105"/>
                          <a:lumOff val="44705"/>
                        </a:schemeClr>
                      </a:solidFill>
                      <a:miter lim="400000"/>
                    </a:lnR>
                    <a:lnT w="0">
                      <a:miter lim="400000"/>
                    </a:lnT>
                    <a:lnB w="0">
                      <a:miter lim="400000"/>
                    </a:lnB>
                    <a:solidFill>
                      <a:schemeClr val="accent2">
                        <a:hueOff val="-10800000"/>
                        <a:satOff val="-100000"/>
                        <a:lumOff val="54117"/>
                      </a:schemeClr>
                    </a:solidFill>
                  </a:tcPr>
                </a:tc>
                <a:tc>
                  <a:txBody>
                    <a:bodyPr/>
                    <a:lstStyle/>
                    <a:p>
                      <a:pPr algn="l" defTabSz="822960">
                        <a:lnSpc>
                          <a:spcPct val="120000"/>
                        </a:lnSpc>
                        <a:defRPr sz="1400" spc="56">
                          <a:sym typeface="BentonSansF"/>
                        </a:defRPr>
                      </a:pPr>
                      <a:endParaRPr sz="700"/>
                    </a:p>
                  </a:txBody>
                  <a:tcPr marL="25400" marR="25400" marT="25400" marB="25400" anchor="ctr" horzOverflow="overflow">
                    <a:lnL w="25400">
                      <a:solidFill>
                        <a:schemeClr val="accent1">
                          <a:hueOff val="-11708571"/>
                          <a:satOff val="-92105"/>
                          <a:lumOff val="44705"/>
                        </a:schemeClr>
                      </a:solidFill>
                      <a:miter lim="400000"/>
                    </a:lnL>
                    <a:lnR w="25400">
                      <a:solidFill>
                        <a:schemeClr val="accent1">
                          <a:hueOff val="-11708571"/>
                          <a:satOff val="-92105"/>
                          <a:lumOff val="44705"/>
                        </a:schemeClr>
                      </a:solidFill>
                      <a:miter lim="400000"/>
                    </a:lnR>
                    <a:lnT w="0">
                      <a:miter lim="400000"/>
                    </a:lnT>
                    <a:lnB w="0">
                      <a:miter lim="400000"/>
                    </a:lnB>
                    <a:solidFill>
                      <a:schemeClr val="accent2">
                        <a:hueOff val="-10800000"/>
                        <a:satOff val="-100000"/>
                        <a:lumOff val="54117"/>
                      </a:schemeClr>
                    </a:solidFill>
                  </a:tcPr>
                </a:tc>
                <a:tc>
                  <a:txBody>
                    <a:bodyPr/>
                    <a:lstStyle/>
                    <a:p>
                      <a:pPr algn="l" defTabSz="822960">
                        <a:lnSpc>
                          <a:spcPct val="120000"/>
                        </a:lnSpc>
                        <a:defRPr sz="1400" spc="56">
                          <a:sym typeface="BentonSansF"/>
                        </a:defRPr>
                      </a:pPr>
                      <a:endParaRPr sz="700"/>
                    </a:p>
                  </a:txBody>
                  <a:tcPr marL="25400" marR="25400" marT="25400" marB="25400" anchor="ctr" horzOverflow="overflow">
                    <a:lnL w="25400">
                      <a:solidFill>
                        <a:schemeClr val="accent1">
                          <a:hueOff val="-11708571"/>
                          <a:satOff val="-92105"/>
                          <a:lumOff val="44705"/>
                        </a:schemeClr>
                      </a:solidFill>
                      <a:miter lim="400000"/>
                    </a:lnL>
                    <a:lnR w="25400">
                      <a:solidFill>
                        <a:schemeClr val="accent1">
                          <a:hueOff val="-11708571"/>
                          <a:satOff val="-92105"/>
                          <a:lumOff val="44705"/>
                        </a:schemeClr>
                      </a:solidFill>
                      <a:miter lim="400000"/>
                    </a:lnR>
                    <a:lnT w="0">
                      <a:miter lim="400000"/>
                    </a:lnT>
                    <a:lnB w="0">
                      <a:miter lim="400000"/>
                    </a:lnB>
                    <a:solidFill>
                      <a:schemeClr val="accent2">
                        <a:hueOff val="-10800000"/>
                        <a:satOff val="-100000"/>
                        <a:lumOff val="54117"/>
                      </a:schemeClr>
                    </a:solidFill>
                  </a:tcPr>
                </a:tc>
                <a:tc>
                  <a:txBody>
                    <a:bodyPr/>
                    <a:lstStyle/>
                    <a:p>
                      <a:pPr algn="l" defTabSz="822960">
                        <a:lnSpc>
                          <a:spcPct val="120000"/>
                        </a:lnSpc>
                        <a:defRPr sz="1400" spc="56">
                          <a:sym typeface="BentonSansF"/>
                        </a:defRPr>
                      </a:pPr>
                      <a:endParaRPr sz="700"/>
                    </a:p>
                  </a:txBody>
                  <a:tcPr marL="25400" marR="25400" marT="25400" marB="25400" anchor="ctr" horzOverflow="overflow">
                    <a:lnL w="25400">
                      <a:solidFill>
                        <a:schemeClr val="accent1">
                          <a:hueOff val="-11708571"/>
                          <a:satOff val="-92105"/>
                          <a:lumOff val="44705"/>
                        </a:schemeClr>
                      </a:solidFill>
                      <a:miter lim="400000"/>
                    </a:lnL>
                    <a:lnR w="25400">
                      <a:solidFill>
                        <a:schemeClr val="accent1">
                          <a:hueOff val="-11708571"/>
                          <a:satOff val="-92105"/>
                          <a:lumOff val="44705"/>
                        </a:schemeClr>
                      </a:solidFill>
                      <a:miter lim="400000"/>
                    </a:lnR>
                    <a:lnT w="0">
                      <a:miter lim="400000"/>
                    </a:lnT>
                    <a:lnB w="0">
                      <a:miter lim="400000"/>
                    </a:lnB>
                    <a:noFill/>
                  </a:tcPr>
                </a:tc>
                <a:tc>
                  <a:txBody>
                    <a:bodyPr/>
                    <a:lstStyle/>
                    <a:p>
                      <a:pPr algn="l" defTabSz="822960">
                        <a:lnSpc>
                          <a:spcPct val="120000"/>
                        </a:lnSpc>
                        <a:defRPr sz="1400" spc="56">
                          <a:sym typeface="BentonSansF"/>
                        </a:defRPr>
                      </a:pPr>
                      <a:endParaRPr sz="700"/>
                    </a:p>
                  </a:txBody>
                  <a:tcPr marL="25400" marR="25400" marT="25400" marB="25400" anchor="ctr" horzOverflow="overflow">
                    <a:lnL w="25400">
                      <a:solidFill>
                        <a:schemeClr val="accent1">
                          <a:hueOff val="-11708571"/>
                          <a:satOff val="-92105"/>
                          <a:lumOff val="44705"/>
                        </a:schemeClr>
                      </a:solidFill>
                      <a:miter lim="400000"/>
                    </a:lnL>
                    <a:lnR w="25400">
                      <a:solidFill>
                        <a:schemeClr val="accent1">
                          <a:hueOff val="-11708571"/>
                          <a:satOff val="-92105"/>
                          <a:lumOff val="44705"/>
                        </a:schemeClr>
                      </a:solidFill>
                      <a:miter lim="400000"/>
                    </a:lnR>
                    <a:lnT w="0">
                      <a:miter lim="400000"/>
                    </a:lnT>
                    <a:lnB w="0">
                      <a:miter lim="400000"/>
                    </a:lnB>
                    <a:solidFill>
                      <a:schemeClr val="accent2">
                        <a:hueOff val="-10800000"/>
                        <a:satOff val="-100000"/>
                        <a:lumOff val="54117"/>
                      </a:schemeClr>
                    </a:solidFill>
                  </a:tcPr>
                </a:tc>
                <a:tc>
                  <a:txBody>
                    <a:bodyPr/>
                    <a:lstStyle/>
                    <a:p>
                      <a:pPr algn="l" defTabSz="822960">
                        <a:lnSpc>
                          <a:spcPct val="120000"/>
                        </a:lnSpc>
                        <a:defRPr sz="1400" spc="56">
                          <a:sym typeface="BentonSansF"/>
                        </a:defRPr>
                      </a:pPr>
                      <a:endParaRPr sz="700"/>
                    </a:p>
                  </a:txBody>
                  <a:tcPr marL="25400" marR="25400" marT="25400" marB="25400" anchor="ctr" horzOverflow="overflow">
                    <a:lnL w="25400">
                      <a:solidFill>
                        <a:schemeClr val="accent1">
                          <a:hueOff val="-11708571"/>
                          <a:satOff val="-92105"/>
                          <a:lumOff val="44705"/>
                        </a:schemeClr>
                      </a:solidFill>
                      <a:miter lim="400000"/>
                    </a:lnL>
                    <a:lnR w="12700">
                      <a:solidFill>
                        <a:schemeClr val="accent1">
                          <a:hueOff val="-11708571"/>
                          <a:satOff val="-92105"/>
                          <a:lumOff val="44705"/>
                        </a:schemeClr>
                      </a:solidFill>
                      <a:miter lim="400000"/>
                    </a:lnR>
                    <a:lnT w="0">
                      <a:miter lim="400000"/>
                    </a:lnT>
                    <a:lnB w="0">
                      <a:miter lim="400000"/>
                    </a:lnB>
                    <a:solidFill>
                      <a:schemeClr val="accent2">
                        <a:hueOff val="-10800000"/>
                        <a:satOff val="-100000"/>
                        <a:lumOff val="54117"/>
                      </a:schemeClr>
                    </a:solidFill>
                  </a:tcPr>
                </a:tc>
                <a:extLst>
                  <a:ext uri="{0D108BD9-81ED-4DB2-BD59-A6C34878D82A}">
                    <a16:rowId xmlns:a16="http://schemas.microsoft.com/office/drawing/2014/main" xmlns="" val="10012"/>
                  </a:ext>
                </a:extLst>
              </a:tr>
              <a:tr h="182880">
                <a:tc>
                  <a:txBody>
                    <a:bodyPr/>
                    <a:lstStyle/>
                    <a:p>
                      <a:pPr algn="l" defTabSz="822960">
                        <a:lnSpc>
                          <a:spcPct val="120000"/>
                        </a:lnSpc>
                        <a:defRPr sz="1400" spc="56">
                          <a:latin typeface="BentonSansF Medium"/>
                          <a:ea typeface="BentonSansF Medium"/>
                          <a:cs typeface="BentonSansF Medium"/>
                          <a:sym typeface="BentonSansF Medium"/>
                        </a:defRPr>
                      </a:pPr>
                      <a:endParaRPr sz="700"/>
                    </a:p>
                  </a:txBody>
                  <a:tcPr marL="0" marR="0" marT="0" marB="0" anchor="ctr" horzOverflow="overflow">
                    <a:lnL w="0">
                      <a:miter lim="400000"/>
                    </a:lnL>
                    <a:lnR w="0">
                      <a:miter lim="400000"/>
                    </a:lnR>
                    <a:lnT w="12700">
                      <a:solidFill>
                        <a:schemeClr val="accent1">
                          <a:hueOff val="-11708571"/>
                          <a:satOff val="-92105"/>
                          <a:lumOff val="44705"/>
                        </a:schemeClr>
                      </a:solidFill>
                      <a:miter lim="400000"/>
                    </a:lnT>
                    <a:lnB w="12700">
                      <a:solidFill>
                        <a:schemeClr val="accent1">
                          <a:hueOff val="-11708571"/>
                          <a:satOff val="-92105"/>
                          <a:lumOff val="44705"/>
                        </a:schemeClr>
                      </a:solidFill>
                      <a:miter lim="400000"/>
                    </a:lnB>
                  </a:tcPr>
                </a:tc>
                <a:tc>
                  <a:txBody>
                    <a:bodyPr/>
                    <a:lstStyle/>
                    <a:p>
                      <a:pPr algn="l" defTabSz="1244600">
                        <a:tabLst>
                          <a:tab pos="1765300" algn="l"/>
                        </a:tabLst>
                        <a:defRPr sz="900">
                          <a:uFill>
                            <a:solidFill>
                              <a:srgbClr val="000000"/>
                            </a:solidFill>
                          </a:uFill>
                          <a:latin typeface="BentonSansF Medium"/>
                          <a:ea typeface="BentonSansF Medium"/>
                          <a:cs typeface="BentonSansF Medium"/>
                          <a:sym typeface="BentonSansF Medium"/>
                        </a:defRPr>
                      </a:pPr>
                      <a:endParaRPr sz="500"/>
                    </a:p>
                  </a:txBody>
                  <a:tcPr marL="25400" marR="25400" marT="25400" marB="25400" anchor="ctr" horzOverflow="overflow">
                    <a:lnL w="0">
                      <a:miter lim="400000"/>
                    </a:lnL>
                    <a:lnR w="0">
                      <a:miter lim="400000"/>
                    </a:lnR>
                    <a:lnT w="12700">
                      <a:solidFill>
                        <a:schemeClr val="accent1">
                          <a:hueOff val="-11708571"/>
                          <a:satOff val="-92105"/>
                          <a:lumOff val="44705"/>
                        </a:schemeClr>
                      </a:solidFill>
                      <a:miter lim="400000"/>
                    </a:lnT>
                    <a:lnB w="12700">
                      <a:solidFill>
                        <a:schemeClr val="accent1">
                          <a:hueOff val="-11708571"/>
                          <a:satOff val="-92105"/>
                          <a:lumOff val="44705"/>
                        </a:schemeClr>
                      </a:solidFill>
                      <a:miter lim="400000"/>
                    </a:lnB>
                    <a:noFill/>
                  </a:tcPr>
                </a:tc>
                <a:tc>
                  <a:txBody>
                    <a:bodyPr/>
                    <a:lstStyle/>
                    <a:p>
                      <a:pPr algn="l" defTabSz="822960">
                        <a:lnSpc>
                          <a:spcPct val="120000"/>
                        </a:lnSpc>
                        <a:defRPr sz="1400" spc="56">
                          <a:sym typeface="BentonSansF"/>
                        </a:defRPr>
                      </a:pPr>
                      <a:endParaRPr sz="700"/>
                    </a:p>
                  </a:txBody>
                  <a:tcPr marL="25400" marR="25400" marT="25400" marB="25400" anchor="ctr" horzOverflow="overflow">
                    <a:lnL w="0">
                      <a:miter lim="400000"/>
                    </a:lnL>
                    <a:lnR w="25400">
                      <a:solidFill>
                        <a:schemeClr val="accent1">
                          <a:hueOff val="-11708571"/>
                          <a:satOff val="-92105"/>
                          <a:lumOff val="44705"/>
                        </a:schemeClr>
                      </a:solidFill>
                      <a:miter lim="400000"/>
                    </a:lnR>
                    <a:lnT w="0">
                      <a:miter lim="400000"/>
                    </a:lnT>
                    <a:lnB w="0">
                      <a:miter lim="400000"/>
                    </a:lnB>
                    <a:solidFill>
                      <a:schemeClr val="accent2">
                        <a:hueOff val="-10800000"/>
                        <a:satOff val="-100000"/>
                        <a:lumOff val="54117"/>
                      </a:schemeClr>
                    </a:solidFill>
                  </a:tcPr>
                </a:tc>
                <a:tc>
                  <a:txBody>
                    <a:bodyPr/>
                    <a:lstStyle/>
                    <a:p>
                      <a:pPr algn="l" defTabSz="822960">
                        <a:lnSpc>
                          <a:spcPct val="120000"/>
                        </a:lnSpc>
                        <a:defRPr sz="1400" spc="56">
                          <a:sym typeface="BentonSansF"/>
                        </a:defRPr>
                      </a:pPr>
                      <a:endParaRPr sz="700"/>
                    </a:p>
                  </a:txBody>
                  <a:tcPr marL="25400" marR="25400" marT="25400" marB="25400" anchor="ctr" horzOverflow="overflow">
                    <a:lnL w="25400">
                      <a:solidFill>
                        <a:schemeClr val="accent1">
                          <a:hueOff val="-11708571"/>
                          <a:satOff val="-92105"/>
                          <a:lumOff val="44705"/>
                        </a:schemeClr>
                      </a:solidFill>
                      <a:miter lim="400000"/>
                    </a:lnL>
                    <a:lnR w="25400">
                      <a:solidFill>
                        <a:schemeClr val="accent1">
                          <a:hueOff val="-11708571"/>
                          <a:satOff val="-92105"/>
                          <a:lumOff val="44705"/>
                        </a:schemeClr>
                      </a:solidFill>
                      <a:miter lim="400000"/>
                    </a:lnR>
                    <a:lnT w="0">
                      <a:miter lim="400000"/>
                    </a:lnT>
                    <a:lnB w="0">
                      <a:miter lim="400000"/>
                    </a:lnB>
                    <a:solidFill>
                      <a:schemeClr val="accent2">
                        <a:hueOff val="-10800000"/>
                        <a:satOff val="-100000"/>
                        <a:lumOff val="54117"/>
                      </a:schemeClr>
                    </a:solidFill>
                  </a:tcPr>
                </a:tc>
                <a:tc>
                  <a:txBody>
                    <a:bodyPr/>
                    <a:lstStyle/>
                    <a:p>
                      <a:pPr algn="l" defTabSz="822960">
                        <a:lnSpc>
                          <a:spcPct val="120000"/>
                        </a:lnSpc>
                        <a:defRPr sz="1400" spc="56">
                          <a:sym typeface="BentonSansF"/>
                        </a:defRPr>
                      </a:pPr>
                      <a:endParaRPr sz="700"/>
                    </a:p>
                  </a:txBody>
                  <a:tcPr marL="25400" marR="25400" marT="25400" marB="25400" anchor="ctr" horzOverflow="overflow">
                    <a:lnL w="25400">
                      <a:solidFill>
                        <a:schemeClr val="accent1">
                          <a:hueOff val="-11708571"/>
                          <a:satOff val="-92105"/>
                          <a:lumOff val="44705"/>
                        </a:schemeClr>
                      </a:solidFill>
                      <a:miter lim="400000"/>
                    </a:lnL>
                    <a:lnR w="25400">
                      <a:solidFill>
                        <a:schemeClr val="accent1">
                          <a:hueOff val="-11708571"/>
                          <a:satOff val="-92105"/>
                          <a:lumOff val="44705"/>
                        </a:schemeClr>
                      </a:solidFill>
                      <a:miter lim="400000"/>
                    </a:lnR>
                    <a:lnT w="0">
                      <a:miter lim="400000"/>
                    </a:lnT>
                    <a:lnB w="0">
                      <a:miter lim="400000"/>
                    </a:lnB>
                    <a:noFill/>
                  </a:tcPr>
                </a:tc>
                <a:tc>
                  <a:txBody>
                    <a:bodyPr/>
                    <a:lstStyle/>
                    <a:p>
                      <a:pPr algn="l" defTabSz="822960">
                        <a:lnSpc>
                          <a:spcPct val="120000"/>
                        </a:lnSpc>
                        <a:defRPr sz="1400" spc="56">
                          <a:sym typeface="BentonSansF"/>
                        </a:defRPr>
                      </a:pPr>
                      <a:endParaRPr sz="700"/>
                    </a:p>
                  </a:txBody>
                  <a:tcPr marL="25400" marR="25400" marT="25400" marB="25400" anchor="ctr" horzOverflow="overflow">
                    <a:lnL w="25400">
                      <a:solidFill>
                        <a:schemeClr val="accent1">
                          <a:hueOff val="-11708571"/>
                          <a:satOff val="-92105"/>
                          <a:lumOff val="44705"/>
                        </a:schemeClr>
                      </a:solidFill>
                      <a:miter lim="400000"/>
                    </a:lnL>
                    <a:lnR w="25400">
                      <a:solidFill>
                        <a:schemeClr val="accent1">
                          <a:hueOff val="-11708571"/>
                          <a:satOff val="-92105"/>
                          <a:lumOff val="44705"/>
                        </a:schemeClr>
                      </a:solidFill>
                      <a:miter lim="400000"/>
                    </a:lnR>
                    <a:lnT w="0">
                      <a:miter lim="400000"/>
                    </a:lnT>
                    <a:lnB w="0">
                      <a:miter lim="400000"/>
                    </a:lnB>
                    <a:solidFill>
                      <a:schemeClr val="accent2">
                        <a:hueOff val="-10800000"/>
                        <a:satOff val="-100000"/>
                        <a:lumOff val="54117"/>
                      </a:schemeClr>
                    </a:solidFill>
                  </a:tcPr>
                </a:tc>
                <a:tc>
                  <a:txBody>
                    <a:bodyPr/>
                    <a:lstStyle/>
                    <a:p>
                      <a:pPr algn="l" defTabSz="822960">
                        <a:lnSpc>
                          <a:spcPct val="120000"/>
                        </a:lnSpc>
                        <a:defRPr sz="1400" spc="56">
                          <a:sym typeface="BentonSansF"/>
                        </a:defRPr>
                      </a:pPr>
                      <a:endParaRPr sz="700"/>
                    </a:p>
                  </a:txBody>
                  <a:tcPr marL="25400" marR="25400" marT="25400" marB="25400" anchor="ctr" horzOverflow="overflow">
                    <a:lnL w="25400">
                      <a:solidFill>
                        <a:schemeClr val="accent1">
                          <a:hueOff val="-11708571"/>
                          <a:satOff val="-92105"/>
                          <a:lumOff val="44705"/>
                        </a:schemeClr>
                      </a:solidFill>
                      <a:miter lim="400000"/>
                    </a:lnL>
                    <a:lnR w="25400">
                      <a:solidFill>
                        <a:schemeClr val="accent1">
                          <a:hueOff val="-11708571"/>
                          <a:satOff val="-92105"/>
                          <a:lumOff val="44705"/>
                        </a:schemeClr>
                      </a:solidFill>
                      <a:miter lim="400000"/>
                    </a:lnR>
                    <a:lnT w="0">
                      <a:miter lim="400000"/>
                    </a:lnT>
                    <a:lnB w="0">
                      <a:miter lim="400000"/>
                    </a:lnB>
                    <a:solidFill>
                      <a:schemeClr val="accent2">
                        <a:hueOff val="-10800000"/>
                        <a:satOff val="-100000"/>
                        <a:lumOff val="54117"/>
                      </a:schemeClr>
                    </a:solidFill>
                  </a:tcPr>
                </a:tc>
                <a:tc>
                  <a:txBody>
                    <a:bodyPr/>
                    <a:lstStyle/>
                    <a:p>
                      <a:pPr algn="l" defTabSz="822960">
                        <a:lnSpc>
                          <a:spcPct val="120000"/>
                        </a:lnSpc>
                        <a:defRPr sz="1400" spc="56">
                          <a:sym typeface="BentonSansF"/>
                        </a:defRPr>
                      </a:pPr>
                      <a:endParaRPr sz="700"/>
                    </a:p>
                  </a:txBody>
                  <a:tcPr marL="25400" marR="25400" marT="25400" marB="25400" anchor="ctr" horzOverflow="overflow">
                    <a:lnL w="25400">
                      <a:solidFill>
                        <a:schemeClr val="accent1">
                          <a:hueOff val="-11708571"/>
                          <a:satOff val="-92105"/>
                          <a:lumOff val="44705"/>
                        </a:schemeClr>
                      </a:solidFill>
                      <a:miter lim="400000"/>
                    </a:lnL>
                    <a:lnR w="25400">
                      <a:solidFill>
                        <a:schemeClr val="accent1">
                          <a:hueOff val="-11708571"/>
                          <a:satOff val="-92105"/>
                          <a:lumOff val="44705"/>
                        </a:schemeClr>
                      </a:solidFill>
                      <a:miter lim="400000"/>
                    </a:lnR>
                    <a:lnT w="0">
                      <a:miter lim="400000"/>
                    </a:lnT>
                    <a:lnB w="0">
                      <a:miter lim="400000"/>
                    </a:lnB>
                    <a:noFill/>
                  </a:tcPr>
                </a:tc>
                <a:tc>
                  <a:txBody>
                    <a:bodyPr/>
                    <a:lstStyle/>
                    <a:p>
                      <a:pPr algn="l" defTabSz="822960">
                        <a:lnSpc>
                          <a:spcPct val="120000"/>
                        </a:lnSpc>
                        <a:defRPr sz="1400" spc="56">
                          <a:sym typeface="BentonSansF"/>
                        </a:defRPr>
                      </a:pPr>
                      <a:endParaRPr sz="700"/>
                    </a:p>
                  </a:txBody>
                  <a:tcPr marL="25400" marR="25400" marT="25400" marB="25400" anchor="ctr" horzOverflow="overflow">
                    <a:lnL w="25400">
                      <a:solidFill>
                        <a:schemeClr val="accent1">
                          <a:hueOff val="-11708571"/>
                          <a:satOff val="-92105"/>
                          <a:lumOff val="44705"/>
                        </a:schemeClr>
                      </a:solidFill>
                      <a:miter lim="400000"/>
                    </a:lnL>
                    <a:lnR w="25400">
                      <a:solidFill>
                        <a:schemeClr val="accent1">
                          <a:hueOff val="-11708571"/>
                          <a:satOff val="-92105"/>
                          <a:lumOff val="44705"/>
                        </a:schemeClr>
                      </a:solidFill>
                      <a:miter lim="400000"/>
                    </a:lnR>
                    <a:lnT w="0">
                      <a:miter lim="400000"/>
                    </a:lnT>
                    <a:lnB w="0">
                      <a:miter lim="400000"/>
                    </a:lnB>
                    <a:solidFill>
                      <a:schemeClr val="accent2">
                        <a:hueOff val="-10800000"/>
                        <a:satOff val="-100000"/>
                        <a:lumOff val="54117"/>
                      </a:schemeClr>
                    </a:solidFill>
                  </a:tcPr>
                </a:tc>
                <a:tc>
                  <a:txBody>
                    <a:bodyPr/>
                    <a:lstStyle/>
                    <a:p>
                      <a:pPr algn="l" defTabSz="822960">
                        <a:lnSpc>
                          <a:spcPct val="120000"/>
                        </a:lnSpc>
                        <a:defRPr sz="1400" spc="56">
                          <a:sym typeface="BentonSansF"/>
                        </a:defRPr>
                      </a:pPr>
                      <a:endParaRPr sz="700"/>
                    </a:p>
                  </a:txBody>
                  <a:tcPr marL="25400" marR="25400" marT="25400" marB="25400" anchor="ctr" horzOverflow="overflow">
                    <a:lnL w="25400">
                      <a:solidFill>
                        <a:schemeClr val="accent1">
                          <a:hueOff val="-11708571"/>
                          <a:satOff val="-92105"/>
                          <a:lumOff val="44705"/>
                        </a:schemeClr>
                      </a:solidFill>
                      <a:miter lim="400000"/>
                    </a:lnL>
                    <a:lnR w="25400">
                      <a:solidFill>
                        <a:schemeClr val="accent1">
                          <a:hueOff val="-11708571"/>
                          <a:satOff val="-92105"/>
                          <a:lumOff val="44705"/>
                        </a:schemeClr>
                      </a:solidFill>
                      <a:miter lim="400000"/>
                    </a:lnR>
                    <a:lnT w="0">
                      <a:miter lim="400000"/>
                    </a:lnT>
                    <a:lnB w="0">
                      <a:miter lim="400000"/>
                    </a:lnB>
                    <a:solidFill>
                      <a:schemeClr val="accent2">
                        <a:hueOff val="-10800000"/>
                        <a:satOff val="-100000"/>
                        <a:lumOff val="54117"/>
                      </a:schemeClr>
                    </a:solidFill>
                  </a:tcPr>
                </a:tc>
                <a:tc>
                  <a:txBody>
                    <a:bodyPr/>
                    <a:lstStyle/>
                    <a:p>
                      <a:pPr algn="l" defTabSz="822960">
                        <a:lnSpc>
                          <a:spcPct val="120000"/>
                        </a:lnSpc>
                        <a:defRPr sz="1400" spc="56">
                          <a:sym typeface="BentonSansF"/>
                        </a:defRPr>
                      </a:pPr>
                      <a:endParaRPr sz="700"/>
                    </a:p>
                  </a:txBody>
                  <a:tcPr marL="25400" marR="25400" marT="25400" marB="25400" anchor="ctr" horzOverflow="overflow">
                    <a:lnL w="25400">
                      <a:solidFill>
                        <a:schemeClr val="accent1">
                          <a:hueOff val="-11708571"/>
                          <a:satOff val="-92105"/>
                          <a:lumOff val="44705"/>
                        </a:schemeClr>
                      </a:solidFill>
                      <a:miter lim="400000"/>
                    </a:lnL>
                    <a:lnR w="25400">
                      <a:solidFill>
                        <a:schemeClr val="accent1">
                          <a:hueOff val="-11708571"/>
                          <a:satOff val="-92105"/>
                          <a:lumOff val="44705"/>
                        </a:schemeClr>
                      </a:solidFill>
                      <a:miter lim="400000"/>
                    </a:lnR>
                    <a:lnT w="0">
                      <a:miter lim="400000"/>
                    </a:lnT>
                    <a:lnB w="0">
                      <a:miter lim="400000"/>
                    </a:lnB>
                    <a:solidFill>
                      <a:schemeClr val="accent2">
                        <a:hueOff val="-10800000"/>
                        <a:satOff val="-100000"/>
                        <a:lumOff val="54117"/>
                      </a:schemeClr>
                    </a:solidFill>
                  </a:tcPr>
                </a:tc>
                <a:tc>
                  <a:txBody>
                    <a:bodyPr/>
                    <a:lstStyle/>
                    <a:p>
                      <a:pPr algn="l" defTabSz="822960">
                        <a:lnSpc>
                          <a:spcPct val="120000"/>
                        </a:lnSpc>
                        <a:defRPr sz="1400" spc="56">
                          <a:sym typeface="BentonSansF"/>
                        </a:defRPr>
                      </a:pPr>
                      <a:endParaRPr sz="700"/>
                    </a:p>
                  </a:txBody>
                  <a:tcPr marL="25400" marR="25400" marT="25400" marB="25400" anchor="ctr" horzOverflow="overflow">
                    <a:lnL w="25400">
                      <a:solidFill>
                        <a:schemeClr val="accent1">
                          <a:hueOff val="-11708571"/>
                          <a:satOff val="-92105"/>
                          <a:lumOff val="44705"/>
                        </a:schemeClr>
                      </a:solidFill>
                      <a:miter lim="400000"/>
                    </a:lnL>
                    <a:lnR w="25400">
                      <a:solidFill>
                        <a:schemeClr val="accent1">
                          <a:hueOff val="-11708571"/>
                          <a:satOff val="-92105"/>
                          <a:lumOff val="44705"/>
                        </a:schemeClr>
                      </a:solidFill>
                      <a:miter lim="400000"/>
                    </a:lnR>
                    <a:lnT w="0">
                      <a:miter lim="400000"/>
                    </a:lnT>
                    <a:lnB w="0">
                      <a:miter lim="400000"/>
                    </a:lnB>
                    <a:solidFill>
                      <a:schemeClr val="accent2">
                        <a:hueOff val="-10800000"/>
                        <a:satOff val="-100000"/>
                        <a:lumOff val="54117"/>
                      </a:schemeClr>
                    </a:solidFill>
                  </a:tcPr>
                </a:tc>
                <a:tc>
                  <a:txBody>
                    <a:bodyPr/>
                    <a:lstStyle/>
                    <a:p>
                      <a:pPr algn="l" defTabSz="822960">
                        <a:lnSpc>
                          <a:spcPct val="120000"/>
                        </a:lnSpc>
                        <a:defRPr sz="1400" spc="56">
                          <a:sym typeface="BentonSansF"/>
                        </a:defRPr>
                      </a:pPr>
                      <a:endParaRPr sz="700"/>
                    </a:p>
                  </a:txBody>
                  <a:tcPr marL="25400" marR="25400" marT="25400" marB="25400" anchor="ctr" horzOverflow="overflow">
                    <a:lnL w="25400">
                      <a:solidFill>
                        <a:schemeClr val="accent1">
                          <a:hueOff val="-11708571"/>
                          <a:satOff val="-92105"/>
                          <a:lumOff val="44705"/>
                        </a:schemeClr>
                      </a:solidFill>
                      <a:miter lim="400000"/>
                    </a:lnL>
                    <a:lnR w="25400">
                      <a:solidFill>
                        <a:schemeClr val="accent1">
                          <a:hueOff val="-11708571"/>
                          <a:satOff val="-92105"/>
                          <a:lumOff val="44705"/>
                        </a:schemeClr>
                      </a:solidFill>
                      <a:miter lim="400000"/>
                    </a:lnR>
                    <a:lnT w="0">
                      <a:miter lim="400000"/>
                    </a:lnT>
                    <a:lnB w="0">
                      <a:miter lim="400000"/>
                    </a:lnB>
                    <a:noFill/>
                  </a:tcPr>
                </a:tc>
                <a:tc>
                  <a:txBody>
                    <a:bodyPr/>
                    <a:lstStyle/>
                    <a:p>
                      <a:pPr algn="l" defTabSz="822960">
                        <a:lnSpc>
                          <a:spcPct val="120000"/>
                        </a:lnSpc>
                        <a:defRPr sz="1400" spc="56">
                          <a:sym typeface="BentonSansF"/>
                        </a:defRPr>
                      </a:pPr>
                      <a:endParaRPr sz="700"/>
                    </a:p>
                  </a:txBody>
                  <a:tcPr marL="25400" marR="25400" marT="25400" marB="25400" anchor="ctr" horzOverflow="overflow">
                    <a:lnL w="25400">
                      <a:solidFill>
                        <a:schemeClr val="accent1">
                          <a:hueOff val="-11708571"/>
                          <a:satOff val="-92105"/>
                          <a:lumOff val="44705"/>
                        </a:schemeClr>
                      </a:solidFill>
                      <a:miter lim="400000"/>
                    </a:lnL>
                    <a:lnR w="25400">
                      <a:solidFill>
                        <a:schemeClr val="accent1">
                          <a:hueOff val="-11708571"/>
                          <a:satOff val="-92105"/>
                          <a:lumOff val="44705"/>
                        </a:schemeClr>
                      </a:solidFill>
                      <a:miter lim="400000"/>
                    </a:lnR>
                    <a:lnT w="0">
                      <a:miter lim="400000"/>
                    </a:lnT>
                    <a:lnB w="0">
                      <a:miter lim="400000"/>
                    </a:lnB>
                    <a:solidFill>
                      <a:schemeClr val="accent2">
                        <a:hueOff val="-10800000"/>
                        <a:satOff val="-100000"/>
                        <a:lumOff val="54117"/>
                      </a:schemeClr>
                    </a:solidFill>
                  </a:tcPr>
                </a:tc>
                <a:tc>
                  <a:txBody>
                    <a:bodyPr/>
                    <a:lstStyle/>
                    <a:p>
                      <a:pPr algn="l" defTabSz="822960">
                        <a:lnSpc>
                          <a:spcPct val="120000"/>
                        </a:lnSpc>
                        <a:defRPr sz="1400" spc="56">
                          <a:sym typeface="BentonSansF"/>
                        </a:defRPr>
                      </a:pPr>
                      <a:endParaRPr sz="700"/>
                    </a:p>
                  </a:txBody>
                  <a:tcPr marL="25400" marR="25400" marT="25400" marB="25400" anchor="ctr" horzOverflow="overflow">
                    <a:lnL w="25400">
                      <a:solidFill>
                        <a:schemeClr val="accent1">
                          <a:hueOff val="-11708571"/>
                          <a:satOff val="-92105"/>
                          <a:lumOff val="44705"/>
                        </a:schemeClr>
                      </a:solidFill>
                      <a:miter lim="400000"/>
                    </a:lnL>
                    <a:lnR w="12700">
                      <a:solidFill>
                        <a:schemeClr val="accent1">
                          <a:hueOff val="-11708571"/>
                          <a:satOff val="-92105"/>
                          <a:lumOff val="44705"/>
                        </a:schemeClr>
                      </a:solidFill>
                      <a:miter lim="400000"/>
                    </a:lnR>
                    <a:lnT w="0">
                      <a:miter lim="400000"/>
                    </a:lnT>
                    <a:lnB w="0">
                      <a:miter lim="400000"/>
                    </a:lnB>
                    <a:solidFill>
                      <a:schemeClr val="accent2">
                        <a:hueOff val="-10800000"/>
                        <a:satOff val="-100000"/>
                        <a:lumOff val="54117"/>
                      </a:schemeClr>
                    </a:solidFill>
                  </a:tcPr>
                </a:tc>
                <a:extLst>
                  <a:ext uri="{0D108BD9-81ED-4DB2-BD59-A6C34878D82A}">
                    <a16:rowId xmlns:a16="http://schemas.microsoft.com/office/drawing/2014/main" xmlns="" val="10013"/>
                  </a:ext>
                </a:extLst>
              </a:tr>
              <a:tr h="182880">
                <a:tc>
                  <a:txBody>
                    <a:bodyPr/>
                    <a:lstStyle/>
                    <a:p>
                      <a:pPr algn="l" defTabSz="822960">
                        <a:lnSpc>
                          <a:spcPct val="120000"/>
                        </a:lnSpc>
                        <a:defRPr sz="1400" spc="56">
                          <a:latin typeface="BentonSansF Medium"/>
                          <a:ea typeface="BentonSansF Medium"/>
                          <a:cs typeface="BentonSansF Medium"/>
                          <a:sym typeface="BentonSansF Medium"/>
                        </a:defRPr>
                      </a:pPr>
                      <a:endParaRPr sz="700"/>
                    </a:p>
                  </a:txBody>
                  <a:tcPr marL="0" marR="0" marT="0" marB="0" anchor="ctr" horzOverflow="overflow">
                    <a:lnL w="0">
                      <a:miter lim="400000"/>
                    </a:lnL>
                    <a:lnR w="0">
                      <a:miter lim="400000"/>
                    </a:lnR>
                    <a:lnT w="12700">
                      <a:solidFill>
                        <a:schemeClr val="accent1">
                          <a:hueOff val="-11708571"/>
                          <a:satOff val="-92105"/>
                          <a:lumOff val="44705"/>
                        </a:schemeClr>
                      </a:solidFill>
                      <a:miter lim="400000"/>
                    </a:lnT>
                    <a:lnB w="12700">
                      <a:solidFill>
                        <a:schemeClr val="accent1">
                          <a:hueOff val="-11708571"/>
                          <a:satOff val="-92105"/>
                          <a:lumOff val="44705"/>
                        </a:schemeClr>
                      </a:solidFill>
                      <a:miter lim="400000"/>
                    </a:lnB>
                  </a:tcPr>
                </a:tc>
                <a:tc>
                  <a:txBody>
                    <a:bodyPr/>
                    <a:lstStyle/>
                    <a:p>
                      <a:pPr algn="l" defTabSz="1244600">
                        <a:tabLst>
                          <a:tab pos="1765300" algn="l"/>
                        </a:tabLst>
                        <a:defRPr sz="900">
                          <a:uFill>
                            <a:solidFill>
                              <a:srgbClr val="000000"/>
                            </a:solidFill>
                          </a:uFill>
                          <a:latin typeface="BentonSansF Medium"/>
                          <a:ea typeface="BentonSansF Medium"/>
                          <a:cs typeface="BentonSansF Medium"/>
                          <a:sym typeface="BentonSansF Medium"/>
                        </a:defRPr>
                      </a:pPr>
                      <a:endParaRPr sz="500"/>
                    </a:p>
                  </a:txBody>
                  <a:tcPr marL="25400" marR="25400" marT="25400" marB="25400" anchor="ctr" horzOverflow="overflow">
                    <a:lnL w="0">
                      <a:miter lim="400000"/>
                    </a:lnL>
                    <a:lnR w="0">
                      <a:miter lim="400000"/>
                    </a:lnR>
                    <a:lnT w="12700">
                      <a:solidFill>
                        <a:schemeClr val="accent1">
                          <a:hueOff val="-11708571"/>
                          <a:satOff val="-92105"/>
                          <a:lumOff val="44705"/>
                        </a:schemeClr>
                      </a:solidFill>
                      <a:miter lim="400000"/>
                    </a:lnT>
                    <a:lnB w="12700">
                      <a:solidFill>
                        <a:schemeClr val="accent1">
                          <a:hueOff val="-11708571"/>
                          <a:satOff val="-92105"/>
                          <a:lumOff val="44705"/>
                        </a:schemeClr>
                      </a:solidFill>
                      <a:miter lim="400000"/>
                    </a:lnB>
                    <a:noFill/>
                  </a:tcPr>
                </a:tc>
                <a:tc>
                  <a:txBody>
                    <a:bodyPr/>
                    <a:lstStyle/>
                    <a:p>
                      <a:pPr algn="l" defTabSz="822960">
                        <a:lnSpc>
                          <a:spcPct val="120000"/>
                        </a:lnSpc>
                        <a:defRPr sz="1400" spc="56">
                          <a:sym typeface="BentonSansF"/>
                        </a:defRPr>
                      </a:pPr>
                      <a:endParaRPr sz="700"/>
                    </a:p>
                  </a:txBody>
                  <a:tcPr marL="25400" marR="25400" marT="25400" marB="25400" anchor="ctr" horzOverflow="overflow">
                    <a:lnL w="0">
                      <a:miter lim="400000"/>
                    </a:lnL>
                    <a:lnR w="25400">
                      <a:solidFill>
                        <a:schemeClr val="accent1">
                          <a:hueOff val="-11708571"/>
                          <a:satOff val="-92105"/>
                          <a:lumOff val="44705"/>
                        </a:schemeClr>
                      </a:solidFill>
                      <a:miter lim="400000"/>
                    </a:lnR>
                    <a:lnT w="0">
                      <a:miter lim="400000"/>
                    </a:lnT>
                    <a:lnB w="0">
                      <a:miter lim="400000"/>
                    </a:lnB>
                    <a:solidFill>
                      <a:schemeClr val="accent2">
                        <a:hueOff val="-10800000"/>
                        <a:satOff val="-100000"/>
                        <a:lumOff val="54117"/>
                      </a:schemeClr>
                    </a:solidFill>
                  </a:tcPr>
                </a:tc>
                <a:tc>
                  <a:txBody>
                    <a:bodyPr/>
                    <a:lstStyle/>
                    <a:p>
                      <a:pPr algn="l" defTabSz="822960">
                        <a:lnSpc>
                          <a:spcPct val="120000"/>
                        </a:lnSpc>
                        <a:defRPr sz="1400" spc="56">
                          <a:sym typeface="BentonSansF"/>
                        </a:defRPr>
                      </a:pPr>
                      <a:endParaRPr sz="700"/>
                    </a:p>
                  </a:txBody>
                  <a:tcPr marL="25400" marR="25400" marT="25400" marB="25400" anchor="ctr" horzOverflow="overflow">
                    <a:lnL w="25400">
                      <a:solidFill>
                        <a:schemeClr val="accent1">
                          <a:hueOff val="-11708571"/>
                          <a:satOff val="-92105"/>
                          <a:lumOff val="44705"/>
                        </a:schemeClr>
                      </a:solidFill>
                      <a:miter lim="400000"/>
                    </a:lnL>
                    <a:lnR w="25400">
                      <a:solidFill>
                        <a:schemeClr val="accent1">
                          <a:hueOff val="-11708571"/>
                          <a:satOff val="-92105"/>
                          <a:lumOff val="44705"/>
                        </a:schemeClr>
                      </a:solidFill>
                      <a:miter lim="400000"/>
                    </a:lnR>
                    <a:lnT w="0">
                      <a:miter lim="400000"/>
                    </a:lnT>
                    <a:lnB w="0">
                      <a:miter lim="400000"/>
                    </a:lnB>
                    <a:solidFill>
                      <a:schemeClr val="accent2">
                        <a:hueOff val="-10800000"/>
                        <a:satOff val="-100000"/>
                        <a:lumOff val="54117"/>
                      </a:schemeClr>
                    </a:solidFill>
                  </a:tcPr>
                </a:tc>
                <a:tc>
                  <a:txBody>
                    <a:bodyPr/>
                    <a:lstStyle/>
                    <a:p>
                      <a:pPr algn="l" defTabSz="822960">
                        <a:lnSpc>
                          <a:spcPct val="120000"/>
                        </a:lnSpc>
                        <a:defRPr sz="1400" spc="56">
                          <a:sym typeface="BentonSansF"/>
                        </a:defRPr>
                      </a:pPr>
                      <a:endParaRPr sz="700"/>
                    </a:p>
                  </a:txBody>
                  <a:tcPr marL="25400" marR="25400" marT="25400" marB="25400" anchor="ctr" horzOverflow="overflow">
                    <a:lnL w="25400">
                      <a:solidFill>
                        <a:schemeClr val="accent1">
                          <a:hueOff val="-11708571"/>
                          <a:satOff val="-92105"/>
                          <a:lumOff val="44705"/>
                        </a:schemeClr>
                      </a:solidFill>
                      <a:miter lim="400000"/>
                    </a:lnL>
                    <a:lnR w="25400">
                      <a:solidFill>
                        <a:schemeClr val="accent1">
                          <a:hueOff val="-11708571"/>
                          <a:satOff val="-92105"/>
                          <a:lumOff val="44705"/>
                        </a:schemeClr>
                      </a:solidFill>
                      <a:miter lim="400000"/>
                    </a:lnR>
                    <a:lnT w="0">
                      <a:miter lim="400000"/>
                    </a:lnT>
                    <a:lnB w="0">
                      <a:miter lim="400000"/>
                    </a:lnB>
                    <a:noFill/>
                  </a:tcPr>
                </a:tc>
                <a:tc>
                  <a:txBody>
                    <a:bodyPr/>
                    <a:lstStyle/>
                    <a:p>
                      <a:pPr algn="l" defTabSz="822960">
                        <a:lnSpc>
                          <a:spcPct val="120000"/>
                        </a:lnSpc>
                        <a:defRPr sz="1400" spc="56">
                          <a:sym typeface="BentonSansF"/>
                        </a:defRPr>
                      </a:pPr>
                      <a:endParaRPr sz="700"/>
                    </a:p>
                  </a:txBody>
                  <a:tcPr marL="25400" marR="25400" marT="25400" marB="25400" anchor="ctr" horzOverflow="overflow">
                    <a:lnL w="25400">
                      <a:solidFill>
                        <a:schemeClr val="accent1">
                          <a:hueOff val="-11708571"/>
                          <a:satOff val="-92105"/>
                          <a:lumOff val="44705"/>
                        </a:schemeClr>
                      </a:solidFill>
                      <a:miter lim="400000"/>
                    </a:lnL>
                    <a:lnR w="25400">
                      <a:solidFill>
                        <a:schemeClr val="accent1">
                          <a:hueOff val="-11708571"/>
                          <a:satOff val="-92105"/>
                          <a:lumOff val="44705"/>
                        </a:schemeClr>
                      </a:solidFill>
                      <a:miter lim="400000"/>
                    </a:lnR>
                    <a:lnT w="0">
                      <a:miter lim="400000"/>
                    </a:lnT>
                    <a:lnB w="0">
                      <a:miter lim="400000"/>
                    </a:lnB>
                    <a:solidFill>
                      <a:schemeClr val="accent2">
                        <a:hueOff val="-10800000"/>
                        <a:satOff val="-100000"/>
                        <a:lumOff val="54117"/>
                      </a:schemeClr>
                    </a:solidFill>
                  </a:tcPr>
                </a:tc>
                <a:tc>
                  <a:txBody>
                    <a:bodyPr/>
                    <a:lstStyle/>
                    <a:p>
                      <a:pPr algn="l" defTabSz="822960">
                        <a:lnSpc>
                          <a:spcPct val="120000"/>
                        </a:lnSpc>
                        <a:defRPr sz="1400" spc="56">
                          <a:sym typeface="BentonSansF"/>
                        </a:defRPr>
                      </a:pPr>
                      <a:endParaRPr sz="700"/>
                    </a:p>
                  </a:txBody>
                  <a:tcPr marL="25400" marR="25400" marT="25400" marB="25400" anchor="ctr" horzOverflow="overflow">
                    <a:lnL w="25400">
                      <a:solidFill>
                        <a:schemeClr val="accent1">
                          <a:hueOff val="-11708571"/>
                          <a:satOff val="-92105"/>
                          <a:lumOff val="44705"/>
                        </a:schemeClr>
                      </a:solidFill>
                      <a:miter lim="400000"/>
                    </a:lnL>
                    <a:lnR w="25400">
                      <a:solidFill>
                        <a:schemeClr val="accent1">
                          <a:hueOff val="-11708571"/>
                          <a:satOff val="-92105"/>
                          <a:lumOff val="44705"/>
                        </a:schemeClr>
                      </a:solidFill>
                      <a:miter lim="400000"/>
                    </a:lnR>
                    <a:lnT w="0">
                      <a:miter lim="400000"/>
                    </a:lnT>
                    <a:lnB w="0">
                      <a:miter lim="400000"/>
                    </a:lnB>
                    <a:solidFill>
                      <a:schemeClr val="accent2">
                        <a:hueOff val="-10800000"/>
                        <a:satOff val="-100000"/>
                        <a:lumOff val="54117"/>
                      </a:schemeClr>
                    </a:solidFill>
                  </a:tcPr>
                </a:tc>
                <a:tc>
                  <a:txBody>
                    <a:bodyPr/>
                    <a:lstStyle/>
                    <a:p>
                      <a:pPr algn="l" defTabSz="822960">
                        <a:lnSpc>
                          <a:spcPct val="120000"/>
                        </a:lnSpc>
                        <a:defRPr sz="1400" spc="56">
                          <a:sym typeface="BentonSansF"/>
                        </a:defRPr>
                      </a:pPr>
                      <a:endParaRPr sz="700"/>
                    </a:p>
                  </a:txBody>
                  <a:tcPr marL="25400" marR="25400" marT="25400" marB="25400" anchor="ctr" horzOverflow="overflow">
                    <a:lnL w="25400">
                      <a:solidFill>
                        <a:schemeClr val="accent1">
                          <a:hueOff val="-11708571"/>
                          <a:satOff val="-92105"/>
                          <a:lumOff val="44705"/>
                        </a:schemeClr>
                      </a:solidFill>
                      <a:miter lim="400000"/>
                    </a:lnL>
                    <a:lnR w="25400">
                      <a:solidFill>
                        <a:schemeClr val="accent1">
                          <a:hueOff val="-11708571"/>
                          <a:satOff val="-92105"/>
                          <a:lumOff val="44705"/>
                        </a:schemeClr>
                      </a:solidFill>
                      <a:miter lim="400000"/>
                    </a:lnR>
                    <a:lnT w="0">
                      <a:miter lim="400000"/>
                    </a:lnT>
                    <a:lnB w="0">
                      <a:miter lim="400000"/>
                    </a:lnB>
                    <a:noFill/>
                  </a:tcPr>
                </a:tc>
                <a:tc>
                  <a:txBody>
                    <a:bodyPr/>
                    <a:lstStyle/>
                    <a:p>
                      <a:pPr algn="l" defTabSz="822960">
                        <a:lnSpc>
                          <a:spcPct val="120000"/>
                        </a:lnSpc>
                        <a:defRPr sz="1400" spc="56">
                          <a:sym typeface="BentonSansF"/>
                        </a:defRPr>
                      </a:pPr>
                      <a:endParaRPr sz="700"/>
                    </a:p>
                  </a:txBody>
                  <a:tcPr marL="25400" marR="25400" marT="25400" marB="25400" anchor="ctr" horzOverflow="overflow">
                    <a:lnL w="25400">
                      <a:solidFill>
                        <a:schemeClr val="accent1">
                          <a:hueOff val="-11708571"/>
                          <a:satOff val="-92105"/>
                          <a:lumOff val="44705"/>
                        </a:schemeClr>
                      </a:solidFill>
                      <a:miter lim="400000"/>
                    </a:lnL>
                    <a:lnR w="25400">
                      <a:solidFill>
                        <a:schemeClr val="accent1">
                          <a:hueOff val="-11708571"/>
                          <a:satOff val="-92105"/>
                          <a:lumOff val="44705"/>
                        </a:schemeClr>
                      </a:solidFill>
                      <a:miter lim="400000"/>
                    </a:lnR>
                    <a:lnT w="0">
                      <a:miter lim="400000"/>
                    </a:lnT>
                    <a:lnB w="0">
                      <a:miter lim="400000"/>
                    </a:lnB>
                    <a:solidFill>
                      <a:schemeClr val="accent2">
                        <a:hueOff val="-10800000"/>
                        <a:satOff val="-100000"/>
                        <a:lumOff val="54117"/>
                      </a:schemeClr>
                    </a:solidFill>
                  </a:tcPr>
                </a:tc>
                <a:tc>
                  <a:txBody>
                    <a:bodyPr/>
                    <a:lstStyle/>
                    <a:p>
                      <a:pPr algn="l" defTabSz="822960">
                        <a:lnSpc>
                          <a:spcPct val="120000"/>
                        </a:lnSpc>
                        <a:defRPr sz="1400" spc="56">
                          <a:sym typeface="BentonSansF"/>
                        </a:defRPr>
                      </a:pPr>
                      <a:endParaRPr sz="700"/>
                    </a:p>
                  </a:txBody>
                  <a:tcPr marL="25400" marR="25400" marT="25400" marB="25400" anchor="ctr" horzOverflow="overflow">
                    <a:lnL w="25400">
                      <a:solidFill>
                        <a:schemeClr val="accent1">
                          <a:hueOff val="-11708571"/>
                          <a:satOff val="-92105"/>
                          <a:lumOff val="44705"/>
                        </a:schemeClr>
                      </a:solidFill>
                      <a:miter lim="400000"/>
                    </a:lnL>
                    <a:lnR w="25400">
                      <a:solidFill>
                        <a:schemeClr val="accent1">
                          <a:hueOff val="-11708571"/>
                          <a:satOff val="-92105"/>
                          <a:lumOff val="44705"/>
                        </a:schemeClr>
                      </a:solidFill>
                      <a:miter lim="400000"/>
                    </a:lnR>
                    <a:lnT w="0">
                      <a:miter lim="400000"/>
                    </a:lnT>
                    <a:lnB w="0">
                      <a:miter lim="400000"/>
                    </a:lnB>
                    <a:solidFill>
                      <a:schemeClr val="accent2">
                        <a:hueOff val="-10800000"/>
                        <a:satOff val="-100000"/>
                        <a:lumOff val="54117"/>
                      </a:schemeClr>
                    </a:solidFill>
                  </a:tcPr>
                </a:tc>
                <a:tc>
                  <a:txBody>
                    <a:bodyPr/>
                    <a:lstStyle/>
                    <a:p>
                      <a:pPr algn="l" defTabSz="822960">
                        <a:lnSpc>
                          <a:spcPct val="120000"/>
                        </a:lnSpc>
                        <a:defRPr sz="1400" spc="56">
                          <a:sym typeface="BentonSansF"/>
                        </a:defRPr>
                      </a:pPr>
                      <a:endParaRPr sz="700"/>
                    </a:p>
                  </a:txBody>
                  <a:tcPr marL="25400" marR="25400" marT="25400" marB="25400" anchor="ctr" horzOverflow="overflow">
                    <a:lnL w="25400">
                      <a:solidFill>
                        <a:schemeClr val="accent1">
                          <a:hueOff val="-11708571"/>
                          <a:satOff val="-92105"/>
                          <a:lumOff val="44705"/>
                        </a:schemeClr>
                      </a:solidFill>
                      <a:miter lim="400000"/>
                    </a:lnL>
                    <a:lnR w="25400">
                      <a:solidFill>
                        <a:schemeClr val="accent1">
                          <a:hueOff val="-11708571"/>
                          <a:satOff val="-92105"/>
                          <a:lumOff val="44705"/>
                        </a:schemeClr>
                      </a:solidFill>
                      <a:miter lim="400000"/>
                    </a:lnR>
                    <a:lnT w="0">
                      <a:miter lim="400000"/>
                    </a:lnT>
                    <a:lnB w="0">
                      <a:miter lim="400000"/>
                    </a:lnB>
                    <a:solidFill>
                      <a:schemeClr val="accent2">
                        <a:hueOff val="-10800000"/>
                        <a:satOff val="-100000"/>
                        <a:lumOff val="54117"/>
                      </a:schemeClr>
                    </a:solidFill>
                  </a:tcPr>
                </a:tc>
                <a:tc>
                  <a:txBody>
                    <a:bodyPr/>
                    <a:lstStyle/>
                    <a:p>
                      <a:pPr algn="l" defTabSz="822960">
                        <a:lnSpc>
                          <a:spcPct val="120000"/>
                        </a:lnSpc>
                        <a:defRPr sz="1400" spc="56">
                          <a:sym typeface="BentonSansF"/>
                        </a:defRPr>
                      </a:pPr>
                      <a:endParaRPr sz="700"/>
                    </a:p>
                  </a:txBody>
                  <a:tcPr marL="25400" marR="25400" marT="25400" marB="25400" anchor="ctr" horzOverflow="overflow">
                    <a:lnL w="25400">
                      <a:solidFill>
                        <a:schemeClr val="accent1">
                          <a:hueOff val="-11708571"/>
                          <a:satOff val="-92105"/>
                          <a:lumOff val="44705"/>
                        </a:schemeClr>
                      </a:solidFill>
                      <a:miter lim="400000"/>
                    </a:lnL>
                    <a:lnR w="25400">
                      <a:solidFill>
                        <a:schemeClr val="accent1">
                          <a:hueOff val="-11708571"/>
                          <a:satOff val="-92105"/>
                          <a:lumOff val="44705"/>
                        </a:schemeClr>
                      </a:solidFill>
                      <a:miter lim="400000"/>
                    </a:lnR>
                    <a:lnT w="0">
                      <a:miter lim="400000"/>
                    </a:lnT>
                    <a:lnB w="0">
                      <a:miter lim="400000"/>
                    </a:lnB>
                    <a:solidFill>
                      <a:schemeClr val="accent2">
                        <a:hueOff val="-10800000"/>
                        <a:satOff val="-100000"/>
                        <a:lumOff val="54117"/>
                      </a:schemeClr>
                    </a:solidFill>
                  </a:tcPr>
                </a:tc>
                <a:tc>
                  <a:txBody>
                    <a:bodyPr/>
                    <a:lstStyle/>
                    <a:p>
                      <a:pPr algn="l" defTabSz="822960">
                        <a:lnSpc>
                          <a:spcPct val="120000"/>
                        </a:lnSpc>
                        <a:defRPr sz="1400" spc="56">
                          <a:sym typeface="BentonSansF"/>
                        </a:defRPr>
                      </a:pPr>
                      <a:endParaRPr sz="700"/>
                    </a:p>
                  </a:txBody>
                  <a:tcPr marL="25400" marR="25400" marT="25400" marB="25400" anchor="ctr" horzOverflow="overflow">
                    <a:lnL w="25400">
                      <a:solidFill>
                        <a:schemeClr val="accent1">
                          <a:hueOff val="-11708571"/>
                          <a:satOff val="-92105"/>
                          <a:lumOff val="44705"/>
                        </a:schemeClr>
                      </a:solidFill>
                      <a:miter lim="400000"/>
                    </a:lnL>
                    <a:lnR w="25400">
                      <a:solidFill>
                        <a:schemeClr val="accent1">
                          <a:hueOff val="-11708571"/>
                          <a:satOff val="-92105"/>
                          <a:lumOff val="44705"/>
                        </a:schemeClr>
                      </a:solidFill>
                      <a:miter lim="400000"/>
                    </a:lnR>
                    <a:lnT w="0">
                      <a:miter lim="400000"/>
                    </a:lnT>
                    <a:lnB w="0">
                      <a:miter lim="400000"/>
                    </a:lnB>
                    <a:noFill/>
                  </a:tcPr>
                </a:tc>
                <a:tc>
                  <a:txBody>
                    <a:bodyPr/>
                    <a:lstStyle/>
                    <a:p>
                      <a:pPr algn="l" defTabSz="822960">
                        <a:lnSpc>
                          <a:spcPct val="120000"/>
                        </a:lnSpc>
                        <a:defRPr sz="1400" spc="56">
                          <a:sym typeface="BentonSansF"/>
                        </a:defRPr>
                      </a:pPr>
                      <a:endParaRPr sz="700"/>
                    </a:p>
                  </a:txBody>
                  <a:tcPr marL="25400" marR="25400" marT="25400" marB="25400" anchor="ctr" horzOverflow="overflow">
                    <a:lnL w="25400">
                      <a:solidFill>
                        <a:schemeClr val="accent1">
                          <a:hueOff val="-11708571"/>
                          <a:satOff val="-92105"/>
                          <a:lumOff val="44705"/>
                        </a:schemeClr>
                      </a:solidFill>
                      <a:miter lim="400000"/>
                    </a:lnL>
                    <a:lnR w="25400">
                      <a:solidFill>
                        <a:schemeClr val="accent1">
                          <a:hueOff val="-11708571"/>
                          <a:satOff val="-92105"/>
                          <a:lumOff val="44705"/>
                        </a:schemeClr>
                      </a:solidFill>
                      <a:miter lim="400000"/>
                    </a:lnR>
                    <a:lnT w="0">
                      <a:miter lim="400000"/>
                    </a:lnT>
                    <a:lnB w="0">
                      <a:miter lim="400000"/>
                    </a:lnB>
                    <a:solidFill>
                      <a:schemeClr val="accent2">
                        <a:hueOff val="-10800000"/>
                        <a:satOff val="-100000"/>
                        <a:lumOff val="54117"/>
                      </a:schemeClr>
                    </a:solidFill>
                  </a:tcPr>
                </a:tc>
                <a:tc>
                  <a:txBody>
                    <a:bodyPr/>
                    <a:lstStyle/>
                    <a:p>
                      <a:pPr algn="l" defTabSz="822960">
                        <a:lnSpc>
                          <a:spcPct val="120000"/>
                        </a:lnSpc>
                        <a:defRPr sz="1400" spc="56">
                          <a:sym typeface="BentonSansF"/>
                        </a:defRPr>
                      </a:pPr>
                      <a:endParaRPr sz="700"/>
                    </a:p>
                  </a:txBody>
                  <a:tcPr marL="25400" marR="25400" marT="25400" marB="25400" anchor="ctr" horzOverflow="overflow">
                    <a:lnL w="25400">
                      <a:solidFill>
                        <a:schemeClr val="accent1">
                          <a:hueOff val="-11708571"/>
                          <a:satOff val="-92105"/>
                          <a:lumOff val="44705"/>
                        </a:schemeClr>
                      </a:solidFill>
                      <a:miter lim="400000"/>
                    </a:lnL>
                    <a:lnR w="12700">
                      <a:solidFill>
                        <a:schemeClr val="accent1">
                          <a:hueOff val="-11708571"/>
                          <a:satOff val="-92105"/>
                          <a:lumOff val="44705"/>
                        </a:schemeClr>
                      </a:solidFill>
                      <a:miter lim="400000"/>
                    </a:lnR>
                    <a:lnT w="0">
                      <a:miter lim="400000"/>
                    </a:lnT>
                    <a:lnB w="0">
                      <a:miter lim="400000"/>
                    </a:lnB>
                    <a:solidFill>
                      <a:schemeClr val="accent2">
                        <a:hueOff val="-10800000"/>
                        <a:satOff val="-100000"/>
                        <a:lumOff val="54117"/>
                      </a:schemeClr>
                    </a:solidFill>
                  </a:tcPr>
                </a:tc>
                <a:extLst>
                  <a:ext uri="{0D108BD9-81ED-4DB2-BD59-A6C34878D82A}">
                    <a16:rowId xmlns:a16="http://schemas.microsoft.com/office/drawing/2014/main" xmlns="" val="10014"/>
                  </a:ext>
                </a:extLst>
              </a:tr>
              <a:tr h="182880">
                <a:tc>
                  <a:txBody>
                    <a:bodyPr/>
                    <a:lstStyle/>
                    <a:p>
                      <a:pPr algn="l" defTabSz="822960">
                        <a:lnSpc>
                          <a:spcPct val="120000"/>
                        </a:lnSpc>
                        <a:defRPr sz="1400" spc="56">
                          <a:latin typeface="BentonSansF Medium"/>
                          <a:ea typeface="BentonSansF Medium"/>
                          <a:cs typeface="BentonSansF Medium"/>
                          <a:sym typeface="BentonSansF Medium"/>
                        </a:defRPr>
                      </a:pPr>
                      <a:endParaRPr sz="700"/>
                    </a:p>
                  </a:txBody>
                  <a:tcPr marL="0" marR="0" marT="0" marB="0" anchor="ctr" horzOverflow="overflow">
                    <a:lnL w="0">
                      <a:miter lim="400000"/>
                    </a:lnL>
                    <a:lnR w="0">
                      <a:miter lim="400000"/>
                    </a:lnR>
                    <a:lnT w="12700">
                      <a:solidFill>
                        <a:schemeClr val="accent1">
                          <a:hueOff val="-11708571"/>
                          <a:satOff val="-92105"/>
                          <a:lumOff val="44705"/>
                        </a:schemeClr>
                      </a:solidFill>
                      <a:miter lim="400000"/>
                    </a:lnT>
                    <a:lnB w="12700">
                      <a:solidFill>
                        <a:schemeClr val="accent1">
                          <a:hueOff val="-11708571"/>
                          <a:satOff val="-92105"/>
                          <a:lumOff val="44705"/>
                        </a:schemeClr>
                      </a:solidFill>
                      <a:miter lim="400000"/>
                    </a:lnB>
                  </a:tcPr>
                </a:tc>
                <a:tc>
                  <a:txBody>
                    <a:bodyPr/>
                    <a:lstStyle/>
                    <a:p>
                      <a:pPr algn="l" defTabSz="1244600">
                        <a:tabLst>
                          <a:tab pos="1765300" algn="l"/>
                        </a:tabLst>
                        <a:defRPr sz="900">
                          <a:uFill>
                            <a:solidFill>
                              <a:srgbClr val="000000"/>
                            </a:solidFill>
                          </a:uFill>
                          <a:latin typeface="BentonSansF Medium"/>
                          <a:ea typeface="BentonSansF Medium"/>
                          <a:cs typeface="BentonSansF Medium"/>
                          <a:sym typeface="BentonSansF Medium"/>
                        </a:defRPr>
                      </a:pPr>
                      <a:endParaRPr sz="500"/>
                    </a:p>
                  </a:txBody>
                  <a:tcPr marL="25400" marR="25400" marT="25400" marB="25400" anchor="ctr" horzOverflow="overflow">
                    <a:lnL w="0">
                      <a:miter lim="400000"/>
                    </a:lnL>
                    <a:lnR w="0">
                      <a:miter lim="400000"/>
                    </a:lnR>
                    <a:lnT w="12700">
                      <a:solidFill>
                        <a:schemeClr val="accent1">
                          <a:hueOff val="-11708571"/>
                          <a:satOff val="-92105"/>
                          <a:lumOff val="44705"/>
                        </a:schemeClr>
                      </a:solidFill>
                      <a:miter lim="400000"/>
                    </a:lnT>
                    <a:lnB w="12700">
                      <a:solidFill>
                        <a:schemeClr val="accent1">
                          <a:hueOff val="-11708571"/>
                          <a:satOff val="-92105"/>
                          <a:lumOff val="44705"/>
                        </a:schemeClr>
                      </a:solidFill>
                      <a:miter lim="400000"/>
                    </a:lnB>
                    <a:noFill/>
                  </a:tcPr>
                </a:tc>
                <a:tc>
                  <a:txBody>
                    <a:bodyPr/>
                    <a:lstStyle/>
                    <a:p>
                      <a:pPr algn="l" defTabSz="822960">
                        <a:lnSpc>
                          <a:spcPct val="120000"/>
                        </a:lnSpc>
                        <a:defRPr sz="1400" spc="56">
                          <a:sym typeface="BentonSansF"/>
                        </a:defRPr>
                      </a:pPr>
                      <a:endParaRPr sz="700"/>
                    </a:p>
                  </a:txBody>
                  <a:tcPr marL="25400" marR="25400" marT="25400" marB="25400" anchor="ctr" horzOverflow="overflow">
                    <a:lnL w="0">
                      <a:miter lim="400000"/>
                    </a:lnL>
                    <a:lnR w="25400">
                      <a:solidFill>
                        <a:schemeClr val="accent1">
                          <a:hueOff val="-11708571"/>
                          <a:satOff val="-92105"/>
                          <a:lumOff val="44705"/>
                        </a:schemeClr>
                      </a:solidFill>
                      <a:miter lim="400000"/>
                    </a:lnR>
                    <a:lnT w="0">
                      <a:miter lim="400000"/>
                    </a:lnT>
                    <a:lnB w="0">
                      <a:miter lim="400000"/>
                    </a:lnB>
                    <a:solidFill>
                      <a:schemeClr val="accent2">
                        <a:hueOff val="-10800000"/>
                        <a:satOff val="-100000"/>
                        <a:lumOff val="54117"/>
                      </a:schemeClr>
                    </a:solidFill>
                  </a:tcPr>
                </a:tc>
                <a:tc>
                  <a:txBody>
                    <a:bodyPr/>
                    <a:lstStyle/>
                    <a:p>
                      <a:pPr algn="l" defTabSz="822960">
                        <a:lnSpc>
                          <a:spcPct val="120000"/>
                        </a:lnSpc>
                        <a:defRPr sz="1400" spc="56">
                          <a:sym typeface="BentonSansF"/>
                        </a:defRPr>
                      </a:pPr>
                      <a:endParaRPr sz="700"/>
                    </a:p>
                  </a:txBody>
                  <a:tcPr marL="25400" marR="25400" marT="25400" marB="25400" anchor="ctr" horzOverflow="overflow">
                    <a:lnL w="25400">
                      <a:solidFill>
                        <a:schemeClr val="accent1">
                          <a:hueOff val="-11708571"/>
                          <a:satOff val="-92105"/>
                          <a:lumOff val="44705"/>
                        </a:schemeClr>
                      </a:solidFill>
                      <a:miter lim="400000"/>
                    </a:lnL>
                    <a:lnR w="25400">
                      <a:solidFill>
                        <a:schemeClr val="accent1">
                          <a:hueOff val="-11708571"/>
                          <a:satOff val="-92105"/>
                          <a:lumOff val="44705"/>
                        </a:schemeClr>
                      </a:solidFill>
                      <a:miter lim="400000"/>
                    </a:lnR>
                    <a:lnT w="0">
                      <a:miter lim="400000"/>
                    </a:lnT>
                    <a:lnB w="0">
                      <a:miter lim="400000"/>
                    </a:lnB>
                    <a:solidFill>
                      <a:schemeClr val="accent2">
                        <a:hueOff val="-10800000"/>
                        <a:satOff val="-100000"/>
                        <a:lumOff val="54117"/>
                      </a:schemeClr>
                    </a:solidFill>
                  </a:tcPr>
                </a:tc>
                <a:tc>
                  <a:txBody>
                    <a:bodyPr/>
                    <a:lstStyle/>
                    <a:p>
                      <a:pPr algn="l" defTabSz="822960">
                        <a:lnSpc>
                          <a:spcPct val="120000"/>
                        </a:lnSpc>
                        <a:defRPr sz="1400" spc="56">
                          <a:sym typeface="BentonSansF"/>
                        </a:defRPr>
                      </a:pPr>
                      <a:endParaRPr sz="700"/>
                    </a:p>
                  </a:txBody>
                  <a:tcPr marL="25400" marR="25400" marT="25400" marB="25400" anchor="ctr" horzOverflow="overflow">
                    <a:lnL w="25400">
                      <a:solidFill>
                        <a:schemeClr val="accent1">
                          <a:hueOff val="-11708571"/>
                          <a:satOff val="-92105"/>
                          <a:lumOff val="44705"/>
                        </a:schemeClr>
                      </a:solidFill>
                      <a:miter lim="400000"/>
                    </a:lnL>
                    <a:lnR w="25400">
                      <a:solidFill>
                        <a:schemeClr val="accent1">
                          <a:hueOff val="-11708571"/>
                          <a:satOff val="-92105"/>
                          <a:lumOff val="44705"/>
                        </a:schemeClr>
                      </a:solidFill>
                      <a:miter lim="400000"/>
                    </a:lnR>
                    <a:lnT w="0">
                      <a:miter lim="400000"/>
                    </a:lnT>
                    <a:lnB w="0">
                      <a:miter lim="400000"/>
                    </a:lnB>
                    <a:noFill/>
                  </a:tcPr>
                </a:tc>
                <a:tc>
                  <a:txBody>
                    <a:bodyPr/>
                    <a:lstStyle/>
                    <a:p>
                      <a:pPr algn="l" defTabSz="822960">
                        <a:lnSpc>
                          <a:spcPct val="120000"/>
                        </a:lnSpc>
                        <a:defRPr sz="1400" spc="56">
                          <a:sym typeface="BentonSansF"/>
                        </a:defRPr>
                      </a:pPr>
                      <a:endParaRPr sz="700"/>
                    </a:p>
                  </a:txBody>
                  <a:tcPr marL="25400" marR="25400" marT="25400" marB="25400" anchor="ctr" horzOverflow="overflow">
                    <a:lnL w="25400">
                      <a:solidFill>
                        <a:schemeClr val="accent1">
                          <a:hueOff val="-11708571"/>
                          <a:satOff val="-92105"/>
                          <a:lumOff val="44705"/>
                        </a:schemeClr>
                      </a:solidFill>
                      <a:miter lim="400000"/>
                    </a:lnL>
                    <a:lnR w="25400">
                      <a:solidFill>
                        <a:schemeClr val="accent1">
                          <a:hueOff val="-11708571"/>
                          <a:satOff val="-92105"/>
                          <a:lumOff val="44705"/>
                        </a:schemeClr>
                      </a:solidFill>
                      <a:miter lim="400000"/>
                    </a:lnR>
                    <a:lnT w="0">
                      <a:miter lim="400000"/>
                    </a:lnT>
                    <a:lnB w="0">
                      <a:miter lim="400000"/>
                    </a:lnB>
                    <a:solidFill>
                      <a:schemeClr val="accent2">
                        <a:hueOff val="-10800000"/>
                        <a:satOff val="-100000"/>
                        <a:lumOff val="54117"/>
                      </a:schemeClr>
                    </a:solidFill>
                  </a:tcPr>
                </a:tc>
                <a:tc>
                  <a:txBody>
                    <a:bodyPr/>
                    <a:lstStyle/>
                    <a:p>
                      <a:pPr algn="l" defTabSz="822960">
                        <a:lnSpc>
                          <a:spcPct val="120000"/>
                        </a:lnSpc>
                        <a:defRPr sz="1400" spc="56">
                          <a:sym typeface="BentonSansF"/>
                        </a:defRPr>
                      </a:pPr>
                      <a:endParaRPr sz="700"/>
                    </a:p>
                  </a:txBody>
                  <a:tcPr marL="25400" marR="25400" marT="25400" marB="25400" anchor="ctr" horzOverflow="overflow">
                    <a:lnL w="25400">
                      <a:solidFill>
                        <a:schemeClr val="accent1">
                          <a:hueOff val="-11708571"/>
                          <a:satOff val="-92105"/>
                          <a:lumOff val="44705"/>
                        </a:schemeClr>
                      </a:solidFill>
                      <a:miter lim="400000"/>
                    </a:lnL>
                    <a:lnR w="25400">
                      <a:solidFill>
                        <a:schemeClr val="accent1">
                          <a:hueOff val="-11708571"/>
                          <a:satOff val="-92105"/>
                          <a:lumOff val="44705"/>
                        </a:schemeClr>
                      </a:solidFill>
                      <a:miter lim="400000"/>
                    </a:lnR>
                    <a:lnT w="0">
                      <a:miter lim="400000"/>
                    </a:lnT>
                    <a:lnB w="0">
                      <a:miter lim="400000"/>
                    </a:lnB>
                    <a:solidFill>
                      <a:schemeClr val="accent2">
                        <a:hueOff val="-10800000"/>
                        <a:satOff val="-100000"/>
                        <a:lumOff val="54117"/>
                      </a:schemeClr>
                    </a:solidFill>
                  </a:tcPr>
                </a:tc>
                <a:tc>
                  <a:txBody>
                    <a:bodyPr/>
                    <a:lstStyle/>
                    <a:p>
                      <a:pPr algn="l" defTabSz="822960">
                        <a:lnSpc>
                          <a:spcPct val="120000"/>
                        </a:lnSpc>
                        <a:defRPr sz="1400" spc="56">
                          <a:sym typeface="BentonSansF"/>
                        </a:defRPr>
                      </a:pPr>
                      <a:endParaRPr sz="700"/>
                    </a:p>
                  </a:txBody>
                  <a:tcPr marL="25400" marR="25400" marT="25400" marB="25400" anchor="ctr" horzOverflow="overflow">
                    <a:lnL w="25400">
                      <a:solidFill>
                        <a:schemeClr val="accent1">
                          <a:hueOff val="-11708571"/>
                          <a:satOff val="-92105"/>
                          <a:lumOff val="44705"/>
                        </a:schemeClr>
                      </a:solidFill>
                      <a:miter lim="400000"/>
                    </a:lnL>
                    <a:lnR w="25400">
                      <a:solidFill>
                        <a:schemeClr val="accent1">
                          <a:hueOff val="-11708571"/>
                          <a:satOff val="-92105"/>
                          <a:lumOff val="44705"/>
                        </a:schemeClr>
                      </a:solidFill>
                      <a:miter lim="400000"/>
                    </a:lnR>
                    <a:lnT w="0">
                      <a:miter lim="400000"/>
                    </a:lnT>
                    <a:lnB w="0">
                      <a:miter lim="400000"/>
                    </a:lnB>
                    <a:noFill/>
                  </a:tcPr>
                </a:tc>
                <a:tc>
                  <a:txBody>
                    <a:bodyPr/>
                    <a:lstStyle/>
                    <a:p>
                      <a:pPr algn="l" defTabSz="822960">
                        <a:lnSpc>
                          <a:spcPct val="120000"/>
                        </a:lnSpc>
                        <a:defRPr sz="1400" spc="56">
                          <a:sym typeface="BentonSansF"/>
                        </a:defRPr>
                      </a:pPr>
                      <a:endParaRPr sz="700"/>
                    </a:p>
                  </a:txBody>
                  <a:tcPr marL="25400" marR="25400" marT="25400" marB="25400" anchor="ctr" horzOverflow="overflow">
                    <a:lnL w="25400">
                      <a:solidFill>
                        <a:schemeClr val="accent1">
                          <a:hueOff val="-11708571"/>
                          <a:satOff val="-92105"/>
                          <a:lumOff val="44705"/>
                        </a:schemeClr>
                      </a:solidFill>
                      <a:miter lim="400000"/>
                    </a:lnL>
                    <a:lnR w="25400">
                      <a:solidFill>
                        <a:schemeClr val="accent1">
                          <a:hueOff val="-11708571"/>
                          <a:satOff val="-92105"/>
                          <a:lumOff val="44705"/>
                        </a:schemeClr>
                      </a:solidFill>
                      <a:miter lim="400000"/>
                    </a:lnR>
                    <a:lnT w="0">
                      <a:miter lim="400000"/>
                    </a:lnT>
                    <a:lnB w="0">
                      <a:miter lim="400000"/>
                    </a:lnB>
                    <a:solidFill>
                      <a:schemeClr val="accent2">
                        <a:hueOff val="-10800000"/>
                        <a:satOff val="-100000"/>
                        <a:lumOff val="54117"/>
                      </a:schemeClr>
                    </a:solidFill>
                  </a:tcPr>
                </a:tc>
                <a:tc>
                  <a:txBody>
                    <a:bodyPr/>
                    <a:lstStyle/>
                    <a:p>
                      <a:pPr algn="l" defTabSz="822960">
                        <a:lnSpc>
                          <a:spcPct val="120000"/>
                        </a:lnSpc>
                        <a:defRPr sz="1400" spc="56">
                          <a:sym typeface="BentonSansF"/>
                        </a:defRPr>
                      </a:pPr>
                      <a:endParaRPr sz="700"/>
                    </a:p>
                  </a:txBody>
                  <a:tcPr marL="25400" marR="25400" marT="25400" marB="25400" anchor="ctr" horzOverflow="overflow">
                    <a:lnL w="25400">
                      <a:solidFill>
                        <a:schemeClr val="accent1">
                          <a:hueOff val="-11708571"/>
                          <a:satOff val="-92105"/>
                          <a:lumOff val="44705"/>
                        </a:schemeClr>
                      </a:solidFill>
                      <a:miter lim="400000"/>
                    </a:lnL>
                    <a:lnR w="25400">
                      <a:solidFill>
                        <a:schemeClr val="accent1">
                          <a:hueOff val="-11708571"/>
                          <a:satOff val="-92105"/>
                          <a:lumOff val="44705"/>
                        </a:schemeClr>
                      </a:solidFill>
                      <a:miter lim="400000"/>
                    </a:lnR>
                    <a:lnT w="0">
                      <a:miter lim="400000"/>
                    </a:lnT>
                    <a:lnB w="0">
                      <a:miter lim="400000"/>
                    </a:lnB>
                    <a:solidFill>
                      <a:schemeClr val="accent2">
                        <a:hueOff val="-10800000"/>
                        <a:satOff val="-100000"/>
                        <a:lumOff val="54117"/>
                      </a:schemeClr>
                    </a:solidFill>
                  </a:tcPr>
                </a:tc>
                <a:tc>
                  <a:txBody>
                    <a:bodyPr/>
                    <a:lstStyle/>
                    <a:p>
                      <a:pPr algn="l" defTabSz="822960">
                        <a:lnSpc>
                          <a:spcPct val="120000"/>
                        </a:lnSpc>
                        <a:defRPr sz="1400" spc="56">
                          <a:sym typeface="BentonSansF"/>
                        </a:defRPr>
                      </a:pPr>
                      <a:endParaRPr sz="700"/>
                    </a:p>
                  </a:txBody>
                  <a:tcPr marL="25400" marR="25400" marT="25400" marB="25400" anchor="ctr" horzOverflow="overflow">
                    <a:lnL w="25400">
                      <a:solidFill>
                        <a:schemeClr val="accent1">
                          <a:hueOff val="-11708571"/>
                          <a:satOff val="-92105"/>
                          <a:lumOff val="44705"/>
                        </a:schemeClr>
                      </a:solidFill>
                      <a:miter lim="400000"/>
                    </a:lnL>
                    <a:lnR w="25400">
                      <a:solidFill>
                        <a:schemeClr val="accent1">
                          <a:hueOff val="-11708571"/>
                          <a:satOff val="-92105"/>
                          <a:lumOff val="44705"/>
                        </a:schemeClr>
                      </a:solidFill>
                      <a:miter lim="400000"/>
                    </a:lnR>
                    <a:lnT w="0">
                      <a:miter lim="400000"/>
                    </a:lnT>
                    <a:lnB w="0">
                      <a:miter lim="400000"/>
                    </a:lnB>
                    <a:solidFill>
                      <a:schemeClr val="accent2">
                        <a:hueOff val="-10800000"/>
                        <a:satOff val="-100000"/>
                        <a:lumOff val="54117"/>
                      </a:schemeClr>
                    </a:solidFill>
                  </a:tcPr>
                </a:tc>
                <a:tc>
                  <a:txBody>
                    <a:bodyPr/>
                    <a:lstStyle/>
                    <a:p>
                      <a:pPr algn="l" defTabSz="822960">
                        <a:lnSpc>
                          <a:spcPct val="120000"/>
                        </a:lnSpc>
                        <a:defRPr sz="1400" spc="56">
                          <a:sym typeface="BentonSansF"/>
                        </a:defRPr>
                      </a:pPr>
                      <a:endParaRPr sz="700"/>
                    </a:p>
                  </a:txBody>
                  <a:tcPr marL="25400" marR="25400" marT="25400" marB="25400" anchor="ctr" horzOverflow="overflow">
                    <a:lnL w="25400">
                      <a:solidFill>
                        <a:schemeClr val="accent1">
                          <a:hueOff val="-11708571"/>
                          <a:satOff val="-92105"/>
                          <a:lumOff val="44705"/>
                        </a:schemeClr>
                      </a:solidFill>
                      <a:miter lim="400000"/>
                    </a:lnL>
                    <a:lnR w="25400">
                      <a:solidFill>
                        <a:schemeClr val="accent1">
                          <a:hueOff val="-11708571"/>
                          <a:satOff val="-92105"/>
                          <a:lumOff val="44705"/>
                        </a:schemeClr>
                      </a:solidFill>
                      <a:miter lim="400000"/>
                    </a:lnR>
                    <a:lnT w="0">
                      <a:miter lim="400000"/>
                    </a:lnT>
                    <a:lnB w="0">
                      <a:miter lim="400000"/>
                    </a:lnB>
                    <a:solidFill>
                      <a:schemeClr val="accent2">
                        <a:hueOff val="-10800000"/>
                        <a:satOff val="-100000"/>
                        <a:lumOff val="54117"/>
                      </a:schemeClr>
                    </a:solidFill>
                  </a:tcPr>
                </a:tc>
                <a:tc>
                  <a:txBody>
                    <a:bodyPr/>
                    <a:lstStyle/>
                    <a:p>
                      <a:pPr algn="l" defTabSz="822960">
                        <a:lnSpc>
                          <a:spcPct val="120000"/>
                        </a:lnSpc>
                        <a:defRPr sz="1400" spc="56">
                          <a:sym typeface="BentonSansF"/>
                        </a:defRPr>
                      </a:pPr>
                      <a:endParaRPr sz="700"/>
                    </a:p>
                  </a:txBody>
                  <a:tcPr marL="25400" marR="25400" marT="25400" marB="25400" anchor="ctr" horzOverflow="overflow">
                    <a:lnL w="25400">
                      <a:solidFill>
                        <a:schemeClr val="accent1">
                          <a:hueOff val="-11708571"/>
                          <a:satOff val="-92105"/>
                          <a:lumOff val="44705"/>
                        </a:schemeClr>
                      </a:solidFill>
                      <a:miter lim="400000"/>
                    </a:lnL>
                    <a:lnR w="25400">
                      <a:solidFill>
                        <a:schemeClr val="accent1">
                          <a:hueOff val="-11708571"/>
                          <a:satOff val="-92105"/>
                          <a:lumOff val="44705"/>
                        </a:schemeClr>
                      </a:solidFill>
                      <a:miter lim="400000"/>
                    </a:lnR>
                    <a:lnT w="0">
                      <a:miter lim="400000"/>
                    </a:lnT>
                    <a:lnB w="0">
                      <a:miter lim="400000"/>
                    </a:lnB>
                    <a:noFill/>
                  </a:tcPr>
                </a:tc>
                <a:tc>
                  <a:txBody>
                    <a:bodyPr/>
                    <a:lstStyle/>
                    <a:p>
                      <a:pPr algn="l" defTabSz="822960">
                        <a:lnSpc>
                          <a:spcPct val="120000"/>
                        </a:lnSpc>
                        <a:defRPr sz="1400" spc="56">
                          <a:sym typeface="BentonSansF"/>
                        </a:defRPr>
                      </a:pPr>
                      <a:endParaRPr sz="700"/>
                    </a:p>
                  </a:txBody>
                  <a:tcPr marL="25400" marR="25400" marT="25400" marB="25400" anchor="ctr" horzOverflow="overflow">
                    <a:lnL w="25400">
                      <a:solidFill>
                        <a:schemeClr val="accent1">
                          <a:hueOff val="-11708571"/>
                          <a:satOff val="-92105"/>
                          <a:lumOff val="44705"/>
                        </a:schemeClr>
                      </a:solidFill>
                      <a:miter lim="400000"/>
                    </a:lnL>
                    <a:lnR w="25400">
                      <a:solidFill>
                        <a:schemeClr val="accent1">
                          <a:hueOff val="-11708571"/>
                          <a:satOff val="-92105"/>
                          <a:lumOff val="44705"/>
                        </a:schemeClr>
                      </a:solidFill>
                      <a:miter lim="400000"/>
                    </a:lnR>
                    <a:lnT w="0">
                      <a:miter lim="400000"/>
                    </a:lnT>
                    <a:lnB w="0">
                      <a:miter lim="400000"/>
                    </a:lnB>
                    <a:solidFill>
                      <a:schemeClr val="accent2">
                        <a:hueOff val="-10800000"/>
                        <a:satOff val="-100000"/>
                        <a:lumOff val="54117"/>
                      </a:schemeClr>
                    </a:solidFill>
                  </a:tcPr>
                </a:tc>
                <a:tc>
                  <a:txBody>
                    <a:bodyPr/>
                    <a:lstStyle/>
                    <a:p>
                      <a:pPr algn="l" defTabSz="822960">
                        <a:lnSpc>
                          <a:spcPct val="120000"/>
                        </a:lnSpc>
                        <a:defRPr sz="1400" spc="56">
                          <a:sym typeface="BentonSansF"/>
                        </a:defRPr>
                      </a:pPr>
                      <a:endParaRPr sz="700"/>
                    </a:p>
                  </a:txBody>
                  <a:tcPr marL="25400" marR="25400" marT="25400" marB="25400" anchor="ctr" horzOverflow="overflow">
                    <a:lnL w="25400">
                      <a:solidFill>
                        <a:schemeClr val="accent1">
                          <a:hueOff val="-11708571"/>
                          <a:satOff val="-92105"/>
                          <a:lumOff val="44705"/>
                        </a:schemeClr>
                      </a:solidFill>
                      <a:miter lim="400000"/>
                    </a:lnL>
                    <a:lnR w="12700">
                      <a:solidFill>
                        <a:schemeClr val="accent1">
                          <a:hueOff val="-11708571"/>
                          <a:satOff val="-92105"/>
                          <a:lumOff val="44705"/>
                        </a:schemeClr>
                      </a:solidFill>
                      <a:miter lim="400000"/>
                    </a:lnR>
                    <a:lnT w="0">
                      <a:miter lim="400000"/>
                    </a:lnT>
                    <a:lnB w="0">
                      <a:miter lim="400000"/>
                    </a:lnB>
                    <a:solidFill>
                      <a:schemeClr val="accent2">
                        <a:hueOff val="-10800000"/>
                        <a:satOff val="-100000"/>
                        <a:lumOff val="54117"/>
                      </a:schemeClr>
                    </a:solidFill>
                  </a:tcPr>
                </a:tc>
                <a:extLst>
                  <a:ext uri="{0D108BD9-81ED-4DB2-BD59-A6C34878D82A}">
                    <a16:rowId xmlns:a16="http://schemas.microsoft.com/office/drawing/2014/main" xmlns="" val="10015"/>
                  </a:ext>
                </a:extLst>
              </a:tr>
              <a:tr h="182880">
                <a:tc>
                  <a:txBody>
                    <a:bodyPr/>
                    <a:lstStyle/>
                    <a:p>
                      <a:pPr algn="l" defTabSz="822960">
                        <a:lnSpc>
                          <a:spcPct val="120000"/>
                        </a:lnSpc>
                        <a:defRPr sz="1400" spc="56">
                          <a:latin typeface="BentonSansF Medium"/>
                          <a:ea typeface="BentonSansF Medium"/>
                          <a:cs typeface="BentonSansF Medium"/>
                          <a:sym typeface="BentonSansF Medium"/>
                        </a:defRPr>
                      </a:pPr>
                      <a:endParaRPr sz="700"/>
                    </a:p>
                  </a:txBody>
                  <a:tcPr marL="0" marR="0" marT="0" marB="0" anchor="ctr" horzOverflow="overflow">
                    <a:lnL w="0">
                      <a:miter lim="400000"/>
                    </a:lnL>
                    <a:lnR w="0">
                      <a:miter lim="400000"/>
                    </a:lnR>
                    <a:lnT w="12700">
                      <a:solidFill>
                        <a:schemeClr val="accent1">
                          <a:hueOff val="-11708571"/>
                          <a:satOff val="-92105"/>
                          <a:lumOff val="44705"/>
                        </a:schemeClr>
                      </a:solidFill>
                      <a:miter lim="400000"/>
                    </a:lnT>
                    <a:lnB w="12700">
                      <a:solidFill>
                        <a:srgbClr val="000000"/>
                      </a:solidFill>
                    </a:lnB>
                  </a:tcPr>
                </a:tc>
                <a:tc>
                  <a:txBody>
                    <a:bodyPr/>
                    <a:lstStyle/>
                    <a:p>
                      <a:pPr algn="l" defTabSz="1244600">
                        <a:tabLst>
                          <a:tab pos="1765300" algn="l"/>
                        </a:tabLst>
                        <a:defRPr sz="900">
                          <a:uFill>
                            <a:solidFill>
                              <a:srgbClr val="000000"/>
                            </a:solidFill>
                          </a:uFill>
                          <a:latin typeface="BentonSansF Medium"/>
                          <a:ea typeface="BentonSansF Medium"/>
                          <a:cs typeface="BentonSansF Medium"/>
                          <a:sym typeface="BentonSansF Medium"/>
                        </a:defRPr>
                      </a:pPr>
                      <a:endParaRPr sz="500"/>
                    </a:p>
                  </a:txBody>
                  <a:tcPr marL="25400" marR="25400" marT="25400" marB="25400" anchor="ctr" horzOverflow="overflow">
                    <a:lnL w="0">
                      <a:miter lim="400000"/>
                    </a:lnL>
                    <a:lnR w="0">
                      <a:miter lim="400000"/>
                    </a:lnR>
                    <a:lnT w="12700">
                      <a:solidFill>
                        <a:schemeClr val="accent1">
                          <a:hueOff val="-11708571"/>
                          <a:satOff val="-92105"/>
                          <a:lumOff val="44705"/>
                        </a:schemeClr>
                      </a:solidFill>
                      <a:miter lim="400000"/>
                    </a:lnT>
                    <a:lnB w="0">
                      <a:miter lim="400000"/>
                    </a:lnB>
                    <a:noFill/>
                  </a:tcPr>
                </a:tc>
                <a:tc>
                  <a:txBody>
                    <a:bodyPr/>
                    <a:lstStyle/>
                    <a:p>
                      <a:pPr algn="l" defTabSz="822960">
                        <a:lnSpc>
                          <a:spcPct val="120000"/>
                        </a:lnSpc>
                        <a:defRPr sz="1400" spc="56">
                          <a:sym typeface="BentonSansF"/>
                        </a:defRPr>
                      </a:pPr>
                      <a:endParaRPr sz="700"/>
                    </a:p>
                  </a:txBody>
                  <a:tcPr marL="25400" marR="25400" marT="25400" marB="25400" anchor="ctr" horzOverflow="overflow">
                    <a:lnL w="0">
                      <a:miter lim="400000"/>
                    </a:lnL>
                    <a:lnR w="25400">
                      <a:solidFill>
                        <a:schemeClr val="accent1">
                          <a:hueOff val="-11708571"/>
                          <a:satOff val="-92105"/>
                          <a:lumOff val="44705"/>
                        </a:schemeClr>
                      </a:solidFill>
                      <a:miter lim="400000"/>
                    </a:lnR>
                    <a:lnT w="0">
                      <a:miter lim="400000"/>
                    </a:lnT>
                    <a:lnB w="0">
                      <a:miter lim="400000"/>
                    </a:lnB>
                    <a:solidFill>
                      <a:schemeClr val="accent2">
                        <a:hueOff val="-10800000"/>
                        <a:satOff val="-100000"/>
                        <a:lumOff val="54117"/>
                      </a:schemeClr>
                    </a:solidFill>
                  </a:tcPr>
                </a:tc>
                <a:tc>
                  <a:txBody>
                    <a:bodyPr/>
                    <a:lstStyle/>
                    <a:p>
                      <a:pPr algn="l" defTabSz="822960">
                        <a:lnSpc>
                          <a:spcPct val="120000"/>
                        </a:lnSpc>
                        <a:defRPr sz="1400" spc="56">
                          <a:sym typeface="BentonSansF"/>
                        </a:defRPr>
                      </a:pPr>
                      <a:endParaRPr sz="700"/>
                    </a:p>
                  </a:txBody>
                  <a:tcPr marL="25400" marR="25400" marT="25400" marB="25400" anchor="ctr" horzOverflow="overflow">
                    <a:lnL w="25400">
                      <a:solidFill>
                        <a:schemeClr val="accent1">
                          <a:hueOff val="-11708571"/>
                          <a:satOff val="-92105"/>
                          <a:lumOff val="44705"/>
                        </a:schemeClr>
                      </a:solidFill>
                      <a:miter lim="400000"/>
                    </a:lnL>
                    <a:lnR w="25400">
                      <a:solidFill>
                        <a:schemeClr val="accent1">
                          <a:hueOff val="-11708571"/>
                          <a:satOff val="-92105"/>
                          <a:lumOff val="44705"/>
                        </a:schemeClr>
                      </a:solidFill>
                      <a:miter lim="400000"/>
                    </a:lnR>
                    <a:lnT w="0">
                      <a:miter lim="400000"/>
                    </a:lnT>
                    <a:lnB w="0">
                      <a:miter lim="400000"/>
                    </a:lnB>
                    <a:solidFill>
                      <a:schemeClr val="accent2">
                        <a:hueOff val="-10800000"/>
                        <a:satOff val="-100000"/>
                        <a:lumOff val="54117"/>
                      </a:schemeClr>
                    </a:solidFill>
                  </a:tcPr>
                </a:tc>
                <a:tc>
                  <a:txBody>
                    <a:bodyPr/>
                    <a:lstStyle/>
                    <a:p>
                      <a:pPr algn="l" defTabSz="822960">
                        <a:lnSpc>
                          <a:spcPct val="120000"/>
                        </a:lnSpc>
                        <a:defRPr sz="1400" spc="56">
                          <a:sym typeface="BentonSansF"/>
                        </a:defRPr>
                      </a:pPr>
                      <a:endParaRPr sz="700"/>
                    </a:p>
                  </a:txBody>
                  <a:tcPr marL="25400" marR="25400" marT="25400" marB="25400" anchor="ctr" horzOverflow="overflow">
                    <a:lnL w="25400">
                      <a:solidFill>
                        <a:schemeClr val="accent1">
                          <a:hueOff val="-11708571"/>
                          <a:satOff val="-92105"/>
                          <a:lumOff val="44705"/>
                        </a:schemeClr>
                      </a:solidFill>
                      <a:miter lim="400000"/>
                    </a:lnL>
                    <a:lnR w="25400">
                      <a:solidFill>
                        <a:schemeClr val="accent1">
                          <a:hueOff val="-11708571"/>
                          <a:satOff val="-92105"/>
                          <a:lumOff val="44705"/>
                        </a:schemeClr>
                      </a:solidFill>
                      <a:miter lim="400000"/>
                    </a:lnR>
                    <a:lnT w="0">
                      <a:miter lim="400000"/>
                    </a:lnT>
                    <a:lnB w="0">
                      <a:miter lim="400000"/>
                    </a:lnB>
                    <a:noFill/>
                  </a:tcPr>
                </a:tc>
                <a:tc>
                  <a:txBody>
                    <a:bodyPr/>
                    <a:lstStyle/>
                    <a:p>
                      <a:pPr algn="l" defTabSz="822960">
                        <a:lnSpc>
                          <a:spcPct val="120000"/>
                        </a:lnSpc>
                        <a:defRPr sz="1400" spc="56">
                          <a:sym typeface="BentonSansF"/>
                        </a:defRPr>
                      </a:pPr>
                      <a:endParaRPr sz="700"/>
                    </a:p>
                  </a:txBody>
                  <a:tcPr marL="25400" marR="25400" marT="25400" marB="25400" anchor="ctr" horzOverflow="overflow">
                    <a:lnL w="25400">
                      <a:solidFill>
                        <a:schemeClr val="accent1">
                          <a:hueOff val="-11708571"/>
                          <a:satOff val="-92105"/>
                          <a:lumOff val="44705"/>
                        </a:schemeClr>
                      </a:solidFill>
                      <a:miter lim="400000"/>
                    </a:lnL>
                    <a:lnR w="25400">
                      <a:solidFill>
                        <a:schemeClr val="accent1">
                          <a:hueOff val="-11708571"/>
                          <a:satOff val="-92105"/>
                          <a:lumOff val="44705"/>
                        </a:schemeClr>
                      </a:solidFill>
                      <a:miter lim="400000"/>
                    </a:lnR>
                    <a:lnT w="0">
                      <a:miter lim="400000"/>
                    </a:lnT>
                    <a:lnB w="0">
                      <a:miter lim="400000"/>
                    </a:lnB>
                    <a:solidFill>
                      <a:schemeClr val="accent2">
                        <a:hueOff val="-10800000"/>
                        <a:satOff val="-100000"/>
                        <a:lumOff val="54117"/>
                      </a:schemeClr>
                    </a:solidFill>
                  </a:tcPr>
                </a:tc>
                <a:tc>
                  <a:txBody>
                    <a:bodyPr/>
                    <a:lstStyle/>
                    <a:p>
                      <a:pPr algn="l" defTabSz="822960">
                        <a:lnSpc>
                          <a:spcPct val="120000"/>
                        </a:lnSpc>
                        <a:defRPr sz="1400" spc="56">
                          <a:sym typeface="BentonSansF"/>
                        </a:defRPr>
                      </a:pPr>
                      <a:endParaRPr sz="700"/>
                    </a:p>
                  </a:txBody>
                  <a:tcPr marL="25400" marR="25400" marT="25400" marB="25400" anchor="ctr" horzOverflow="overflow">
                    <a:lnL w="25400">
                      <a:solidFill>
                        <a:schemeClr val="accent1">
                          <a:hueOff val="-11708571"/>
                          <a:satOff val="-92105"/>
                          <a:lumOff val="44705"/>
                        </a:schemeClr>
                      </a:solidFill>
                      <a:miter lim="400000"/>
                    </a:lnL>
                    <a:lnR w="25400">
                      <a:solidFill>
                        <a:schemeClr val="accent1">
                          <a:hueOff val="-11708571"/>
                          <a:satOff val="-92105"/>
                          <a:lumOff val="44705"/>
                        </a:schemeClr>
                      </a:solidFill>
                      <a:miter lim="400000"/>
                    </a:lnR>
                    <a:lnT w="0">
                      <a:miter lim="400000"/>
                    </a:lnT>
                    <a:lnB w="0">
                      <a:miter lim="400000"/>
                    </a:lnB>
                    <a:solidFill>
                      <a:schemeClr val="accent2">
                        <a:hueOff val="-10800000"/>
                        <a:satOff val="-100000"/>
                        <a:lumOff val="54117"/>
                      </a:schemeClr>
                    </a:solidFill>
                  </a:tcPr>
                </a:tc>
                <a:tc>
                  <a:txBody>
                    <a:bodyPr/>
                    <a:lstStyle/>
                    <a:p>
                      <a:pPr algn="l" defTabSz="822960">
                        <a:lnSpc>
                          <a:spcPct val="120000"/>
                        </a:lnSpc>
                        <a:defRPr sz="1400" spc="56">
                          <a:sym typeface="BentonSansF"/>
                        </a:defRPr>
                      </a:pPr>
                      <a:endParaRPr sz="700"/>
                    </a:p>
                  </a:txBody>
                  <a:tcPr marL="25400" marR="25400" marT="25400" marB="25400" anchor="ctr" horzOverflow="overflow">
                    <a:lnL w="25400">
                      <a:solidFill>
                        <a:schemeClr val="accent1">
                          <a:hueOff val="-11708571"/>
                          <a:satOff val="-92105"/>
                          <a:lumOff val="44705"/>
                        </a:schemeClr>
                      </a:solidFill>
                      <a:miter lim="400000"/>
                    </a:lnL>
                    <a:lnR w="25400">
                      <a:solidFill>
                        <a:schemeClr val="accent1">
                          <a:hueOff val="-11708571"/>
                          <a:satOff val="-92105"/>
                          <a:lumOff val="44705"/>
                        </a:schemeClr>
                      </a:solidFill>
                      <a:miter lim="400000"/>
                    </a:lnR>
                    <a:lnT w="0">
                      <a:miter lim="400000"/>
                    </a:lnT>
                    <a:lnB w="0">
                      <a:miter lim="400000"/>
                    </a:lnB>
                    <a:noFill/>
                  </a:tcPr>
                </a:tc>
                <a:tc>
                  <a:txBody>
                    <a:bodyPr/>
                    <a:lstStyle/>
                    <a:p>
                      <a:pPr algn="l" defTabSz="822960">
                        <a:lnSpc>
                          <a:spcPct val="120000"/>
                        </a:lnSpc>
                        <a:defRPr sz="1400" spc="56">
                          <a:sym typeface="BentonSansF"/>
                        </a:defRPr>
                      </a:pPr>
                      <a:endParaRPr sz="700"/>
                    </a:p>
                  </a:txBody>
                  <a:tcPr marL="25400" marR="25400" marT="25400" marB="25400" anchor="ctr" horzOverflow="overflow">
                    <a:lnL w="25400">
                      <a:solidFill>
                        <a:schemeClr val="accent1">
                          <a:hueOff val="-11708571"/>
                          <a:satOff val="-92105"/>
                          <a:lumOff val="44705"/>
                        </a:schemeClr>
                      </a:solidFill>
                      <a:miter lim="400000"/>
                    </a:lnL>
                    <a:lnR w="25400">
                      <a:solidFill>
                        <a:schemeClr val="accent1">
                          <a:hueOff val="-11708571"/>
                          <a:satOff val="-92105"/>
                          <a:lumOff val="44705"/>
                        </a:schemeClr>
                      </a:solidFill>
                      <a:miter lim="400000"/>
                    </a:lnR>
                    <a:lnT w="0">
                      <a:miter lim="400000"/>
                    </a:lnT>
                    <a:lnB w="0">
                      <a:miter lim="400000"/>
                    </a:lnB>
                    <a:solidFill>
                      <a:schemeClr val="accent2">
                        <a:hueOff val="-10800000"/>
                        <a:satOff val="-100000"/>
                        <a:lumOff val="54117"/>
                      </a:schemeClr>
                    </a:solidFill>
                  </a:tcPr>
                </a:tc>
                <a:tc>
                  <a:txBody>
                    <a:bodyPr/>
                    <a:lstStyle/>
                    <a:p>
                      <a:pPr algn="l" defTabSz="822960">
                        <a:lnSpc>
                          <a:spcPct val="120000"/>
                        </a:lnSpc>
                        <a:defRPr sz="1400" spc="56">
                          <a:sym typeface="BentonSansF"/>
                        </a:defRPr>
                      </a:pPr>
                      <a:endParaRPr sz="700"/>
                    </a:p>
                  </a:txBody>
                  <a:tcPr marL="25400" marR="25400" marT="25400" marB="25400" anchor="ctr" horzOverflow="overflow">
                    <a:lnL w="25400">
                      <a:solidFill>
                        <a:schemeClr val="accent1">
                          <a:hueOff val="-11708571"/>
                          <a:satOff val="-92105"/>
                          <a:lumOff val="44705"/>
                        </a:schemeClr>
                      </a:solidFill>
                      <a:miter lim="400000"/>
                    </a:lnL>
                    <a:lnR w="25400">
                      <a:solidFill>
                        <a:schemeClr val="accent1">
                          <a:hueOff val="-11708571"/>
                          <a:satOff val="-92105"/>
                          <a:lumOff val="44705"/>
                        </a:schemeClr>
                      </a:solidFill>
                      <a:miter lim="400000"/>
                    </a:lnR>
                    <a:lnT w="0">
                      <a:miter lim="400000"/>
                    </a:lnT>
                    <a:lnB w="0">
                      <a:miter lim="400000"/>
                    </a:lnB>
                    <a:solidFill>
                      <a:schemeClr val="accent2">
                        <a:hueOff val="-10800000"/>
                        <a:satOff val="-100000"/>
                        <a:lumOff val="54117"/>
                      </a:schemeClr>
                    </a:solidFill>
                  </a:tcPr>
                </a:tc>
                <a:tc>
                  <a:txBody>
                    <a:bodyPr/>
                    <a:lstStyle/>
                    <a:p>
                      <a:pPr algn="l" defTabSz="822960">
                        <a:lnSpc>
                          <a:spcPct val="120000"/>
                        </a:lnSpc>
                        <a:defRPr sz="1400" spc="56">
                          <a:sym typeface="BentonSansF"/>
                        </a:defRPr>
                      </a:pPr>
                      <a:endParaRPr sz="700"/>
                    </a:p>
                  </a:txBody>
                  <a:tcPr marL="25400" marR="25400" marT="25400" marB="25400" anchor="ctr" horzOverflow="overflow">
                    <a:lnL w="25400">
                      <a:solidFill>
                        <a:schemeClr val="accent1">
                          <a:hueOff val="-11708571"/>
                          <a:satOff val="-92105"/>
                          <a:lumOff val="44705"/>
                        </a:schemeClr>
                      </a:solidFill>
                      <a:miter lim="400000"/>
                    </a:lnL>
                    <a:lnR w="25400">
                      <a:solidFill>
                        <a:schemeClr val="accent1">
                          <a:hueOff val="-11708571"/>
                          <a:satOff val="-92105"/>
                          <a:lumOff val="44705"/>
                        </a:schemeClr>
                      </a:solidFill>
                      <a:miter lim="400000"/>
                    </a:lnR>
                    <a:lnT w="0">
                      <a:miter lim="400000"/>
                    </a:lnT>
                    <a:lnB w="0">
                      <a:miter lim="400000"/>
                    </a:lnB>
                    <a:solidFill>
                      <a:schemeClr val="accent2">
                        <a:hueOff val="-10800000"/>
                        <a:satOff val="-100000"/>
                        <a:lumOff val="54117"/>
                      </a:schemeClr>
                    </a:solidFill>
                  </a:tcPr>
                </a:tc>
                <a:tc>
                  <a:txBody>
                    <a:bodyPr/>
                    <a:lstStyle/>
                    <a:p>
                      <a:pPr algn="l" defTabSz="822960">
                        <a:lnSpc>
                          <a:spcPct val="120000"/>
                        </a:lnSpc>
                        <a:defRPr sz="1400" spc="56">
                          <a:sym typeface="BentonSansF"/>
                        </a:defRPr>
                      </a:pPr>
                      <a:endParaRPr sz="700"/>
                    </a:p>
                  </a:txBody>
                  <a:tcPr marL="25400" marR="25400" marT="25400" marB="25400" anchor="ctr" horzOverflow="overflow">
                    <a:lnL w="25400">
                      <a:solidFill>
                        <a:schemeClr val="accent1">
                          <a:hueOff val="-11708571"/>
                          <a:satOff val="-92105"/>
                          <a:lumOff val="44705"/>
                        </a:schemeClr>
                      </a:solidFill>
                      <a:miter lim="400000"/>
                    </a:lnL>
                    <a:lnR w="25400">
                      <a:solidFill>
                        <a:schemeClr val="accent1">
                          <a:hueOff val="-11708571"/>
                          <a:satOff val="-92105"/>
                          <a:lumOff val="44705"/>
                        </a:schemeClr>
                      </a:solidFill>
                      <a:miter lim="400000"/>
                    </a:lnR>
                    <a:lnT w="0">
                      <a:miter lim="400000"/>
                    </a:lnT>
                    <a:lnB w="0">
                      <a:miter lim="400000"/>
                    </a:lnB>
                    <a:solidFill>
                      <a:schemeClr val="accent2">
                        <a:hueOff val="-10800000"/>
                        <a:satOff val="-100000"/>
                        <a:lumOff val="54117"/>
                      </a:schemeClr>
                    </a:solidFill>
                  </a:tcPr>
                </a:tc>
                <a:tc>
                  <a:txBody>
                    <a:bodyPr/>
                    <a:lstStyle/>
                    <a:p>
                      <a:pPr algn="l" defTabSz="822960">
                        <a:lnSpc>
                          <a:spcPct val="120000"/>
                        </a:lnSpc>
                        <a:defRPr sz="1400" spc="56">
                          <a:sym typeface="BentonSansF"/>
                        </a:defRPr>
                      </a:pPr>
                      <a:endParaRPr sz="700"/>
                    </a:p>
                  </a:txBody>
                  <a:tcPr marL="25400" marR="25400" marT="25400" marB="25400" anchor="ctr" horzOverflow="overflow">
                    <a:lnL w="25400">
                      <a:solidFill>
                        <a:schemeClr val="accent1">
                          <a:hueOff val="-11708571"/>
                          <a:satOff val="-92105"/>
                          <a:lumOff val="44705"/>
                        </a:schemeClr>
                      </a:solidFill>
                      <a:miter lim="400000"/>
                    </a:lnL>
                    <a:lnR w="25400">
                      <a:solidFill>
                        <a:schemeClr val="accent1">
                          <a:hueOff val="-11708571"/>
                          <a:satOff val="-92105"/>
                          <a:lumOff val="44705"/>
                        </a:schemeClr>
                      </a:solidFill>
                      <a:miter lim="400000"/>
                    </a:lnR>
                    <a:lnT w="0">
                      <a:miter lim="400000"/>
                    </a:lnT>
                    <a:lnB w="0">
                      <a:miter lim="400000"/>
                    </a:lnB>
                    <a:noFill/>
                  </a:tcPr>
                </a:tc>
                <a:tc>
                  <a:txBody>
                    <a:bodyPr/>
                    <a:lstStyle/>
                    <a:p>
                      <a:pPr algn="l" defTabSz="822960">
                        <a:lnSpc>
                          <a:spcPct val="120000"/>
                        </a:lnSpc>
                        <a:defRPr sz="1400" spc="56">
                          <a:sym typeface="BentonSansF"/>
                        </a:defRPr>
                      </a:pPr>
                      <a:endParaRPr sz="700"/>
                    </a:p>
                  </a:txBody>
                  <a:tcPr marL="25400" marR="25400" marT="25400" marB="25400" anchor="ctr" horzOverflow="overflow">
                    <a:lnL w="25400">
                      <a:solidFill>
                        <a:schemeClr val="accent1">
                          <a:hueOff val="-11708571"/>
                          <a:satOff val="-92105"/>
                          <a:lumOff val="44705"/>
                        </a:schemeClr>
                      </a:solidFill>
                      <a:miter lim="400000"/>
                    </a:lnL>
                    <a:lnR w="25400">
                      <a:solidFill>
                        <a:schemeClr val="accent1">
                          <a:hueOff val="-11708571"/>
                          <a:satOff val="-92105"/>
                          <a:lumOff val="44705"/>
                        </a:schemeClr>
                      </a:solidFill>
                      <a:miter lim="400000"/>
                    </a:lnR>
                    <a:lnT w="0">
                      <a:miter lim="400000"/>
                    </a:lnT>
                    <a:lnB w="0">
                      <a:miter lim="400000"/>
                    </a:lnB>
                    <a:solidFill>
                      <a:schemeClr val="accent2">
                        <a:hueOff val="-10800000"/>
                        <a:satOff val="-100000"/>
                        <a:lumOff val="54117"/>
                      </a:schemeClr>
                    </a:solidFill>
                  </a:tcPr>
                </a:tc>
                <a:tc>
                  <a:txBody>
                    <a:bodyPr/>
                    <a:lstStyle/>
                    <a:p>
                      <a:pPr algn="l" defTabSz="822960">
                        <a:lnSpc>
                          <a:spcPct val="120000"/>
                        </a:lnSpc>
                        <a:defRPr sz="1400" spc="56">
                          <a:sym typeface="BentonSansF"/>
                        </a:defRPr>
                      </a:pPr>
                      <a:endParaRPr sz="700"/>
                    </a:p>
                  </a:txBody>
                  <a:tcPr marL="25400" marR="25400" marT="25400" marB="25400" anchor="ctr" horzOverflow="overflow">
                    <a:lnL w="25400">
                      <a:solidFill>
                        <a:schemeClr val="accent1">
                          <a:hueOff val="-11708571"/>
                          <a:satOff val="-92105"/>
                          <a:lumOff val="44705"/>
                        </a:schemeClr>
                      </a:solidFill>
                      <a:miter lim="400000"/>
                    </a:lnL>
                    <a:lnR w="12700">
                      <a:solidFill>
                        <a:schemeClr val="accent1">
                          <a:hueOff val="-11708571"/>
                          <a:satOff val="-92105"/>
                          <a:lumOff val="44705"/>
                        </a:schemeClr>
                      </a:solidFill>
                      <a:miter lim="400000"/>
                    </a:lnR>
                    <a:lnT w="0">
                      <a:miter lim="400000"/>
                    </a:lnT>
                    <a:lnB w="0">
                      <a:miter lim="400000"/>
                    </a:lnB>
                    <a:solidFill>
                      <a:schemeClr val="accent2">
                        <a:hueOff val="-10800000"/>
                        <a:satOff val="-100000"/>
                        <a:lumOff val="54117"/>
                      </a:schemeClr>
                    </a:solidFill>
                  </a:tcPr>
                </a:tc>
                <a:extLst>
                  <a:ext uri="{0D108BD9-81ED-4DB2-BD59-A6C34878D82A}">
                    <a16:rowId xmlns:a16="http://schemas.microsoft.com/office/drawing/2014/main" xmlns="" val="10016"/>
                  </a:ext>
                </a:extLst>
              </a:tr>
              <a:tr h="374217">
                <a:tc>
                  <a:txBody>
                    <a:bodyPr/>
                    <a:lstStyle/>
                    <a:p>
                      <a:pPr algn="l" defTabSz="914400">
                        <a:lnSpc>
                          <a:spcPct val="150000"/>
                        </a:lnSpc>
                        <a:defRPr sz="1800"/>
                      </a:pPr>
                      <a:r>
                        <a:rPr sz="1000">
                          <a:solidFill>
                            <a:srgbClr val="424242"/>
                          </a:solidFill>
                          <a:latin typeface="Quarto Bold"/>
                          <a:ea typeface="Quarto Bold"/>
                          <a:cs typeface="Quarto Bold"/>
                          <a:sym typeface="Quarto Bold"/>
                        </a:rPr>
                        <a:t>Subhead</a:t>
                      </a:r>
                    </a:p>
                  </a:txBody>
                  <a:tcPr marL="25400" marR="25400" marT="25400" marB="25400" anchor="b" horzOverflow="overflow">
                    <a:lnL w="3175">
                      <a:solidFill>
                        <a:schemeClr val="accent1">
                          <a:hueOff val="-11708571"/>
                          <a:satOff val="-92105"/>
                          <a:lumOff val="44705"/>
                        </a:schemeClr>
                      </a:solidFill>
                      <a:miter lim="400000"/>
                    </a:lnL>
                    <a:lnR w="0">
                      <a:miter lim="400000"/>
                    </a:lnR>
                    <a:lnT w="12700">
                      <a:solidFill>
                        <a:srgbClr val="000000"/>
                      </a:solidFill>
                    </a:lnT>
                    <a:lnB w="12700">
                      <a:solidFill>
                        <a:schemeClr val="accent1">
                          <a:hueOff val="-11708571"/>
                          <a:satOff val="-92105"/>
                          <a:lumOff val="44705"/>
                        </a:schemeClr>
                      </a:solidFill>
                      <a:miter lim="400000"/>
                    </a:lnB>
                    <a:noFill/>
                  </a:tcPr>
                </a:tc>
                <a:tc>
                  <a:txBody>
                    <a:bodyPr/>
                    <a:lstStyle/>
                    <a:p>
                      <a:pPr algn="ctr" defTabSz="914400">
                        <a:lnSpc>
                          <a:spcPct val="150000"/>
                        </a:lnSpc>
                        <a:defRPr sz="2800">
                          <a:solidFill>
                            <a:srgbClr val="424242"/>
                          </a:solidFill>
                          <a:latin typeface="Quarto Bold"/>
                          <a:ea typeface="Quarto Bold"/>
                          <a:cs typeface="Quarto Bold"/>
                          <a:sym typeface="Quarto Bold"/>
                        </a:defRPr>
                      </a:pPr>
                      <a:endParaRPr sz="1400"/>
                    </a:p>
                  </a:txBody>
                  <a:tcPr marL="25400" marR="25400" marT="25400" marB="25400" anchor="b" horzOverflow="overflow">
                    <a:lnL w="0">
                      <a:miter lim="400000"/>
                    </a:lnL>
                    <a:lnR w="0">
                      <a:miter lim="400000"/>
                    </a:lnR>
                    <a:lnT w="0">
                      <a:miter lim="400000"/>
                    </a:lnT>
                    <a:lnB w="12700">
                      <a:solidFill>
                        <a:schemeClr val="accent1">
                          <a:hueOff val="-11708571"/>
                          <a:satOff val="-92105"/>
                          <a:lumOff val="44705"/>
                        </a:schemeClr>
                      </a:solidFill>
                      <a:miter lim="400000"/>
                    </a:lnB>
                    <a:noFill/>
                  </a:tcPr>
                </a:tc>
                <a:tc gridSpan="2">
                  <a:txBody>
                    <a:bodyPr/>
                    <a:lstStyle/>
                    <a:p>
                      <a:pPr algn="ctr" defTabSz="914400">
                        <a:lnSpc>
                          <a:spcPct val="150000"/>
                        </a:lnSpc>
                        <a:defRPr sz="2800">
                          <a:solidFill>
                            <a:srgbClr val="424242"/>
                          </a:solidFill>
                          <a:latin typeface="Quarto Bold"/>
                          <a:ea typeface="Quarto Bold"/>
                          <a:cs typeface="Quarto Bold"/>
                          <a:sym typeface="Quarto Bold"/>
                        </a:defRPr>
                      </a:pPr>
                      <a:endParaRPr sz="1400"/>
                    </a:p>
                  </a:txBody>
                  <a:tcPr marL="25400" marR="25400" marT="25400" marB="25400" anchor="b" horzOverflow="overflow">
                    <a:lnL w="0">
                      <a:miter lim="400000"/>
                    </a:lnL>
                    <a:lnR w="0">
                      <a:miter lim="400000"/>
                    </a:lnR>
                    <a:lnT w="0">
                      <a:miter lim="400000"/>
                    </a:lnT>
                    <a:lnB w="12700">
                      <a:solidFill>
                        <a:schemeClr val="accent1">
                          <a:hueOff val="-11708571"/>
                          <a:satOff val="-92105"/>
                          <a:lumOff val="44705"/>
                        </a:schemeClr>
                      </a:solidFill>
                      <a:miter lim="400000"/>
                    </a:lnB>
                    <a:noFill/>
                  </a:tcPr>
                </a:tc>
                <a:tc hMerge="1">
                  <a:txBody>
                    <a:bodyPr/>
                    <a:lstStyle/>
                    <a:p>
                      <a:endParaRPr lang="en-US"/>
                    </a:p>
                  </a:txBody>
                  <a:tcPr/>
                </a:tc>
                <a:tc>
                  <a:txBody>
                    <a:bodyPr/>
                    <a:lstStyle/>
                    <a:p>
                      <a:pPr algn="ctr" defTabSz="914400">
                        <a:lnSpc>
                          <a:spcPct val="150000"/>
                        </a:lnSpc>
                        <a:defRPr sz="2800">
                          <a:solidFill>
                            <a:srgbClr val="424242"/>
                          </a:solidFill>
                          <a:latin typeface="Quarto Bold"/>
                          <a:ea typeface="Quarto Bold"/>
                          <a:cs typeface="Quarto Bold"/>
                          <a:sym typeface="Quarto Bold"/>
                        </a:defRPr>
                      </a:pPr>
                      <a:endParaRPr sz="1400"/>
                    </a:p>
                  </a:txBody>
                  <a:tcPr marL="25400" marR="25400" marT="25400" marB="25400" anchor="b" horzOverflow="overflow">
                    <a:lnL w="0">
                      <a:miter lim="400000"/>
                    </a:lnL>
                    <a:lnR w="0">
                      <a:miter lim="400000"/>
                    </a:lnR>
                    <a:lnT w="0">
                      <a:miter lim="400000"/>
                    </a:lnT>
                    <a:lnB w="12700">
                      <a:solidFill>
                        <a:schemeClr val="accent1">
                          <a:hueOff val="-11708571"/>
                          <a:satOff val="-92105"/>
                          <a:lumOff val="44705"/>
                        </a:schemeClr>
                      </a:solidFill>
                      <a:miter lim="400000"/>
                    </a:lnB>
                    <a:noFill/>
                  </a:tcPr>
                </a:tc>
                <a:tc gridSpan="2">
                  <a:txBody>
                    <a:bodyPr/>
                    <a:lstStyle/>
                    <a:p>
                      <a:pPr algn="ctr" defTabSz="914400">
                        <a:lnSpc>
                          <a:spcPct val="150000"/>
                        </a:lnSpc>
                        <a:defRPr sz="2800">
                          <a:solidFill>
                            <a:srgbClr val="424242"/>
                          </a:solidFill>
                          <a:latin typeface="Quarto Bold"/>
                          <a:ea typeface="Quarto Bold"/>
                          <a:cs typeface="Quarto Bold"/>
                          <a:sym typeface="Quarto Bold"/>
                        </a:defRPr>
                      </a:pPr>
                      <a:endParaRPr sz="1400"/>
                    </a:p>
                  </a:txBody>
                  <a:tcPr marL="25400" marR="25400" marT="25400" marB="25400" anchor="b" horzOverflow="overflow">
                    <a:lnL w="0">
                      <a:miter lim="400000"/>
                    </a:lnL>
                    <a:lnR w="0">
                      <a:miter lim="400000"/>
                    </a:lnR>
                    <a:lnT w="0">
                      <a:miter lim="400000"/>
                    </a:lnT>
                    <a:lnB w="12700">
                      <a:solidFill>
                        <a:schemeClr val="accent1">
                          <a:hueOff val="-11708571"/>
                          <a:satOff val="-92105"/>
                          <a:lumOff val="44705"/>
                        </a:schemeClr>
                      </a:solidFill>
                      <a:miter lim="400000"/>
                    </a:lnB>
                    <a:noFill/>
                  </a:tcPr>
                </a:tc>
                <a:tc hMerge="1">
                  <a:txBody>
                    <a:bodyPr/>
                    <a:lstStyle/>
                    <a:p>
                      <a:endParaRPr lang="en-US"/>
                    </a:p>
                  </a:txBody>
                  <a:tcPr/>
                </a:tc>
                <a:tc>
                  <a:txBody>
                    <a:bodyPr/>
                    <a:lstStyle/>
                    <a:p>
                      <a:pPr algn="ctr" defTabSz="914400">
                        <a:lnSpc>
                          <a:spcPct val="150000"/>
                        </a:lnSpc>
                        <a:defRPr sz="2800">
                          <a:solidFill>
                            <a:srgbClr val="424242"/>
                          </a:solidFill>
                          <a:latin typeface="Quarto Bold"/>
                          <a:ea typeface="Quarto Bold"/>
                          <a:cs typeface="Quarto Bold"/>
                          <a:sym typeface="Quarto Bold"/>
                        </a:defRPr>
                      </a:pPr>
                      <a:endParaRPr sz="1400"/>
                    </a:p>
                  </a:txBody>
                  <a:tcPr marL="25400" marR="25400" marT="25400" marB="25400" anchor="b" horzOverflow="overflow">
                    <a:lnL w="0">
                      <a:miter lim="400000"/>
                    </a:lnL>
                    <a:lnR w="0">
                      <a:miter lim="400000"/>
                    </a:lnR>
                    <a:lnT w="0">
                      <a:miter lim="400000"/>
                    </a:lnT>
                    <a:lnB w="12700">
                      <a:solidFill>
                        <a:schemeClr val="accent1">
                          <a:hueOff val="-11708571"/>
                          <a:satOff val="-92105"/>
                          <a:lumOff val="44705"/>
                        </a:schemeClr>
                      </a:solidFill>
                      <a:miter lim="400000"/>
                    </a:lnB>
                    <a:noFill/>
                  </a:tcPr>
                </a:tc>
                <a:tc gridSpan="4">
                  <a:txBody>
                    <a:bodyPr/>
                    <a:lstStyle/>
                    <a:p>
                      <a:pPr indent="914215" defTabSz="914400">
                        <a:lnSpc>
                          <a:spcPct val="150000"/>
                        </a:lnSpc>
                        <a:defRPr sz="1200">
                          <a:sym typeface="BentonSansF"/>
                        </a:defRPr>
                      </a:pPr>
                      <a:endParaRPr sz="600"/>
                    </a:p>
                  </a:txBody>
                  <a:tcPr marL="25400" marR="25400" marT="25400" marB="25400" anchor="b" horzOverflow="overflow">
                    <a:lnL w="0">
                      <a:miter lim="400000"/>
                    </a:lnL>
                    <a:lnR w="0">
                      <a:miter lim="400000"/>
                    </a:lnR>
                    <a:lnT w="0">
                      <a:miter lim="400000"/>
                    </a:lnT>
                    <a:lnB w="12700">
                      <a:solidFill>
                        <a:schemeClr val="accent1">
                          <a:hueOff val="-11708571"/>
                          <a:satOff val="-92105"/>
                          <a:lumOff val="44705"/>
                        </a:schemeClr>
                      </a:solidFill>
                      <a:miter lim="400000"/>
                    </a:lnB>
                    <a:noFill/>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ctr" defTabSz="914400">
                        <a:lnSpc>
                          <a:spcPct val="150000"/>
                        </a:lnSpc>
                        <a:defRPr sz="2800">
                          <a:solidFill>
                            <a:srgbClr val="424242"/>
                          </a:solidFill>
                          <a:latin typeface="Quarto Bold"/>
                          <a:ea typeface="Quarto Bold"/>
                          <a:cs typeface="Quarto Bold"/>
                          <a:sym typeface="Quarto Bold"/>
                        </a:defRPr>
                      </a:pPr>
                      <a:endParaRPr sz="1400"/>
                    </a:p>
                  </a:txBody>
                  <a:tcPr marL="25400" marR="25400" marT="25400" marB="25400" anchor="b" horzOverflow="overflow">
                    <a:lnL w="0">
                      <a:miter lim="400000"/>
                    </a:lnL>
                    <a:lnR w="0">
                      <a:miter lim="400000"/>
                    </a:lnR>
                    <a:lnT w="0">
                      <a:miter lim="400000"/>
                    </a:lnT>
                    <a:lnB w="12700">
                      <a:solidFill>
                        <a:schemeClr val="accent1">
                          <a:hueOff val="-11708571"/>
                          <a:satOff val="-92105"/>
                          <a:lumOff val="44705"/>
                        </a:schemeClr>
                      </a:solidFill>
                      <a:miter lim="400000"/>
                    </a:lnB>
                    <a:noFill/>
                  </a:tcPr>
                </a:tc>
                <a:tc gridSpan="2">
                  <a:txBody>
                    <a:bodyPr/>
                    <a:lstStyle/>
                    <a:p>
                      <a:pPr algn="ctr" defTabSz="914400">
                        <a:lnSpc>
                          <a:spcPct val="150000"/>
                        </a:lnSpc>
                        <a:defRPr sz="2800">
                          <a:solidFill>
                            <a:srgbClr val="424242"/>
                          </a:solidFill>
                          <a:latin typeface="Quarto Bold"/>
                          <a:ea typeface="Quarto Bold"/>
                          <a:cs typeface="Quarto Bold"/>
                          <a:sym typeface="Quarto Bold"/>
                        </a:defRPr>
                      </a:pPr>
                      <a:endParaRPr sz="1400"/>
                    </a:p>
                  </a:txBody>
                  <a:tcPr marL="25400" marR="25400" marT="25400" marB="25400" anchor="b" horzOverflow="overflow">
                    <a:lnL w="0">
                      <a:miter lim="400000"/>
                    </a:lnL>
                    <a:lnR w="3175">
                      <a:solidFill>
                        <a:schemeClr val="accent1">
                          <a:hueOff val="-11708571"/>
                          <a:satOff val="-92105"/>
                          <a:lumOff val="44705"/>
                        </a:schemeClr>
                      </a:solidFill>
                      <a:miter lim="400000"/>
                    </a:lnR>
                    <a:lnT w="0">
                      <a:miter lim="400000"/>
                    </a:lnT>
                    <a:lnB w="12700">
                      <a:solidFill>
                        <a:schemeClr val="accent1">
                          <a:hueOff val="-11708571"/>
                          <a:satOff val="-92105"/>
                          <a:lumOff val="44705"/>
                        </a:schemeClr>
                      </a:solidFill>
                      <a:miter lim="400000"/>
                    </a:lnB>
                    <a:noFill/>
                  </a:tcPr>
                </a:tc>
                <a:tc hMerge="1">
                  <a:txBody>
                    <a:bodyPr/>
                    <a:lstStyle/>
                    <a:p>
                      <a:endParaRPr lang="en-US"/>
                    </a:p>
                  </a:txBody>
                  <a:tcPr/>
                </a:tc>
                <a:extLst>
                  <a:ext uri="{0D108BD9-81ED-4DB2-BD59-A6C34878D82A}">
                    <a16:rowId xmlns:a16="http://schemas.microsoft.com/office/drawing/2014/main" xmlns="" val="10017"/>
                  </a:ext>
                </a:extLst>
              </a:tr>
              <a:tr h="355855">
                <a:tc>
                  <a:txBody>
                    <a:bodyPr/>
                    <a:lstStyle/>
                    <a:p>
                      <a:pPr algn="l" defTabSz="822960">
                        <a:lnSpc>
                          <a:spcPct val="120000"/>
                        </a:lnSpc>
                        <a:defRPr sz="1400" spc="56">
                          <a:latin typeface="BentonSansF Medium"/>
                          <a:ea typeface="BentonSansF Medium"/>
                          <a:cs typeface="BentonSansF Medium"/>
                          <a:sym typeface="BentonSansF Medium"/>
                        </a:defRPr>
                      </a:pPr>
                      <a:endParaRPr sz="700"/>
                    </a:p>
                  </a:txBody>
                  <a:tcPr marL="0" marR="0" marT="0" marB="0" horzOverflow="overflow">
                    <a:lnL w="0">
                      <a:miter lim="400000"/>
                    </a:lnL>
                    <a:lnR w="0">
                      <a:miter lim="400000"/>
                    </a:lnR>
                    <a:lnT w="12700">
                      <a:solidFill>
                        <a:schemeClr val="accent1">
                          <a:hueOff val="-11708571"/>
                          <a:satOff val="-92105"/>
                          <a:lumOff val="44705"/>
                        </a:schemeClr>
                      </a:solidFill>
                      <a:miter lim="400000"/>
                    </a:lnT>
                    <a:lnB w="12700">
                      <a:solidFill>
                        <a:srgbClr val="000000"/>
                      </a:solidFill>
                      <a:miter lim="400000"/>
                    </a:lnB>
                  </a:tcPr>
                </a:tc>
                <a:tc>
                  <a:txBody>
                    <a:bodyPr/>
                    <a:lstStyle/>
                    <a:p>
                      <a:pPr algn="l" defTabSz="1244600">
                        <a:tabLst>
                          <a:tab pos="1765300" algn="l"/>
                        </a:tabLst>
                        <a:defRPr sz="900">
                          <a:uFill>
                            <a:solidFill>
                              <a:srgbClr val="000000"/>
                            </a:solidFill>
                          </a:uFill>
                          <a:latin typeface="BentonSansF Medium"/>
                          <a:ea typeface="BentonSansF Medium"/>
                          <a:cs typeface="BentonSansF Medium"/>
                          <a:sym typeface="BentonSansF Medium"/>
                        </a:defRPr>
                      </a:pPr>
                      <a:endParaRPr sz="500"/>
                    </a:p>
                  </a:txBody>
                  <a:tcPr marL="25400" marR="25400" marT="25400" marB="25400" anchor="ctr" horzOverflow="overflow">
                    <a:lnL w="0">
                      <a:miter lim="400000"/>
                    </a:lnL>
                    <a:lnR w="0">
                      <a:miter lim="400000"/>
                    </a:lnR>
                    <a:lnT w="12700">
                      <a:solidFill>
                        <a:schemeClr val="accent1">
                          <a:hueOff val="-11708571"/>
                          <a:satOff val="-92105"/>
                          <a:lumOff val="44705"/>
                        </a:schemeClr>
                      </a:solidFill>
                      <a:miter lim="400000"/>
                    </a:lnT>
                    <a:lnB w="0">
                      <a:miter lim="400000"/>
                    </a:lnB>
                    <a:noFill/>
                  </a:tcPr>
                </a:tc>
                <a:tc gridSpan="2">
                  <a:txBody>
                    <a:bodyPr/>
                    <a:lstStyle/>
                    <a:p>
                      <a:pPr algn="l" defTabSz="1244600">
                        <a:tabLst>
                          <a:tab pos="1765300" algn="l"/>
                        </a:tabLst>
                        <a:defRPr sz="900">
                          <a:uFill>
                            <a:solidFill>
                              <a:srgbClr val="000000"/>
                            </a:solidFill>
                          </a:uFill>
                          <a:latin typeface="BentonSansF Medium"/>
                          <a:ea typeface="BentonSansF Medium"/>
                          <a:cs typeface="BentonSansF Medium"/>
                          <a:sym typeface="BentonSansF Medium"/>
                        </a:defRPr>
                      </a:pPr>
                      <a:endParaRPr sz="500"/>
                    </a:p>
                  </a:txBody>
                  <a:tcPr marL="25400" marR="25400" marT="25400" marB="25400" anchor="ctr" horzOverflow="overflow">
                    <a:lnL w="0">
                      <a:miter lim="400000"/>
                    </a:lnL>
                    <a:lnR w="0">
                      <a:miter lim="400000"/>
                    </a:lnR>
                    <a:lnT w="12700">
                      <a:solidFill>
                        <a:schemeClr val="accent1">
                          <a:hueOff val="-11708571"/>
                          <a:satOff val="-92105"/>
                          <a:lumOff val="44705"/>
                        </a:schemeClr>
                      </a:solidFill>
                      <a:miter lim="400000"/>
                    </a:lnT>
                    <a:lnB w="12700">
                      <a:solidFill>
                        <a:srgbClr val="000000"/>
                      </a:solidFill>
                      <a:miter lim="400000"/>
                    </a:lnB>
                    <a:noFill/>
                  </a:tcPr>
                </a:tc>
                <a:tc hMerge="1">
                  <a:txBody>
                    <a:bodyPr/>
                    <a:lstStyle/>
                    <a:p>
                      <a:endParaRPr lang="en-US"/>
                    </a:p>
                  </a:txBody>
                  <a:tcPr/>
                </a:tc>
                <a:tc>
                  <a:txBody>
                    <a:bodyPr/>
                    <a:lstStyle/>
                    <a:p>
                      <a:pPr algn="l" defTabSz="1244600">
                        <a:tabLst>
                          <a:tab pos="1765300" algn="l"/>
                        </a:tabLst>
                        <a:defRPr sz="900">
                          <a:uFill>
                            <a:solidFill>
                              <a:srgbClr val="000000"/>
                            </a:solidFill>
                          </a:uFill>
                          <a:latin typeface="BentonSansF Medium"/>
                          <a:ea typeface="BentonSansF Medium"/>
                          <a:cs typeface="BentonSansF Medium"/>
                          <a:sym typeface="BentonSansF Medium"/>
                        </a:defRPr>
                      </a:pPr>
                      <a:endParaRPr sz="500"/>
                    </a:p>
                  </a:txBody>
                  <a:tcPr marL="25400" marR="25400" marT="25400" marB="25400" anchor="ctr" horzOverflow="overflow">
                    <a:lnL w="0">
                      <a:miter lim="400000"/>
                    </a:lnL>
                    <a:lnR w="0">
                      <a:miter lim="400000"/>
                    </a:lnR>
                    <a:lnT w="12700">
                      <a:solidFill>
                        <a:schemeClr val="accent1">
                          <a:hueOff val="-11708571"/>
                          <a:satOff val="-92105"/>
                          <a:lumOff val="44705"/>
                        </a:schemeClr>
                      </a:solidFill>
                      <a:miter lim="400000"/>
                    </a:lnT>
                    <a:lnB w="0">
                      <a:miter lim="400000"/>
                    </a:lnB>
                    <a:noFill/>
                  </a:tcPr>
                </a:tc>
                <a:tc gridSpan="2">
                  <a:txBody>
                    <a:bodyPr/>
                    <a:lstStyle/>
                    <a:p>
                      <a:pPr algn="l" defTabSz="1244600">
                        <a:tabLst>
                          <a:tab pos="1765300" algn="l"/>
                        </a:tabLst>
                        <a:defRPr sz="900">
                          <a:uFill>
                            <a:solidFill>
                              <a:srgbClr val="000000"/>
                            </a:solidFill>
                          </a:uFill>
                          <a:latin typeface="BentonSansF Medium"/>
                          <a:ea typeface="BentonSansF Medium"/>
                          <a:cs typeface="BentonSansF Medium"/>
                          <a:sym typeface="BentonSansF Medium"/>
                        </a:defRPr>
                      </a:pPr>
                      <a:endParaRPr sz="500"/>
                    </a:p>
                  </a:txBody>
                  <a:tcPr marL="25400" marR="25400" marT="25400" marB="25400" anchor="ctr" horzOverflow="overflow">
                    <a:lnL w="0">
                      <a:miter lim="400000"/>
                    </a:lnL>
                    <a:lnR w="0">
                      <a:miter lim="400000"/>
                    </a:lnR>
                    <a:lnT w="12700">
                      <a:solidFill>
                        <a:schemeClr val="accent1">
                          <a:hueOff val="-11708571"/>
                          <a:satOff val="-92105"/>
                          <a:lumOff val="44705"/>
                        </a:schemeClr>
                      </a:solidFill>
                      <a:miter lim="400000"/>
                    </a:lnT>
                    <a:lnB w="12700">
                      <a:solidFill>
                        <a:srgbClr val="000000"/>
                      </a:solidFill>
                      <a:miter lim="400000"/>
                    </a:lnB>
                    <a:noFill/>
                  </a:tcPr>
                </a:tc>
                <a:tc hMerge="1">
                  <a:txBody>
                    <a:bodyPr/>
                    <a:lstStyle/>
                    <a:p>
                      <a:endParaRPr lang="en-US"/>
                    </a:p>
                  </a:txBody>
                  <a:tcPr/>
                </a:tc>
                <a:tc>
                  <a:txBody>
                    <a:bodyPr/>
                    <a:lstStyle/>
                    <a:p>
                      <a:pPr algn="l" defTabSz="1244600">
                        <a:tabLst>
                          <a:tab pos="1765300" algn="l"/>
                        </a:tabLst>
                        <a:defRPr sz="900">
                          <a:uFill>
                            <a:solidFill>
                              <a:srgbClr val="000000"/>
                            </a:solidFill>
                          </a:uFill>
                          <a:latin typeface="BentonSansF Medium"/>
                          <a:ea typeface="BentonSansF Medium"/>
                          <a:cs typeface="BentonSansF Medium"/>
                          <a:sym typeface="BentonSansF Medium"/>
                        </a:defRPr>
                      </a:pPr>
                      <a:endParaRPr sz="500"/>
                    </a:p>
                  </a:txBody>
                  <a:tcPr marL="25400" marR="25400" marT="25400" marB="25400" anchor="ctr" horzOverflow="overflow">
                    <a:lnL w="0">
                      <a:miter lim="400000"/>
                    </a:lnL>
                    <a:lnR w="0">
                      <a:miter lim="400000"/>
                    </a:lnR>
                    <a:lnT w="12700">
                      <a:solidFill>
                        <a:schemeClr val="accent1">
                          <a:hueOff val="-11708571"/>
                          <a:satOff val="-92105"/>
                          <a:lumOff val="44705"/>
                        </a:schemeClr>
                      </a:solidFill>
                      <a:miter lim="400000"/>
                    </a:lnT>
                    <a:lnB w="0">
                      <a:miter lim="400000"/>
                    </a:lnB>
                    <a:noFill/>
                  </a:tcPr>
                </a:tc>
                <a:tc gridSpan="4">
                  <a:txBody>
                    <a:bodyPr/>
                    <a:lstStyle/>
                    <a:p>
                      <a:pPr algn="l" defTabSz="1244600">
                        <a:tabLst>
                          <a:tab pos="1765300" algn="l"/>
                        </a:tabLst>
                        <a:defRPr sz="900">
                          <a:uFill>
                            <a:solidFill>
                              <a:srgbClr val="000000"/>
                            </a:solidFill>
                          </a:uFill>
                          <a:latin typeface="BentonSansF Medium"/>
                          <a:ea typeface="BentonSansF Medium"/>
                          <a:cs typeface="BentonSansF Medium"/>
                          <a:sym typeface="BentonSansF Medium"/>
                        </a:defRPr>
                      </a:pPr>
                      <a:endParaRPr sz="500"/>
                    </a:p>
                  </a:txBody>
                  <a:tcPr marL="25400" marR="25400" marT="25400" marB="25400" anchor="ctr" horzOverflow="overflow">
                    <a:lnL w="0">
                      <a:miter lim="400000"/>
                    </a:lnL>
                    <a:lnR w="0">
                      <a:miter lim="400000"/>
                    </a:lnR>
                    <a:lnT w="12700">
                      <a:solidFill>
                        <a:schemeClr val="accent1">
                          <a:hueOff val="-11708571"/>
                          <a:satOff val="-92105"/>
                          <a:lumOff val="44705"/>
                        </a:schemeClr>
                      </a:solidFill>
                      <a:miter lim="400000"/>
                    </a:lnT>
                    <a:lnB w="12700">
                      <a:solidFill>
                        <a:srgbClr val="000000"/>
                      </a:solidFill>
                      <a:miter lim="400000"/>
                    </a:lnB>
                    <a:noFill/>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l" defTabSz="1244600">
                        <a:tabLst>
                          <a:tab pos="1765300" algn="l"/>
                        </a:tabLst>
                        <a:defRPr sz="900">
                          <a:uFill>
                            <a:solidFill>
                              <a:srgbClr val="000000"/>
                            </a:solidFill>
                          </a:uFill>
                          <a:latin typeface="BentonSansF Medium"/>
                          <a:ea typeface="BentonSansF Medium"/>
                          <a:cs typeface="BentonSansF Medium"/>
                          <a:sym typeface="BentonSansF Medium"/>
                        </a:defRPr>
                      </a:pPr>
                      <a:endParaRPr sz="500"/>
                    </a:p>
                  </a:txBody>
                  <a:tcPr marL="25400" marR="25400" marT="25400" marB="25400" anchor="ctr" horzOverflow="overflow">
                    <a:lnL w="0">
                      <a:miter lim="400000"/>
                    </a:lnL>
                    <a:lnR w="0">
                      <a:miter lim="400000"/>
                    </a:lnR>
                    <a:lnT w="12700">
                      <a:solidFill>
                        <a:schemeClr val="accent1">
                          <a:hueOff val="-11708571"/>
                          <a:satOff val="-92105"/>
                          <a:lumOff val="44705"/>
                        </a:schemeClr>
                      </a:solidFill>
                      <a:miter lim="400000"/>
                    </a:lnT>
                    <a:lnB w="0">
                      <a:miter lim="400000"/>
                    </a:lnB>
                    <a:noFill/>
                  </a:tcPr>
                </a:tc>
                <a:tc gridSpan="2">
                  <a:txBody>
                    <a:bodyPr/>
                    <a:lstStyle/>
                    <a:p>
                      <a:pPr algn="l" defTabSz="1244600">
                        <a:tabLst>
                          <a:tab pos="1765300" algn="l"/>
                        </a:tabLst>
                        <a:defRPr sz="900">
                          <a:uFill>
                            <a:solidFill>
                              <a:srgbClr val="000000"/>
                            </a:solidFill>
                          </a:uFill>
                          <a:latin typeface="BentonSansF Medium"/>
                          <a:ea typeface="BentonSansF Medium"/>
                          <a:cs typeface="BentonSansF Medium"/>
                          <a:sym typeface="BentonSansF Medium"/>
                        </a:defRPr>
                      </a:pPr>
                      <a:endParaRPr sz="500"/>
                    </a:p>
                  </a:txBody>
                  <a:tcPr marL="25400" marR="25400" marT="25400" marB="25400" anchor="ctr" horzOverflow="overflow">
                    <a:lnL w="0">
                      <a:miter lim="400000"/>
                    </a:lnL>
                    <a:lnR w="0">
                      <a:miter lim="400000"/>
                    </a:lnR>
                    <a:lnT w="12700">
                      <a:solidFill>
                        <a:schemeClr val="accent1">
                          <a:hueOff val="-11708571"/>
                          <a:satOff val="-92105"/>
                          <a:lumOff val="44705"/>
                        </a:schemeClr>
                      </a:solidFill>
                      <a:miter lim="400000"/>
                    </a:lnT>
                    <a:lnB w="12700">
                      <a:solidFill>
                        <a:srgbClr val="000000"/>
                      </a:solidFill>
                      <a:miter lim="400000"/>
                    </a:lnB>
                    <a:noFill/>
                  </a:tcPr>
                </a:tc>
                <a:tc hMerge="1">
                  <a:txBody>
                    <a:bodyPr/>
                    <a:lstStyle/>
                    <a:p>
                      <a:endParaRPr lang="en-US"/>
                    </a:p>
                  </a:txBody>
                  <a:tcPr/>
                </a:tc>
                <a:extLst>
                  <a:ext uri="{0D108BD9-81ED-4DB2-BD59-A6C34878D82A}">
                    <a16:rowId xmlns:a16="http://schemas.microsoft.com/office/drawing/2014/main" xmlns="" val="10018"/>
                  </a:ext>
                </a:extLst>
              </a:tr>
            </a:tbl>
          </a:graphicData>
        </a:graphic>
      </p:graphicFrame>
      <p:pic>
        <p:nvPicPr>
          <p:cNvPr id="1573" name="image4.png" descr="image4.png"/>
          <p:cNvPicPr>
            <a:picLocks noChangeAspect="1"/>
          </p:cNvPicPr>
          <p:nvPr/>
        </p:nvPicPr>
        <p:blipFill>
          <a:blip r:embed="rId2"/>
          <a:stretch>
            <a:fillRect/>
          </a:stretch>
        </p:blipFill>
        <p:spPr>
          <a:xfrm>
            <a:off x="442384" y="6414569"/>
            <a:ext cx="443423" cy="443432"/>
          </a:xfrm>
          <a:prstGeom prst="rect">
            <a:avLst/>
          </a:prstGeom>
          <a:ln w="12700">
            <a:miter lim="400000"/>
          </a:ln>
        </p:spPr>
      </p:pic>
      <p:sp>
        <p:nvSpPr>
          <p:cNvPr id="1574" name="primary footer"/>
          <p:cNvSpPr>
            <a:spLocks noGrp="1"/>
          </p:cNvSpPr>
          <p:nvPr>
            <p:ph type="body" sz="quarter" idx="13"/>
          </p:nvPr>
        </p:nvSpPr>
        <p:spPr>
          <a:xfrm>
            <a:off x="10002627" y="6548755"/>
            <a:ext cx="798617" cy="92333"/>
          </a:xfrm>
          <a:prstGeom prst="rect">
            <a:avLst/>
          </a:prstGeom>
        </p:spPr>
        <p:txBody>
          <a:bodyPr wrap="none" lIns="0" tIns="0" rIns="0" bIns="0" anchor="t">
            <a:spAutoFit/>
          </a:bodyPr>
          <a:lstStyle>
            <a:lvl1pPr marL="0" indent="0" defTabSz="457200">
              <a:spcBef>
                <a:spcPts val="0"/>
              </a:spcBef>
              <a:buSzTx/>
              <a:buNone/>
              <a:defRPr sz="600" cap="all" spc="60">
                <a:solidFill>
                  <a:srgbClr val="A6AAA9"/>
                </a:solidFill>
                <a:uFill>
                  <a:solidFill>
                    <a:srgbClr val="919191"/>
                  </a:solidFill>
                </a:uFill>
                <a:latin typeface="BentonSansF Medium"/>
                <a:ea typeface="BentonSansF Medium"/>
                <a:cs typeface="BentonSansF Medium"/>
                <a:sym typeface="BentonSansF Medium"/>
              </a:defRPr>
            </a:lvl1pPr>
          </a:lstStyle>
          <a:p>
            <a:pPr defTabSz="914400"/>
            <a:r>
              <a:t>primary footer</a:t>
            </a:r>
          </a:p>
        </p:txBody>
      </p:sp>
      <p:sp>
        <p:nvSpPr>
          <p:cNvPr id="1575" name="secondary footer"/>
          <p:cNvSpPr>
            <a:spLocks noGrp="1"/>
          </p:cNvSpPr>
          <p:nvPr>
            <p:ph type="body" sz="quarter" idx="14"/>
          </p:nvPr>
        </p:nvSpPr>
        <p:spPr>
          <a:xfrm>
            <a:off x="8701617" y="6548755"/>
            <a:ext cx="951864" cy="92333"/>
          </a:xfrm>
          <a:prstGeom prst="rect">
            <a:avLst/>
          </a:prstGeom>
        </p:spPr>
        <p:txBody>
          <a:bodyPr wrap="none" lIns="0" tIns="0" rIns="0" bIns="0" anchor="t">
            <a:spAutoFit/>
          </a:bodyPr>
          <a:lstStyle>
            <a:lvl1pPr marL="0" indent="0" defTabSz="457200">
              <a:spcBef>
                <a:spcPts val="0"/>
              </a:spcBef>
              <a:buSzTx/>
              <a:buNone/>
              <a:defRPr sz="600" cap="all" spc="60">
                <a:solidFill>
                  <a:srgbClr val="A6AAA9"/>
                </a:solidFill>
                <a:uFill>
                  <a:solidFill>
                    <a:srgbClr val="919191"/>
                  </a:solidFill>
                </a:uFill>
                <a:latin typeface="BentonSansF Medium"/>
                <a:ea typeface="BentonSansF Medium"/>
                <a:cs typeface="BentonSansF Medium"/>
                <a:sym typeface="BentonSansF Medium"/>
              </a:defRPr>
            </a:lvl1pPr>
          </a:lstStyle>
          <a:p>
            <a:pPr defTabSz="914400"/>
            <a:r>
              <a:t>secondary footer</a:t>
            </a:r>
          </a:p>
        </p:txBody>
      </p:sp>
      <p:sp>
        <p:nvSpPr>
          <p:cNvPr id="1576" name="Text"/>
          <p:cNvSpPr txBox="1">
            <a:spLocks noGrp="1"/>
          </p:cNvSpPr>
          <p:nvPr>
            <p:ph type="body" sz="quarter" idx="15"/>
          </p:nvPr>
        </p:nvSpPr>
        <p:spPr>
          <a:xfrm>
            <a:off x="11630698" y="6548755"/>
            <a:ext cx="94578" cy="92333"/>
          </a:xfrm>
          <a:prstGeom prst="rect">
            <a:avLst/>
          </a:prstGeom>
        </p:spPr>
        <p:txBody>
          <a:bodyPr wrap="none" lIns="0" tIns="0" rIns="0" bIns="0" anchor="t">
            <a:spAutoFit/>
          </a:bodyPr>
          <a:lstStyle>
            <a:lvl1pPr marL="0" indent="0" algn="r">
              <a:spcBef>
                <a:spcPts val="0"/>
              </a:spcBef>
              <a:buSzTx/>
              <a:buNone/>
              <a:defRPr sz="600" cap="all">
                <a:solidFill>
                  <a:srgbClr val="A6AAA9"/>
                </a:solidFill>
                <a:latin typeface="BentonSansF Medium"/>
                <a:ea typeface="BentonSansF Medium"/>
                <a:cs typeface="BentonSansF Medium"/>
                <a:sym typeface="BentonSansF Medium"/>
              </a:defRPr>
            </a:lvl1pPr>
          </a:lstStyle>
          <a:p>
            <a:fld id="{86CB4B4D-7CA3-9044-876B-883B54F8677D}" type="slidenum">
              <a:t>‹#›</a:t>
            </a:fld>
            <a:endParaRPr/>
          </a:p>
        </p:txBody>
      </p:sp>
      <p:sp>
        <p:nvSpPr>
          <p:cNvPr id="1577" name="SECTION"/>
          <p:cNvSpPr>
            <a:spLocks noGrp="1"/>
          </p:cNvSpPr>
          <p:nvPr>
            <p:ph type="body" sz="quarter" idx="16"/>
          </p:nvPr>
        </p:nvSpPr>
        <p:spPr>
          <a:xfrm>
            <a:off x="884402" y="662082"/>
            <a:ext cx="3250388" cy="153888"/>
          </a:xfrm>
          <a:prstGeom prst="rect">
            <a:avLst/>
          </a:prstGeom>
        </p:spPr>
        <p:txBody>
          <a:bodyPr lIns="0" tIns="0" rIns="0" bIns="0" anchor="t">
            <a:spAutoFit/>
          </a:bodyPr>
          <a:lstStyle>
            <a:lvl1pPr marL="0" indent="0" defTabSz="411480">
              <a:spcBef>
                <a:spcPts val="0"/>
              </a:spcBef>
              <a:buSzTx/>
              <a:buNone/>
              <a:defRPr sz="1000" cap="all" spc="100">
                <a:latin typeface="BentonSansF Medium"/>
                <a:ea typeface="BentonSansF Medium"/>
                <a:cs typeface="BentonSansF Medium"/>
                <a:sym typeface="BentonSansF Medium"/>
              </a:defRPr>
            </a:lvl1pPr>
          </a:lstStyle>
          <a:p>
            <a:r>
              <a:t>SECTION</a:t>
            </a:r>
          </a:p>
        </p:txBody>
      </p:sp>
      <p:sp>
        <p:nvSpPr>
          <p:cNvPr id="1578" name="Square"/>
          <p:cNvSpPr>
            <a:spLocks noGrp="1"/>
          </p:cNvSpPr>
          <p:nvPr>
            <p:ph type="body" sz="quarter" idx="17"/>
          </p:nvPr>
        </p:nvSpPr>
        <p:spPr>
          <a:xfrm rot="2700000">
            <a:off x="3645587" y="5570709"/>
            <a:ext cx="74084" cy="75372"/>
          </a:xfrm>
          <a:prstGeom prst="rect">
            <a:avLst/>
          </a:prstGeom>
          <a:solidFill>
            <a:srgbClr val="000000"/>
          </a:solidFill>
          <a:ln>
            <a:solidFill>
              <a:schemeClr val="accent1">
                <a:hueOff val="-11708571"/>
                <a:satOff val="-92105"/>
                <a:lumOff val="44705"/>
              </a:schemeClr>
            </a:solidFill>
          </a:ln>
        </p:spPr>
        <p:txBody>
          <a:bodyPr lIns="53578" tIns="53578" rIns="53578" bIns="53578">
            <a:noAutofit/>
          </a:bodyPr>
          <a:lstStyle>
            <a:lvl1pPr marL="0" indent="0" algn="ctr" defTabSz="457200">
              <a:lnSpc>
                <a:spcPct val="80000"/>
              </a:lnSpc>
              <a:spcBef>
                <a:spcPts val="0"/>
              </a:spcBef>
              <a:buClr>
                <a:srgbClr val="000000"/>
              </a:buClr>
              <a:buSzTx/>
              <a:buNone/>
              <a:defRPr sz="1800" cap="all" spc="180">
                <a:uFill>
                  <a:solidFill>
                    <a:schemeClr val="accent1">
                      <a:hueOff val="-11708571"/>
                      <a:satOff val="-92105"/>
                      <a:lumOff val="44705"/>
                    </a:schemeClr>
                  </a:solidFill>
                </a:uFill>
                <a:latin typeface="BentonSansF Medium"/>
                <a:sym typeface="BentonSansF Medium"/>
              </a:defRPr>
            </a:lvl1pPr>
          </a:lstStyle>
          <a:p>
            <a:pPr marL="0" indent="0" algn="ctr" defTabSz="914400">
              <a:lnSpc>
                <a:spcPct val="80000"/>
              </a:lnSpc>
              <a:spcBef>
                <a:spcPts val="0"/>
              </a:spcBef>
              <a:buClr>
                <a:srgbClr val="000000"/>
              </a:buClr>
              <a:buSzTx/>
              <a:buNone/>
              <a:defRPr sz="1800" cap="all" spc="180">
                <a:uFill>
                  <a:solidFill>
                    <a:schemeClr val="accent1">
                      <a:hueOff val="-11708571"/>
                      <a:satOff val="-92105"/>
                      <a:lumOff val="44705"/>
                    </a:schemeClr>
                  </a:solidFill>
                </a:uFill>
                <a:latin typeface="BentonSansF Medium"/>
                <a:ea typeface="BentonSansF Medium"/>
                <a:cs typeface="BentonSansF Medium"/>
                <a:sym typeface="BentonSansF Medium"/>
              </a:defRPr>
            </a:pPr>
            <a:endParaRPr/>
          </a:p>
        </p:txBody>
      </p:sp>
      <p:sp>
        <p:nvSpPr>
          <p:cNvPr id="1579" name="lorem ipsum"/>
          <p:cNvSpPr>
            <a:spLocks noGrp="1"/>
          </p:cNvSpPr>
          <p:nvPr>
            <p:ph type="body" sz="quarter" idx="18"/>
          </p:nvPr>
        </p:nvSpPr>
        <p:spPr>
          <a:xfrm>
            <a:off x="3293740" y="5666554"/>
            <a:ext cx="777777" cy="242631"/>
          </a:xfrm>
          <a:prstGeom prst="rect">
            <a:avLst/>
          </a:prstGeom>
        </p:spPr>
        <p:txBody>
          <a:bodyPr wrap="none">
            <a:spAutoFit/>
          </a:bodyPr>
          <a:lstStyle>
            <a:lvl1pPr marL="0" indent="0" algn="ctr" defTabSz="647700">
              <a:lnSpc>
                <a:spcPct val="140000"/>
              </a:lnSpc>
              <a:spcBef>
                <a:spcPts val="0"/>
              </a:spcBef>
              <a:buClr>
                <a:srgbClr val="51C400"/>
              </a:buClr>
              <a:buSzTx/>
              <a:buNone/>
              <a:defRPr sz="650" cap="all" spc="65">
                <a:uFill>
                  <a:solidFill>
                    <a:srgbClr val="0063AD"/>
                  </a:solidFill>
                </a:uFill>
                <a:latin typeface="BentonSansF Medium"/>
                <a:ea typeface="BentonSansF Medium"/>
                <a:cs typeface="BentonSansF Medium"/>
                <a:sym typeface="BentonSansF Medium"/>
              </a:defRPr>
            </a:lvl1pPr>
          </a:lstStyle>
          <a:p>
            <a:r>
              <a:t>lorem ipsum</a:t>
            </a:r>
          </a:p>
        </p:txBody>
      </p:sp>
      <p:sp>
        <p:nvSpPr>
          <p:cNvPr id="1580" name="Square"/>
          <p:cNvSpPr>
            <a:spLocks noGrp="1"/>
          </p:cNvSpPr>
          <p:nvPr>
            <p:ph type="body" sz="quarter" idx="19"/>
          </p:nvPr>
        </p:nvSpPr>
        <p:spPr>
          <a:xfrm rot="2700000">
            <a:off x="5572099" y="5577059"/>
            <a:ext cx="74084" cy="75372"/>
          </a:xfrm>
          <a:prstGeom prst="rect">
            <a:avLst/>
          </a:prstGeom>
          <a:solidFill>
            <a:srgbClr val="000000"/>
          </a:solidFill>
          <a:ln>
            <a:solidFill>
              <a:schemeClr val="accent1">
                <a:hueOff val="-11708571"/>
                <a:satOff val="-92105"/>
                <a:lumOff val="44705"/>
              </a:schemeClr>
            </a:solidFill>
          </a:ln>
        </p:spPr>
        <p:txBody>
          <a:bodyPr lIns="53578" tIns="53578" rIns="53578" bIns="53578">
            <a:noAutofit/>
          </a:bodyPr>
          <a:lstStyle>
            <a:lvl1pPr marL="0" indent="0" algn="ctr" defTabSz="457200">
              <a:lnSpc>
                <a:spcPct val="80000"/>
              </a:lnSpc>
              <a:spcBef>
                <a:spcPts val="0"/>
              </a:spcBef>
              <a:buClr>
                <a:srgbClr val="000000"/>
              </a:buClr>
              <a:buSzTx/>
              <a:buNone/>
              <a:defRPr sz="1800" cap="all" spc="180">
                <a:uFill>
                  <a:solidFill>
                    <a:schemeClr val="accent1">
                      <a:hueOff val="-11708571"/>
                      <a:satOff val="-92105"/>
                      <a:lumOff val="44705"/>
                    </a:schemeClr>
                  </a:solidFill>
                </a:uFill>
                <a:latin typeface="BentonSansF Medium"/>
                <a:sym typeface="BentonSansF Medium"/>
              </a:defRPr>
            </a:lvl1pPr>
          </a:lstStyle>
          <a:p>
            <a:pPr marL="0" indent="0" algn="ctr" defTabSz="914400">
              <a:lnSpc>
                <a:spcPct val="80000"/>
              </a:lnSpc>
              <a:spcBef>
                <a:spcPts val="0"/>
              </a:spcBef>
              <a:buClr>
                <a:srgbClr val="000000"/>
              </a:buClr>
              <a:buSzTx/>
              <a:buNone/>
              <a:defRPr sz="1800" cap="all" spc="180">
                <a:uFill>
                  <a:solidFill>
                    <a:schemeClr val="accent1">
                      <a:hueOff val="-11708571"/>
                      <a:satOff val="-92105"/>
                      <a:lumOff val="44705"/>
                    </a:schemeClr>
                  </a:solidFill>
                </a:uFill>
                <a:latin typeface="BentonSansF Medium"/>
                <a:ea typeface="BentonSansF Medium"/>
                <a:cs typeface="BentonSansF Medium"/>
                <a:sym typeface="BentonSansF Medium"/>
              </a:defRPr>
            </a:pPr>
            <a:endParaRPr/>
          </a:p>
        </p:txBody>
      </p:sp>
      <p:sp>
        <p:nvSpPr>
          <p:cNvPr id="1581" name="lorem ipsum"/>
          <p:cNvSpPr>
            <a:spLocks noGrp="1"/>
          </p:cNvSpPr>
          <p:nvPr>
            <p:ph type="body" sz="quarter" idx="20"/>
          </p:nvPr>
        </p:nvSpPr>
        <p:spPr>
          <a:xfrm>
            <a:off x="5220252" y="5666554"/>
            <a:ext cx="777777" cy="242631"/>
          </a:xfrm>
          <a:prstGeom prst="rect">
            <a:avLst/>
          </a:prstGeom>
        </p:spPr>
        <p:txBody>
          <a:bodyPr wrap="none">
            <a:spAutoFit/>
          </a:bodyPr>
          <a:lstStyle>
            <a:lvl1pPr marL="0" indent="0" algn="ctr" defTabSz="647700">
              <a:lnSpc>
                <a:spcPct val="140000"/>
              </a:lnSpc>
              <a:spcBef>
                <a:spcPts val="0"/>
              </a:spcBef>
              <a:buClr>
                <a:srgbClr val="51C400"/>
              </a:buClr>
              <a:buSzTx/>
              <a:buNone/>
              <a:defRPr sz="650" cap="all" spc="65">
                <a:uFill>
                  <a:solidFill>
                    <a:srgbClr val="0063AD"/>
                  </a:solidFill>
                </a:uFill>
                <a:latin typeface="BentonSansF Medium"/>
                <a:ea typeface="BentonSansF Medium"/>
                <a:cs typeface="BentonSansF Medium"/>
                <a:sym typeface="BentonSansF Medium"/>
              </a:defRPr>
            </a:lvl1pPr>
          </a:lstStyle>
          <a:p>
            <a:r>
              <a:t>lorem ipsum</a:t>
            </a:r>
          </a:p>
        </p:txBody>
      </p:sp>
      <p:sp>
        <p:nvSpPr>
          <p:cNvPr id="1582" name="Square"/>
          <p:cNvSpPr>
            <a:spLocks noGrp="1"/>
          </p:cNvSpPr>
          <p:nvPr>
            <p:ph type="body" sz="quarter" idx="21"/>
          </p:nvPr>
        </p:nvSpPr>
        <p:spPr>
          <a:xfrm rot="2700000">
            <a:off x="9358369" y="5570709"/>
            <a:ext cx="74084" cy="75372"/>
          </a:xfrm>
          <a:prstGeom prst="rect">
            <a:avLst/>
          </a:prstGeom>
          <a:solidFill>
            <a:srgbClr val="000000"/>
          </a:solidFill>
          <a:ln>
            <a:solidFill>
              <a:schemeClr val="accent1">
                <a:hueOff val="-11708571"/>
                <a:satOff val="-92105"/>
                <a:lumOff val="44705"/>
              </a:schemeClr>
            </a:solidFill>
          </a:ln>
        </p:spPr>
        <p:txBody>
          <a:bodyPr lIns="53578" tIns="53578" rIns="53578" bIns="53578">
            <a:noAutofit/>
          </a:bodyPr>
          <a:lstStyle>
            <a:lvl1pPr marL="0" indent="0" algn="ctr" defTabSz="457200">
              <a:lnSpc>
                <a:spcPct val="80000"/>
              </a:lnSpc>
              <a:spcBef>
                <a:spcPts val="0"/>
              </a:spcBef>
              <a:buClr>
                <a:srgbClr val="000000"/>
              </a:buClr>
              <a:buSzTx/>
              <a:buNone/>
              <a:defRPr sz="1800" cap="all" spc="180">
                <a:uFill>
                  <a:solidFill>
                    <a:schemeClr val="accent1">
                      <a:hueOff val="-11708571"/>
                      <a:satOff val="-92105"/>
                      <a:lumOff val="44705"/>
                    </a:schemeClr>
                  </a:solidFill>
                </a:uFill>
                <a:latin typeface="BentonSansF Medium"/>
                <a:sym typeface="BentonSansF Medium"/>
              </a:defRPr>
            </a:lvl1pPr>
          </a:lstStyle>
          <a:p>
            <a:pPr marL="0" indent="0" algn="ctr" defTabSz="914400">
              <a:lnSpc>
                <a:spcPct val="80000"/>
              </a:lnSpc>
              <a:spcBef>
                <a:spcPts val="0"/>
              </a:spcBef>
              <a:buClr>
                <a:srgbClr val="000000"/>
              </a:buClr>
              <a:buSzTx/>
              <a:buNone/>
              <a:defRPr sz="1800" cap="all" spc="180">
                <a:uFill>
                  <a:solidFill>
                    <a:schemeClr val="accent1">
                      <a:hueOff val="-11708571"/>
                      <a:satOff val="-92105"/>
                      <a:lumOff val="44705"/>
                    </a:schemeClr>
                  </a:solidFill>
                </a:uFill>
                <a:latin typeface="BentonSansF Medium"/>
                <a:ea typeface="BentonSansF Medium"/>
                <a:cs typeface="BentonSansF Medium"/>
                <a:sym typeface="BentonSansF Medium"/>
              </a:defRPr>
            </a:pPr>
            <a:endParaRPr/>
          </a:p>
        </p:txBody>
      </p:sp>
      <p:sp>
        <p:nvSpPr>
          <p:cNvPr id="1583" name="lorem ipsum"/>
          <p:cNvSpPr>
            <a:spLocks noGrp="1"/>
          </p:cNvSpPr>
          <p:nvPr>
            <p:ph type="body" sz="quarter" idx="22"/>
          </p:nvPr>
        </p:nvSpPr>
        <p:spPr>
          <a:xfrm>
            <a:off x="9006522" y="5666554"/>
            <a:ext cx="777777" cy="242631"/>
          </a:xfrm>
          <a:prstGeom prst="rect">
            <a:avLst/>
          </a:prstGeom>
        </p:spPr>
        <p:txBody>
          <a:bodyPr wrap="none">
            <a:spAutoFit/>
          </a:bodyPr>
          <a:lstStyle>
            <a:lvl1pPr marL="0" indent="0" algn="ctr" defTabSz="647700">
              <a:lnSpc>
                <a:spcPct val="140000"/>
              </a:lnSpc>
              <a:spcBef>
                <a:spcPts val="0"/>
              </a:spcBef>
              <a:buClr>
                <a:srgbClr val="51C400"/>
              </a:buClr>
              <a:buSzTx/>
              <a:buNone/>
              <a:defRPr sz="650" cap="all" spc="65">
                <a:uFill>
                  <a:solidFill>
                    <a:srgbClr val="0063AD"/>
                  </a:solidFill>
                </a:uFill>
                <a:latin typeface="BentonSansF Medium"/>
                <a:ea typeface="BentonSansF Medium"/>
                <a:cs typeface="BentonSansF Medium"/>
                <a:sym typeface="BentonSansF Medium"/>
              </a:defRPr>
            </a:lvl1pPr>
          </a:lstStyle>
          <a:p>
            <a:r>
              <a:t>lorem ipsum</a:t>
            </a:r>
          </a:p>
        </p:txBody>
      </p:sp>
      <p:sp>
        <p:nvSpPr>
          <p:cNvPr id="1584" name="Square"/>
          <p:cNvSpPr>
            <a:spLocks noGrp="1"/>
          </p:cNvSpPr>
          <p:nvPr>
            <p:ph type="body" sz="quarter" idx="23"/>
          </p:nvPr>
        </p:nvSpPr>
        <p:spPr>
          <a:xfrm rot="2700000">
            <a:off x="11262736" y="5570709"/>
            <a:ext cx="74084" cy="75372"/>
          </a:xfrm>
          <a:prstGeom prst="rect">
            <a:avLst/>
          </a:prstGeom>
          <a:solidFill>
            <a:srgbClr val="000000"/>
          </a:solidFill>
          <a:ln>
            <a:solidFill>
              <a:schemeClr val="accent1">
                <a:hueOff val="-11708571"/>
                <a:satOff val="-92105"/>
                <a:lumOff val="44705"/>
              </a:schemeClr>
            </a:solidFill>
          </a:ln>
        </p:spPr>
        <p:txBody>
          <a:bodyPr lIns="53578" tIns="53578" rIns="53578" bIns="53578">
            <a:noAutofit/>
          </a:bodyPr>
          <a:lstStyle>
            <a:lvl1pPr marL="0" indent="0" algn="ctr" defTabSz="457200">
              <a:lnSpc>
                <a:spcPct val="80000"/>
              </a:lnSpc>
              <a:spcBef>
                <a:spcPts val="0"/>
              </a:spcBef>
              <a:buSzTx/>
              <a:buNone/>
              <a:defRPr sz="1800" cap="all" spc="180">
                <a:uFill>
                  <a:solidFill>
                    <a:schemeClr val="accent1">
                      <a:hueOff val="-11708571"/>
                      <a:satOff val="-92105"/>
                      <a:lumOff val="44705"/>
                    </a:schemeClr>
                  </a:solidFill>
                </a:uFill>
                <a:latin typeface="BentonSansF Medium"/>
                <a:sym typeface="BentonSansF Medium"/>
              </a:defRPr>
            </a:lvl1pPr>
          </a:lstStyle>
          <a:p>
            <a:pPr marL="0" indent="0" algn="ctr" defTabSz="914400">
              <a:lnSpc>
                <a:spcPct val="80000"/>
              </a:lnSpc>
              <a:spcBef>
                <a:spcPts val="0"/>
              </a:spcBef>
              <a:buSzTx/>
              <a:buNone/>
              <a:defRPr sz="1800" cap="all" spc="180">
                <a:uFill>
                  <a:solidFill>
                    <a:schemeClr val="accent1">
                      <a:hueOff val="-11708571"/>
                      <a:satOff val="-92105"/>
                      <a:lumOff val="44705"/>
                    </a:schemeClr>
                  </a:solidFill>
                </a:uFill>
                <a:latin typeface="BentonSansF Medium"/>
                <a:ea typeface="BentonSansF Medium"/>
                <a:cs typeface="BentonSansF Medium"/>
                <a:sym typeface="BentonSansF Medium"/>
              </a:defRPr>
            </a:pPr>
            <a:endParaRPr/>
          </a:p>
        </p:txBody>
      </p:sp>
      <p:sp>
        <p:nvSpPr>
          <p:cNvPr id="1585" name="lorem ipsum"/>
          <p:cNvSpPr>
            <a:spLocks noGrp="1"/>
          </p:cNvSpPr>
          <p:nvPr>
            <p:ph type="body" sz="quarter" idx="24"/>
          </p:nvPr>
        </p:nvSpPr>
        <p:spPr>
          <a:xfrm>
            <a:off x="10910889" y="5666554"/>
            <a:ext cx="777777" cy="242631"/>
          </a:xfrm>
          <a:prstGeom prst="rect">
            <a:avLst/>
          </a:prstGeom>
        </p:spPr>
        <p:txBody>
          <a:bodyPr wrap="none">
            <a:spAutoFit/>
          </a:bodyPr>
          <a:lstStyle>
            <a:lvl1pPr marL="0" indent="0" algn="ctr" defTabSz="647700">
              <a:lnSpc>
                <a:spcPct val="140000"/>
              </a:lnSpc>
              <a:spcBef>
                <a:spcPts val="0"/>
              </a:spcBef>
              <a:buClr>
                <a:srgbClr val="51C400"/>
              </a:buClr>
              <a:buSzTx/>
              <a:buNone/>
              <a:defRPr sz="650" cap="all" spc="65">
                <a:uFill>
                  <a:solidFill>
                    <a:srgbClr val="0063AD"/>
                  </a:solidFill>
                </a:uFill>
                <a:latin typeface="BentonSansF Medium"/>
                <a:ea typeface="BentonSansF Medium"/>
                <a:cs typeface="BentonSansF Medium"/>
                <a:sym typeface="BentonSansF Medium"/>
              </a:defRPr>
            </a:lvl1pPr>
          </a:lstStyle>
          <a:p>
            <a:r>
              <a:t>lorem ipsum</a:t>
            </a:r>
          </a:p>
        </p:txBody>
      </p:sp>
      <p:sp>
        <p:nvSpPr>
          <p:cNvPr id="1586" name="Square"/>
          <p:cNvSpPr>
            <a:spLocks noGrp="1"/>
          </p:cNvSpPr>
          <p:nvPr>
            <p:ph type="body" sz="quarter" idx="25"/>
          </p:nvPr>
        </p:nvSpPr>
        <p:spPr>
          <a:xfrm rot="2700000">
            <a:off x="2682330" y="5577059"/>
            <a:ext cx="74084" cy="75372"/>
          </a:xfrm>
          <a:prstGeom prst="rect">
            <a:avLst/>
          </a:prstGeom>
          <a:solidFill>
            <a:srgbClr val="000000"/>
          </a:solidFill>
          <a:ln>
            <a:solidFill>
              <a:schemeClr val="accent1">
                <a:hueOff val="-11708571"/>
                <a:satOff val="-92105"/>
                <a:lumOff val="44705"/>
              </a:schemeClr>
            </a:solidFill>
          </a:ln>
        </p:spPr>
        <p:txBody>
          <a:bodyPr lIns="53578" tIns="53578" rIns="53578" bIns="53578">
            <a:noAutofit/>
          </a:bodyPr>
          <a:lstStyle>
            <a:lvl1pPr marL="0" indent="0" algn="ctr" defTabSz="457200">
              <a:lnSpc>
                <a:spcPct val="80000"/>
              </a:lnSpc>
              <a:spcBef>
                <a:spcPts val="0"/>
              </a:spcBef>
              <a:buSzTx/>
              <a:buNone/>
              <a:defRPr sz="1800" cap="all" spc="180">
                <a:uFill>
                  <a:solidFill>
                    <a:schemeClr val="accent1">
                      <a:hueOff val="-11708571"/>
                      <a:satOff val="-92105"/>
                      <a:lumOff val="44705"/>
                    </a:schemeClr>
                  </a:solidFill>
                </a:uFill>
                <a:latin typeface="BentonSansF Medium"/>
                <a:sym typeface="BentonSansF Medium"/>
              </a:defRPr>
            </a:lvl1pPr>
          </a:lstStyle>
          <a:p>
            <a:pPr marL="0" indent="0" algn="ctr" defTabSz="914400">
              <a:lnSpc>
                <a:spcPct val="80000"/>
              </a:lnSpc>
              <a:spcBef>
                <a:spcPts val="0"/>
              </a:spcBef>
              <a:buSzTx/>
              <a:buNone/>
              <a:defRPr sz="1800" cap="all" spc="180">
                <a:uFill>
                  <a:solidFill>
                    <a:schemeClr val="accent1">
                      <a:hueOff val="-11708571"/>
                      <a:satOff val="-92105"/>
                      <a:lumOff val="44705"/>
                    </a:schemeClr>
                  </a:solidFill>
                </a:uFill>
                <a:latin typeface="BentonSansF Medium"/>
                <a:ea typeface="BentonSansF Medium"/>
                <a:cs typeface="BentonSansF Medium"/>
                <a:sym typeface="BentonSansF Medium"/>
              </a:defRPr>
            </a:pPr>
            <a:endParaRPr/>
          </a:p>
        </p:txBody>
      </p:sp>
      <p:sp>
        <p:nvSpPr>
          <p:cNvPr id="1587" name="lorem ipsum"/>
          <p:cNvSpPr>
            <a:spLocks noGrp="1"/>
          </p:cNvSpPr>
          <p:nvPr>
            <p:ph type="body" sz="quarter" idx="26"/>
          </p:nvPr>
        </p:nvSpPr>
        <p:spPr>
          <a:xfrm>
            <a:off x="2330483" y="5666554"/>
            <a:ext cx="777777" cy="242631"/>
          </a:xfrm>
          <a:prstGeom prst="rect">
            <a:avLst/>
          </a:prstGeom>
        </p:spPr>
        <p:txBody>
          <a:bodyPr wrap="none">
            <a:spAutoFit/>
          </a:bodyPr>
          <a:lstStyle>
            <a:lvl1pPr marL="0" indent="0" algn="ctr" defTabSz="647700">
              <a:lnSpc>
                <a:spcPct val="140000"/>
              </a:lnSpc>
              <a:spcBef>
                <a:spcPts val="0"/>
              </a:spcBef>
              <a:buClr>
                <a:srgbClr val="51C400"/>
              </a:buClr>
              <a:buSzTx/>
              <a:buNone/>
              <a:defRPr sz="650" cap="all" spc="65">
                <a:uFill>
                  <a:solidFill>
                    <a:srgbClr val="0063AD"/>
                  </a:solidFill>
                </a:uFill>
                <a:latin typeface="BentonSansF Medium"/>
                <a:ea typeface="BentonSansF Medium"/>
                <a:cs typeface="BentonSansF Medium"/>
                <a:sym typeface="BentonSansF Medium"/>
              </a:defRPr>
            </a:lvl1pPr>
          </a:lstStyle>
          <a:p>
            <a:r>
              <a:t>lorem ipsum</a:t>
            </a:r>
          </a:p>
        </p:txBody>
      </p:sp>
      <p:sp>
        <p:nvSpPr>
          <p:cNvPr id="1588" name="Image"/>
          <p:cNvSpPr>
            <a:spLocks noGrp="1"/>
          </p:cNvSpPr>
          <p:nvPr>
            <p:ph type="pic" sz="quarter" idx="27"/>
          </p:nvPr>
        </p:nvSpPr>
        <p:spPr>
          <a:xfrm>
            <a:off x="2144656" y="755500"/>
            <a:ext cx="1149316" cy="646494"/>
          </a:xfrm>
          <a:prstGeom prst="rect">
            <a:avLst/>
          </a:prstGeom>
        </p:spPr>
        <p:txBody>
          <a:bodyPr lIns="91439" tIns="45719" rIns="91439" bIns="45719" anchor="t">
            <a:noAutofit/>
          </a:bodyPr>
          <a:lstStyle/>
          <a:p>
            <a:endParaRPr/>
          </a:p>
        </p:txBody>
      </p:sp>
      <p:sp>
        <p:nvSpPr>
          <p:cNvPr id="1589" name="Image"/>
          <p:cNvSpPr>
            <a:spLocks noGrp="1"/>
          </p:cNvSpPr>
          <p:nvPr>
            <p:ph type="pic" sz="quarter" idx="28"/>
          </p:nvPr>
        </p:nvSpPr>
        <p:spPr>
          <a:xfrm>
            <a:off x="4071168" y="755500"/>
            <a:ext cx="1149316" cy="646494"/>
          </a:xfrm>
          <a:prstGeom prst="rect">
            <a:avLst/>
          </a:prstGeom>
        </p:spPr>
        <p:txBody>
          <a:bodyPr lIns="91439" tIns="45719" rIns="91439" bIns="45719" anchor="t">
            <a:noAutofit/>
          </a:bodyPr>
          <a:lstStyle/>
          <a:p>
            <a:endParaRPr/>
          </a:p>
        </p:txBody>
      </p:sp>
      <p:sp>
        <p:nvSpPr>
          <p:cNvPr id="1590" name="Image"/>
          <p:cNvSpPr>
            <a:spLocks noGrp="1"/>
          </p:cNvSpPr>
          <p:nvPr>
            <p:ph type="pic" sz="quarter" idx="29"/>
          </p:nvPr>
        </p:nvSpPr>
        <p:spPr>
          <a:xfrm>
            <a:off x="6929186" y="755500"/>
            <a:ext cx="1149316" cy="646494"/>
          </a:xfrm>
          <a:prstGeom prst="rect">
            <a:avLst/>
          </a:prstGeom>
        </p:spPr>
        <p:txBody>
          <a:bodyPr lIns="91439" tIns="45719" rIns="91439" bIns="45719" anchor="t">
            <a:noAutofit/>
          </a:bodyPr>
          <a:lstStyle/>
          <a:p>
            <a:endParaRPr/>
          </a:p>
        </p:txBody>
      </p:sp>
      <p:sp>
        <p:nvSpPr>
          <p:cNvPr id="1591" name="Image"/>
          <p:cNvSpPr>
            <a:spLocks noGrp="1"/>
          </p:cNvSpPr>
          <p:nvPr>
            <p:ph type="pic" sz="quarter" idx="30"/>
          </p:nvPr>
        </p:nvSpPr>
        <p:spPr>
          <a:xfrm>
            <a:off x="9787205" y="755500"/>
            <a:ext cx="1149316" cy="646494"/>
          </a:xfrm>
          <a:prstGeom prst="rect">
            <a:avLst/>
          </a:prstGeom>
        </p:spPr>
        <p:txBody>
          <a:bodyPr lIns="91439" tIns="45719" rIns="91439" bIns="45719" anchor="t">
            <a:noAutofit/>
          </a:bodyPr>
          <a:lstStyle/>
          <a:p>
            <a:endParaRPr/>
          </a:p>
        </p:txBody>
      </p:sp>
      <p:sp>
        <p:nvSpPr>
          <p:cNvPr id="1592" name="Slide Number"/>
          <p:cNvSpPr txBox="1">
            <a:spLocks noGrp="1"/>
          </p:cNvSpPr>
          <p:nvPr>
            <p:ph type="sldNum" sz="quarter" idx="2"/>
          </p:nvPr>
        </p:nvSpPr>
        <p:spPr>
          <a:xfrm>
            <a:off x="8736225" y="6180921"/>
            <a:ext cx="279881" cy="350861"/>
          </a:xfrm>
          <a:prstGeom prst="rect">
            <a:avLst/>
          </a:prstGeom>
        </p:spPr>
        <p:txBody>
          <a:bodyPr lIns="45718" tIns="45718" rIns="45718" bIns="45718" anchor="ctr"/>
          <a:lstStyle>
            <a:lvl1pPr algn="l" defTabSz="411480">
              <a:lnSpc>
                <a:spcPct val="140000"/>
              </a:lnSpc>
              <a:defRPr sz="1200">
                <a:solidFill>
                  <a:srgbClr val="000000"/>
                </a:solidFill>
                <a:latin typeface="+mn-lt"/>
                <a:ea typeface="+mn-ea"/>
                <a:cs typeface="+mn-cs"/>
                <a:sym typeface="BentonSansF"/>
              </a:defRPr>
            </a:lvl1pPr>
          </a:lstStyle>
          <a:p>
            <a:fld id="{86CB4B4D-7CA3-9044-876B-883B54F8677D}" type="slidenum">
              <a:rPr/>
              <a:pPr/>
              <a:t>‹#›</a:t>
            </a:fld>
            <a:endParaRPr/>
          </a:p>
        </p:txBody>
      </p:sp>
    </p:spTree>
    <p:extLst>
      <p:ext uri="{BB962C8B-B14F-4D97-AF65-F5344CB8AC3E}">
        <p14:creationId xmlns:p14="http://schemas.microsoft.com/office/powerpoint/2010/main" val="2713092242"/>
      </p:ext>
    </p:extLst>
  </p:cSld>
  <p:clrMapOvr>
    <a:masterClrMapping/>
  </p:clrMapOvr>
  <p:transition spd="med"/>
</p:sldLayout>
</file>

<file path=ppt/slideLayouts/slideLayout127.xml><?xml version="1.0" encoding="utf-8"?>
<p:sldLayout xmlns:a="http://schemas.openxmlformats.org/drawingml/2006/main" xmlns:r="http://schemas.openxmlformats.org/officeDocument/2006/relationships" xmlns:p="http://schemas.openxmlformats.org/presentationml/2006/main" type="tx">
  <p:cSld name="1_Reference: Complex project timeline v.2">
    <p:spTree>
      <p:nvGrpSpPr>
        <p:cNvPr id="1" name=""/>
        <p:cNvGrpSpPr/>
        <p:nvPr/>
      </p:nvGrpSpPr>
      <p:grpSpPr>
        <a:xfrm>
          <a:off x="0" y="0"/>
          <a:ext cx="0" cy="0"/>
          <a:chOff x="0" y="0"/>
          <a:chExt cx="0" cy="0"/>
        </a:xfrm>
      </p:grpSpPr>
      <p:graphicFrame>
        <p:nvGraphicFramePr>
          <p:cNvPr id="1599" name="Table"/>
          <p:cNvGraphicFramePr/>
          <p:nvPr/>
        </p:nvGraphicFramePr>
        <p:xfrm>
          <a:off x="898573" y="1185333"/>
          <a:ext cx="10398824" cy="5059711"/>
        </p:xfrm>
        <a:graphic>
          <a:graphicData uri="http://schemas.openxmlformats.org/drawingml/2006/table">
            <a:tbl>
              <a:tblPr/>
              <a:tblGrid>
                <a:gridCol w="835318">
                  <a:extLst>
                    <a:ext uri="{9D8B030D-6E8A-4147-A177-3AD203B41FA5}">
                      <a16:colId xmlns:a16="http://schemas.microsoft.com/office/drawing/2014/main" xmlns="" val="20000"/>
                    </a:ext>
                  </a:extLst>
                </a:gridCol>
                <a:gridCol w="279400">
                  <a:extLst>
                    <a:ext uri="{9D8B030D-6E8A-4147-A177-3AD203B41FA5}">
                      <a16:colId xmlns:a16="http://schemas.microsoft.com/office/drawing/2014/main" xmlns="" val="20001"/>
                    </a:ext>
                  </a:extLst>
                </a:gridCol>
                <a:gridCol w="931506">
                  <a:extLst>
                    <a:ext uri="{9D8B030D-6E8A-4147-A177-3AD203B41FA5}">
                      <a16:colId xmlns:a16="http://schemas.microsoft.com/office/drawing/2014/main" xmlns="" val="20002"/>
                    </a:ext>
                  </a:extLst>
                </a:gridCol>
                <a:gridCol w="931506">
                  <a:extLst>
                    <a:ext uri="{9D8B030D-6E8A-4147-A177-3AD203B41FA5}">
                      <a16:colId xmlns:a16="http://schemas.microsoft.com/office/drawing/2014/main" xmlns="" val="20003"/>
                    </a:ext>
                  </a:extLst>
                </a:gridCol>
                <a:gridCol w="279400">
                  <a:extLst>
                    <a:ext uri="{9D8B030D-6E8A-4147-A177-3AD203B41FA5}">
                      <a16:colId xmlns:a16="http://schemas.microsoft.com/office/drawing/2014/main" xmlns="" val="20004"/>
                    </a:ext>
                  </a:extLst>
                </a:gridCol>
                <a:gridCol w="931506">
                  <a:extLst>
                    <a:ext uri="{9D8B030D-6E8A-4147-A177-3AD203B41FA5}">
                      <a16:colId xmlns:a16="http://schemas.microsoft.com/office/drawing/2014/main" xmlns="" val="20005"/>
                    </a:ext>
                  </a:extLst>
                </a:gridCol>
                <a:gridCol w="931506">
                  <a:extLst>
                    <a:ext uri="{9D8B030D-6E8A-4147-A177-3AD203B41FA5}">
                      <a16:colId xmlns:a16="http://schemas.microsoft.com/office/drawing/2014/main" xmlns="" val="20006"/>
                    </a:ext>
                  </a:extLst>
                </a:gridCol>
                <a:gridCol w="279400">
                  <a:extLst>
                    <a:ext uri="{9D8B030D-6E8A-4147-A177-3AD203B41FA5}">
                      <a16:colId xmlns:a16="http://schemas.microsoft.com/office/drawing/2014/main" xmlns="" val="20007"/>
                    </a:ext>
                  </a:extLst>
                </a:gridCol>
                <a:gridCol w="931506">
                  <a:extLst>
                    <a:ext uri="{9D8B030D-6E8A-4147-A177-3AD203B41FA5}">
                      <a16:colId xmlns:a16="http://schemas.microsoft.com/office/drawing/2014/main" xmlns="" val="20008"/>
                    </a:ext>
                  </a:extLst>
                </a:gridCol>
                <a:gridCol w="931506">
                  <a:extLst>
                    <a:ext uri="{9D8B030D-6E8A-4147-A177-3AD203B41FA5}">
                      <a16:colId xmlns:a16="http://schemas.microsoft.com/office/drawing/2014/main" xmlns="" val="20009"/>
                    </a:ext>
                  </a:extLst>
                </a:gridCol>
                <a:gridCol w="931506">
                  <a:extLst>
                    <a:ext uri="{9D8B030D-6E8A-4147-A177-3AD203B41FA5}">
                      <a16:colId xmlns:a16="http://schemas.microsoft.com/office/drawing/2014/main" xmlns="" val="20010"/>
                    </a:ext>
                  </a:extLst>
                </a:gridCol>
                <a:gridCol w="931506">
                  <a:extLst>
                    <a:ext uri="{9D8B030D-6E8A-4147-A177-3AD203B41FA5}">
                      <a16:colId xmlns:a16="http://schemas.microsoft.com/office/drawing/2014/main" xmlns="" val="20011"/>
                    </a:ext>
                  </a:extLst>
                </a:gridCol>
                <a:gridCol w="279400">
                  <a:extLst>
                    <a:ext uri="{9D8B030D-6E8A-4147-A177-3AD203B41FA5}">
                      <a16:colId xmlns:a16="http://schemas.microsoft.com/office/drawing/2014/main" xmlns="" val="20012"/>
                    </a:ext>
                  </a:extLst>
                </a:gridCol>
                <a:gridCol w="931506">
                  <a:extLst>
                    <a:ext uri="{9D8B030D-6E8A-4147-A177-3AD203B41FA5}">
                      <a16:colId xmlns:a16="http://schemas.microsoft.com/office/drawing/2014/main" xmlns="" val="20013"/>
                    </a:ext>
                  </a:extLst>
                </a:gridCol>
                <a:gridCol w="931506">
                  <a:extLst>
                    <a:ext uri="{9D8B030D-6E8A-4147-A177-3AD203B41FA5}">
                      <a16:colId xmlns:a16="http://schemas.microsoft.com/office/drawing/2014/main" xmlns="" val="20014"/>
                    </a:ext>
                  </a:extLst>
                </a:gridCol>
              </a:tblGrid>
              <a:tr h="1096264">
                <a:tc>
                  <a:txBody>
                    <a:bodyPr/>
                    <a:lstStyle/>
                    <a:p>
                      <a:pPr algn="l" defTabSz="914400">
                        <a:lnSpc>
                          <a:spcPct val="150000"/>
                        </a:lnSpc>
                        <a:defRPr sz="1800"/>
                      </a:pPr>
                      <a:r>
                        <a:rPr sz="1000">
                          <a:solidFill>
                            <a:srgbClr val="424242"/>
                          </a:solidFill>
                          <a:latin typeface="Quarto Bold"/>
                          <a:ea typeface="Quarto Bold"/>
                          <a:cs typeface="Quarto Bold"/>
                          <a:sym typeface="Quarto Bold"/>
                        </a:rPr>
                        <a:t>Subhead</a:t>
                      </a:r>
                    </a:p>
                  </a:txBody>
                  <a:tcPr marL="25400" marR="25400" marT="25400" marB="25400" anchor="b" horzOverflow="overflow">
                    <a:lnL w="3175">
                      <a:solidFill>
                        <a:schemeClr val="accent1">
                          <a:hueOff val="-11708571"/>
                          <a:satOff val="-92105"/>
                          <a:lumOff val="44705"/>
                        </a:schemeClr>
                      </a:solidFill>
                      <a:miter lim="400000"/>
                    </a:lnL>
                    <a:lnR w="0">
                      <a:miter lim="400000"/>
                    </a:lnR>
                    <a:lnT w="12700">
                      <a:solidFill>
                        <a:srgbClr val="000000"/>
                      </a:solidFill>
                    </a:lnT>
                    <a:lnB w="3175">
                      <a:solidFill>
                        <a:schemeClr val="accent1">
                          <a:hueOff val="-11708571"/>
                          <a:satOff val="-92105"/>
                          <a:lumOff val="44705"/>
                        </a:schemeClr>
                      </a:solidFill>
                      <a:miter lim="400000"/>
                    </a:lnB>
                    <a:noFill/>
                  </a:tcPr>
                </a:tc>
                <a:tc>
                  <a:txBody>
                    <a:bodyPr/>
                    <a:lstStyle/>
                    <a:p>
                      <a:pPr algn="ctr" defTabSz="914400">
                        <a:lnSpc>
                          <a:spcPct val="150000"/>
                        </a:lnSpc>
                        <a:defRPr sz="2800">
                          <a:solidFill>
                            <a:srgbClr val="424242"/>
                          </a:solidFill>
                          <a:latin typeface="Quarto Bold"/>
                          <a:ea typeface="Quarto Bold"/>
                          <a:cs typeface="Quarto Bold"/>
                          <a:sym typeface="Quarto Bold"/>
                        </a:defRPr>
                      </a:pPr>
                      <a:endParaRPr sz="1400"/>
                    </a:p>
                  </a:txBody>
                  <a:tcPr marL="25400" marR="25400" marT="25400" marB="25400" anchor="b" horzOverflow="overflow">
                    <a:lnL w="0">
                      <a:miter lim="400000"/>
                    </a:lnL>
                    <a:lnR w="0">
                      <a:miter lim="400000"/>
                    </a:lnR>
                    <a:lnT w="0">
                      <a:miter lim="400000"/>
                    </a:lnT>
                    <a:lnB w="3175">
                      <a:solidFill>
                        <a:schemeClr val="accent1">
                          <a:hueOff val="-11708571"/>
                          <a:satOff val="-92105"/>
                          <a:lumOff val="44705"/>
                        </a:schemeClr>
                      </a:solidFill>
                      <a:miter lim="400000"/>
                    </a:lnB>
                    <a:noFill/>
                  </a:tcPr>
                </a:tc>
                <a:tc gridSpan="2">
                  <a:txBody>
                    <a:bodyPr/>
                    <a:lstStyle/>
                    <a:p>
                      <a:pPr algn="ctr" defTabSz="822960">
                        <a:lnSpc>
                          <a:spcPct val="490000"/>
                        </a:lnSpc>
                        <a:defRPr sz="2800">
                          <a:solidFill>
                            <a:srgbClr val="424242"/>
                          </a:solidFill>
                          <a:latin typeface="Quarto Bold"/>
                          <a:ea typeface="Quarto Bold"/>
                          <a:cs typeface="Quarto Bold"/>
                          <a:sym typeface="Quarto Bold"/>
                        </a:defRPr>
                      </a:pPr>
                      <a:r>
                        <a:rPr sz="1400">
                          <a:solidFill>
                            <a:srgbClr val="60279F"/>
                          </a:solidFill>
                        </a:rPr>
                        <a:t>Immersion</a:t>
                      </a:r>
                      <a:r>
                        <a:rPr sz="1400"/>
                        <a:t>	</a:t>
                      </a:r>
                    </a:p>
                  </a:txBody>
                  <a:tcPr marL="25400" marR="25400" marT="25400" marB="25400" anchor="b" horzOverflow="overflow">
                    <a:lnL w="0">
                      <a:miter lim="400000"/>
                    </a:lnL>
                    <a:lnR w="0">
                      <a:miter lim="400000"/>
                    </a:lnR>
                    <a:lnT w="12700">
                      <a:solidFill>
                        <a:srgbClr val="000000"/>
                      </a:solidFill>
                    </a:lnT>
                    <a:lnB w="3175">
                      <a:solidFill>
                        <a:schemeClr val="accent1">
                          <a:hueOff val="-11708571"/>
                          <a:satOff val="-92105"/>
                          <a:lumOff val="44705"/>
                        </a:schemeClr>
                      </a:solidFill>
                      <a:miter lim="400000"/>
                    </a:lnB>
                    <a:noFill/>
                  </a:tcPr>
                </a:tc>
                <a:tc hMerge="1">
                  <a:txBody>
                    <a:bodyPr/>
                    <a:lstStyle/>
                    <a:p>
                      <a:endParaRPr lang="en-US"/>
                    </a:p>
                  </a:txBody>
                  <a:tcPr/>
                </a:tc>
                <a:tc>
                  <a:txBody>
                    <a:bodyPr/>
                    <a:lstStyle/>
                    <a:p>
                      <a:pPr algn="ctr" defTabSz="822960">
                        <a:lnSpc>
                          <a:spcPct val="490000"/>
                        </a:lnSpc>
                        <a:defRPr sz="2800">
                          <a:solidFill>
                            <a:srgbClr val="424242"/>
                          </a:solidFill>
                          <a:latin typeface="Quarto Bold"/>
                          <a:ea typeface="Quarto Bold"/>
                          <a:cs typeface="Quarto Bold"/>
                          <a:sym typeface="Quarto Bold"/>
                        </a:defRPr>
                      </a:pPr>
                      <a:endParaRPr sz="1400"/>
                    </a:p>
                  </a:txBody>
                  <a:tcPr marL="25400" marR="25400" marT="25400" marB="25400" anchor="b" horzOverflow="overflow">
                    <a:lnL w="0">
                      <a:miter lim="400000"/>
                    </a:lnL>
                    <a:lnR w="0">
                      <a:miter lim="400000"/>
                    </a:lnR>
                    <a:lnT w="0">
                      <a:miter lim="400000"/>
                    </a:lnT>
                    <a:lnB w="3175">
                      <a:solidFill>
                        <a:schemeClr val="accent1">
                          <a:hueOff val="-11708571"/>
                          <a:satOff val="-92105"/>
                          <a:lumOff val="44705"/>
                        </a:schemeClr>
                      </a:solidFill>
                      <a:miter lim="400000"/>
                    </a:lnB>
                    <a:noFill/>
                  </a:tcPr>
                </a:tc>
                <a:tc gridSpan="2">
                  <a:txBody>
                    <a:bodyPr/>
                    <a:lstStyle/>
                    <a:p>
                      <a:pPr algn="ctr" defTabSz="822960">
                        <a:lnSpc>
                          <a:spcPct val="490000"/>
                        </a:lnSpc>
                        <a:defRPr sz="2800">
                          <a:solidFill>
                            <a:srgbClr val="138AB2"/>
                          </a:solidFill>
                          <a:latin typeface="Quarto Bold"/>
                          <a:ea typeface="Quarto Bold"/>
                          <a:cs typeface="Quarto Bold"/>
                          <a:sym typeface="Quarto Bold"/>
                        </a:defRPr>
                      </a:pPr>
                      <a:r>
                        <a:rPr sz="1400"/>
                        <a:t>Discover</a:t>
                      </a:r>
                    </a:p>
                  </a:txBody>
                  <a:tcPr marL="25400" marR="25400" marT="25400" marB="25400" anchor="b" horzOverflow="overflow">
                    <a:lnL w="0">
                      <a:miter lim="400000"/>
                    </a:lnL>
                    <a:lnR w="0">
                      <a:miter lim="400000"/>
                    </a:lnR>
                    <a:lnT w="12700">
                      <a:solidFill>
                        <a:srgbClr val="000000"/>
                      </a:solidFill>
                    </a:lnT>
                    <a:lnB w="3175">
                      <a:solidFill>
                        <a:schemeClr val="accent1">
                          <a:hueOff val="-11708571"/>
                          <a:satOff val="-92105"/>
                          <a:lumOff val="44705"/>
                        </a:schemeClr>
                      </a:solidFill>
                      <a:miter lim="400000"/>
                    </a:lnB>
                    <a:noFill/>
                  </a:tcPr>
                </a:tc>
                <a:tc hMerge="1">
                  <a:txBody>
                    <a:bodyPr/>
                    <a:lstStyle/>
                    <a:p>
                      <a:endParaRPr lang="en-US"/>
                    </a:p>
                  </a:txBody>
                  <a:tcPr/>
                </a:tc>
                <a:tc>
                  <a:txBody>
                    <a:bodyPr/>
                    <a:lstStyle/>
                    <a:p>
                      <a:pPr algn="ctr" defTabSz="822960">
                        <a:lnSpc>
                          <a:spcPct val="490000"/>
                        </a:lnSpc>
                        <a:defRPr sz="2800">
                          <a:solidFill>
                            <a:srgbClr val="424242"/>
                          </a:solidFill>
                          <a:latin typeface="Quarto Bold"/>
                          <a:ea typeface="Quarto Bold"/>
                          <a:cs typeface="Quarto Bold"/>
                          <a:sym typeface="Quarto Bold"/>
                        </a:defRPr>
                      </a:pPr>
                      <a:endParaRPr sz="1400"/>
                    </a:p>
                  </a:txBody>
                  <a:tcPr marL="25400" marR="25400" marT="25400" marB="25400" anchor="b" horzOverflow="overflow">
                    <a:lnL w="0">
                      <a:miter lim="400000"/>
                    </a:lnL>
                    <a:lnR w="0">
                      <a:miter lim="400000"/>
                    </a:lnR>
                    <a:lnT w="0">
                      <a:miter lim="400000"/>
                    </a:lnT>
                    <a:lnB w="3175">
                      <a:solidFill>
                        <a:schemeClr val="accent1">
                          <a:hueOff val="-11708571"/>
                          <a:satOff val="-92105"/>
                          <a:lumOff val="44705"/>
                        </a:schemeClr>
                      </a:solidFill>
                      <a:miter lim="400000"/>
                    </a:lnB>
                    <a:noFill/>
                  </a:tcPr>
                </a:tc>
                <a:tc gridSpan="4">
                  <a:txBody>
                    <a:bodyPr/>
                    <a:lstStyle/>
                    <a:p>
                      <a:pPr algn="ctr" defTabSz="822960">
                        <a:lnSpc>
                          <a:spcPct val="490000"/>
                        </a:lnSpc>
                        <a:defRPr sz="2800">
                          <a:solidFill>
                            <a:srgbClr val="039694"/>
                          </a:solidFill>
                          <a:latin typeface="Quarto Bold"/>
                          <a:ea typeface="Quarto Bold"/>
                          <a:cs typeface="Quarto Bold"/>
                          <a:sym typeface="Quarto Bold"/>
                        </a:defRPr>
                      </a:pPr>
                      <a:r>
                        <a:rPr sz="1400"/>
                        <a:t>Design</a:t>
                      </a:r>
                    </a:p>
                  </a:txBody>
                  <a:tcPr marL="25400" marR="25400" marT="25400" marB="25400" anchor="b" horzOverflow="overflow">
                    <a:lnL w="0">
                      <a:miter lim="400000"/>
                    </a:lnL>
                    <a:lnR w="0">
                      <a:miter lim="400000"/>
                    </a:lnR>
                    <a:lnT w="12700">
                      <a:solidFill>
                        <a:srgbClr val="000000"/>
                      </a:solidFill>
                    </a:lnT>
                    <a:lnB w="3175">
                      <a:solidFill>
                        <a:schemeClr val="accent1">
                          <a:hueOff val="-11708571"/>
                          <a:satOff val="-92105"/>
                          <a:lumOff val="44705"/>
                        </a:schemeClr>
                      </a:solidFill>
                      <a:miter lim="400000"/>
                    </a:lnB>
                    <a:noFill/>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ctr" defTabSz="822960">
                        <a:lnSpc>
                          <a:spcPct val="490000"/>
                        </a:lnSpc>
                        <a:defRPr sz="2800">
                          <a:solidFill>
                            <a:srgbClr val="424242"/>
                          </a:solidFill>
                          <a:latin typeface="Quarto Bold"/>
                          <a:ea typeface="Quarto Bold"/>
                          <a:cs typeface="Quarto Bold"/>
                          <a:sym typeface="Quarto Bold"/>
                        </a:defRPr>
                      </a:pPr>
                      <a:endParaRPr sz="1400"/>
                    </a:p>
                  </a:txBody>
                  <a:tcPr marL="25400" marR="25400" marT="25400" marB="25400" anchor="b" horzOverflow="overflow">
                    <a:lnL w="0">
                      <a:miter lim="400000"/>
                    </a:lnL>
                    <a:lnR w="0">
                      <a:miter lim="400000"/>
                    </a:lnR>
                    <a:lnT w="0">
                      <a:miter lim="400000"/>
                    </a:lnT>
                    <a:lnB w="3175">
                      <a:solidFill>
                        <a:schemeClr val="accent1">
                          <a:hueOff val="-11708571"/>
                          <a:satOff val="-92105"/>
                          <a:lumOff val="44705"/>
                        </a:schemeClr>
                      </a:solidFill>
                      <a:miter lim="400000"/>
                    </a:lnB>
                    <a:noFill/>
                  </a:tcPr>
                </a:tc>
                <a:tc gridSpan="2">
                  <a:txBody>
                    <a:bodyPr/>
                    <a:lstStyle/>
                    <a:p>
                      <a:pPr algn="ctr" defTabSz="822960">
                        <a:lnSpc>
                          <a:spcPct val="490000"/>
                        </a:lnSpc>
                        <a:defRPr sz="2800">
                          <a:solidFill>
                            <a:srgbClr val="12854D"/>
                          </a:solidFill>
                          <a:latin typeface="Quarto Bold"/>
                          <a:ea typeface="Quarto Bold"/>
                          <a:cs typeface="Quarto Bold"/>
                          <a:sym typeface="Quarto Bold"/>
                        </a:defRPr>
                      </a:pPr>
                      <a:r>
                        <a:rPr sz="1400"/>
                        <a:t>Deliver</a:t>
                      </a:r>
                    </a:p>
                  </a:txBody>
                  <a:tcPr marL="25400" marR="25400" marT="25400" marB="25400" anchor="b" horzOverflow="overflow">
                    <a:lnL w="0">
                      <a:miter lim="400000"/>
                    </a:lnL>
                    <a:lnR w="3175">
                      <a:solidFill>
                        <a:schemeClr val="accent1">
                          <a:hueOff val="-11708571"/>
                          <a:satOff val="-92105"/>
                          <a:lumOff val="44705"/>
                        </a:schemeClr>
                      </a:solidFill>
                      <a:miter lim="400000"/>
                    </a:lnR>
                    <a:lnT w="12700">
                      <a:solidFill>
                        <a:srgbClr val="000000"/>
                      </a:solidFill>
                    </a:lnT>
                    <a:lnB w="3175">
                      <a:solidFill>
                        <a:schemeClr val="accent1">
                          <a:hueOff val="-11708571"/>
                          <a:satOff val="-92105"/>
                          <a:lumOff val="44705"/>
                        </a:schemeClr>
                      </a:solidFill>
                      <a:miter lim="400000"/>
                    </a:lnB>
                    <a:noFill/>
                  </a:tcPr>
                </a:tc>
                <a:tc hMerge="1">
                  <a:txBody>
                    <a:bodyPr/>
                    <a:lstStyle/>
                    <a:p>
                      <a:endParaRPr lang="en-US"/>
                    </a:p>
                  </a:txBody>
                  <a:tcPr/>
                </a:tc>
                <a:extLst>
                  <a:ext uri="{0D108BD9-81ED-4DB2-BD59-A6C34878D82A}">
                    <a16:rowId xmlns:a16="http://schemas.microsoft.com/office/drawing/2014/main" xmlns="" val="10000"/>
                  </a:ext>
                </a:extLst>
              </a:tr>
              <a:tr h="837326">
                <a:tc>
                  <a:txBody>
                    <a:bodyPr/>
                    <a:lstStyle/>
                    <a:p>
                      <a:pPr algn="l" defTabSz="822960">
                        <a:lnSpc>
                          <a:spcPct val="120000"/>
                        </a:lnSpc>
                        <a:defRPr sz="1400" spc="56">
                          <a:sym typeface="BentonSansF"/>
                        </a:defRPr>
                      </a:pPr>
                      <a:endParaRPr sz="700"/>
                    </a:p>
                  </a:txBody>
                  <a:tcPr marL="127000" marR="127000" marT="127000" marB="127000" horzOverflow="overflow">
                    <a:lnL w="3175">
                      <a:solidFill>
                        <a:schemeClr val="accent1">
                          <a:hueOff val="-11708571"/>
                          <a:satOff val="-92105"/>
                          <a:lumOff val="44705"/>
                        </a:schemeClr>
                      </a:solidFill>
                      <a:miter lim="400000"/>
                    </a:lnL>
                    <a:lnR w="0">
                      <a:miter lim="400000"/>
                    </a:lnR>
                    <a:lnT w="3175">
                      <a:solidFill>
                        <a:schemeClr val="accent1">
                          <a:hueOff val="-11708571"/>
                          <a:satOff val="-92105"/>
                          <a:lumOff val="44705"/>
                        </a:schemeClr>
                      </a:solidFill>
                      <a:miter lim="400000"/>
                    </a:lnT>
                    <a:lnB w="3175">
                      <a:solidFill>
                        <a:schemeClr val="accent1">
                          <a:hueOff val="-11708571"/>
                          <a:satOff val="-92105"/>
                          <a:lumOff val="44705"/>
                        </a:schemeClr>
                      </a:solidFill>
                      <a:miter lim="400000"/>
                    </a:lnB>
                    <a:noFill/>
                  </a:tcPr>
                </a:tc>
                <a:tc>
                  <a:txBody>
                    <a:bodyPr/>
                    <a:lstStyle/>
                    <a:p>
                      <a:pPr algn="ctr" defTabSz="822960">
                        <a:lnSpc>
                          <a:spcPct val="120000"/>
                        </a:lnSpc>
                        <a:defRPr sz="1400" spc="56">
                          <a:sym typeface="BentonSansF"/>
                        </a:defRPr>
                      </a:pPr>
                      <a:endParaRPr sz="700"/>
                    </a:p>
                  </a:txBody>
                  <a:tcPr marL="127000" marR="127000" marT="127000" marB="127000" horzOverflow="overflow">
                    <a:lnL w="0">
                      <a:miter lim="400000"/>
                    </a:lnL>
                    <a:lnR w="0">
                      <a:miter lim="400000"/>
                    </a:lnR>
                    <a:lnT w="3175">
                      <a:solidFill>
                        <a:schemeClr val="accent1">
                          <a:hueOff val="-11708571"/>
                          <a:satOff val="-92105"/>
                          <a:lumOff val="44705"/>
                        </a:schemeClr>
                      </a:solidFill>
                      <a:miter lim="400000"/>
                    </a:lnT>
                    <a:lnB w="3175">
                      <a:solidFill>
                        <a:schemeClr val="accent1">
                          <a:hueOff val="-11708571"/>
                          <a:satOff val="-92105"/>
                          <a:lumOff val="44705"/>
                        </a:schemeClr>
                      </a:solidFill>
                      <a:miter lim="400000"/>
                    </a:lnB>
                    <a:noFill/>
                  </a:tcPr>
                </a:tc>
                <a:tc gridSpan="2">
                  <a:txBody>
                    <a:bodyPr/>
                    <a:lstStyle/>
                    <a:p>
                      <a:pPr algn="ctr" defTabSz="822960">
                        <a:lnSpc>
                          <a:spcPct val="120000"/>
                        </a:lnSpc>
                        <a:defRPr sz="1800"/>
                      </a:pPr>
                      <a:r>
                        <a:rPr sz="700" spc="56">
                          <a:sym typeface="BentonSansF"/>
                        </a:rPr>
                        <a:t>Description text dolor  amet, consectetur adipisicing,  lorem ipsum dolor.</a:t>
                      </a:r>
                    </a:p>
                  </a:txBody>
                  <a:tcPr marL="127000" marR="127000" marT="127000" marB="127000" horzOverflow="overflow">
                    <a:lnL w="0">
                      <a:miter lim="400000"/>
                    </a:lnL>
                    <a:lnR w="0">
                      <a:miter lim="400000"/>
                    </a:lnR>
                    <a:lnT w="3175">
                      <a:solidFill>
                        <a:schemeClr val="accent1">
                          <a:hueOff val="-11708571"/>
                          <a:satOff val="-92105"/>
                          <a:lumOff val="44705"/>
                        </a:schemeClr>
                      </a:solidFill>
                      <a:miter lim="400000"/>
                    </a:lnT>
                    <a:lnB w="3175">
                      <a:solidFill>
                        <a:schemeClr val="accent1">
                          <a:hueOff val="-11708571"/>
                          <a:satOff val="-92105"/>
                          <a:lumOff val="44705"/>
                        </a:schemeClr>
                      </a:solidFill>
                      <a:miter lim="400000"/>
                    </a:lnB>
                    <a:noFill/>
                  </a:tcPr>
                </a:tc>
                <a:tc hMerge="1">
                  <a:txBody>
                    <a:bodyPr/>
                    <a:lstStyle/>
                    <a:p>
                      <a:endParaRPr lang="en-US"/>
                    </a:p>
                  </a:txBody>
                  <a:tcPr/>
                </a:tc>
                <a:tc>
                  <a:txBody>
                    <a:bodyPr/>
                    <a:lstStyle/>
                    <a:p>
                      <a:pPr algn="ctr" defTabSz="822960">
                        <a:lnSpc>
                          <a:spcPct val="120000"/>
                        </a:lnSpc>
                        <a:defRPr sz="1400" spc="56">
                          <a:sym typeface="BentonSansF"/>
                        </a:defRPr>
                      </a:pPr>
                      <a:endParaRPr sz="700"/>
                    </a:p>
                  </a:txBody>
                  <a:tcPr marL="127000" marR="127000" marT="127000" marB="127000" horzOverflow="overflow">
                    <a:lnL w="0">
                      <a:miter lim="400000"/>
                    </a:lnL>
                    <a:lnR w="0">
                      <a:miter lim="400000"/>
                    </a:lnR>
                    <a:lnT w="3175">
                      <a:solidFill>
                        <a:schemeClr val="accent1">
                          <a:hueOff val="-11708571"/>
                          <a:satOff val="-92105"/>
                          <a:lumOff val="44705"/>
                        </a:schemeClr>
                      </a:solidFill>
                      <a:miter lim="400000"/>
                    </a:lnT>
                    <a:lnB w="3175">
                      <a:solidFill>
                        <a:schemeClr val="accent1">
                          <a:hueOff val="-11708571"/>
                          <a:satOff val="-92105"/>
                          <a:lumOff val="44705"/>
                        </a:schemeClr>
                      </a:solidFill>
                      <a:miter lim="400000"/>
                    </a:lnB>
                    <a:noFill/>
                  </a:tcPr>
                </a:tc>
                <a:tc gridSpan="2">
                  <a:txBody>
                    <a:bodyPr/>
                    <a:lstStyle/>
                    <a:p>
                      <a:pPr algn="ctr" defTabSz="822960">
                        <a:lnSpc>
                          <a:spcPct val="120000"/>
                        </a:lnSpc>
                        <a:defRPr sz="1800"/>
                      </a:pPr>
                      <a:r>
                        <a:rPr sz="700" spc="56">
                          <a:sym typeface="BentonSansF"/>
                        </a:rPr>
                        <a:t>Description text dolor  amet, consectetur adipisicing,  lorem ipsum dolor.</a:t>
                      </a:r>
                    </a:p>
                  </a:txBody>
                  <a:tcPr marL="127000" marR="127000" marT="127000" marB="127000" horzOverflow="overflow">
                    <a:lnL w="0">
                      <a:miter lim="400000"/>
                    </a:lnL>
                    <a:lnR w="0">
                      <a:miter lim="400000"/>
                    </a:lnR>
                    <a:lnT w="3175">
                      <a:solidFill>
                        <a:schemeClr val="accent1">
                          <a:hueOff val="-11708571"/>
                          <a:satOff val="-92105"/>
                          <a:lumOff val="44705"/>
                        </a:schemeClr>
                      </a:solidFill>
                      <a:miter lim="400000"/>
                    </a:lnT>
                    <a:lnB w="3175">
                      <a:solidFill>
                        <a:schemeClr val="accent1">
                          <a:hueOff val="-11708571"/>
                          <a:satOff val="-92105"/>
                          <a:lumOff val="44705"/>
                        </a:schemeClr>
                      </a:solidFill>
                      <a:miter lim="400000"/>
                    </a:lnB>
                    <a:noFill/>
                  </a:tcPr>
                </a:tc>
                <a:tc hMerge="1">
                  <a:txBody>
                    <a:bodyPr/>
                    <a:lstStyle/>
                    <a:p>
                      <a:endParaRPr lang="en-US"/>
                    </a:p>
                  </a:txBody>
                  <a:tcPr/>
                </a:tc>
                <a:tc>
                  <a:txBody>
                    <a:bodyPr/>
                    <a:lstStyle/>
                    <a:p>
                      <a:pPr algn="ctr" defTabSz="822960">
                        <a:lnSpc>
                          <a:spcPct val="120000"/>
                        </a:lnSpc>
                        <a:defRPr sz="1400" spc="56">
                          <a:sym typeface="BentonSansF"/>
                        </a:defRPr>
                      </a:pPr>
                      <a:endParaRPr sz="700"/>
                    </a:p>
                  </a:txBody>
                  <a:tcPr marL="127000" marR="127000" marT="127000" marB="127000" horzOverflow="overflow">
                    <a:lnL w="0">
                      <a:miter lim="400000"/>
                    </a:lnL>
                    <a:lnR w="0">
                      <a:miter lim="400000"/>
                    </a:lnR>
                    <a:lnT w="3175">
                      <a:solidFill>
                        <a:schemeClr val="accent1">
                          <a:hueOff val="-11708571"/>
                          <a:satOff val="-92105"/>
                          <a:lumOff val="44705"/>
                        </a:schemeClr>
                      </a:solidFill>
                      <a:miter lim="400000"/>
                    </a:lnT>
                    <a:lnB w="3175">
                      <a:solidFill>
                        <a:schemeClr val="accent1">
                          <a:hueOff val="-11708571"/>
                          <a:satOff val="-92105"/>
                          <a:lumOff val="44705"/>
                        </a:schemeClr>
                      </a:solidFill>
                      <a:miter lim="400000"/>
                    </a:lnB>
                    <a:noFill/>
                  </a:tcPr>
                </a:tc>
                <a:tc>
                  <a:txBody>
                    <a:bodyPr/>
                    <a:lstStyle/>
                    <a:p>
                      <a:pPr algn="ctr" defTabSz="822960">
                        <a:lnSpc>
                          <a:spcPct val="120000"/>
                        </a:lnSpc>
                        <a:defRPr sz="1400" spc="56">
                          <a:sym typeface="BentonSansF"/>
                        </a:defRPr>
                      </a:pPr>
                      <a:endParaRPr sz="700"/>
                    </a:p>
                  </a:txBody>
                  <a:tcPr marL="127000" marR="127000" marT="127000" marB="127000" horzOverflow="overflow">
                    <a:lnL w="0">
                      <a:miter lim="400000"/>
                    </a:lnL>
                    <a:lnR w="12700">
                      <a:solidFill>
                        <a:schemeClr val="accent1">
                          <a:hueOff val="-11708571"/>
                          <a:satOff val="-92105"/>
                          <a:lumOff val="44705"/>
                        </a:schemeClr>
                      </a:solidFill>
                    </a:lnR>
                    <a:lnT w="3175">
                      <a:solidFill>
                        <a:schemeClr val="accent1">
                          <a:hueOff val="-11708571"/>
                          <a:satOff val="-92105"/>
                          <a:lumOff val="44705"/>
                        </a:schemeClr>
                      </a:solidFill>
                      <a:miter lim="400000"/>
                    </a:lnT>
                    <a:lnB w="3175">
                      <a:solidFill>
                        <a:schemeClr val="accent1">
                          <a:hueOff val="-11708571"/>
                          <a:satOff val="-92105"/>
                          <a:lumOff val="44705"/>
                        </a:schemeClr>
                      </a:solidFill>
                      <a:miter lim="400000"/>
                    </a:lnB>
                    <a:noFill/>
                  </a:tcPr>
                </a:tc>
                <a:tc gridSpan="2">
                  <a:txBody>
                    <a:bodyPr/>
                    <a:lstStyle/>
                    <a:p>
                      <a:pPr algn="ctr" defTabSz="822960">
                        <a:lnSpc>
                          <a:spcPct val="120000"/>
                        </a:lnSpc>
                        <a:defRPr sz="1800"/>
                      </a:pPr>
                      <a:r>
                        <a:rPr sz="700" spc="56">
                          <a:sym typeface="BentonSansF"/>
                        </a:rPr>
                        <a:t>Description text dolor  amet, consectetur adipisicing,  lorem ipsum dolor.</a:t>
                      </a:r>
                    </a:p>
                  </a:txBody>
                  <a:tcPr marL="127000" marR="127000" marT="127000" marB="127000" horzOverflow="overflow">
                    <a:lnL w="12700">
                      <a:solidFill>
                        <a:schemeClr val="accent1">
                          <a:hueOff val="-11708571"/>
                          <a:satOff val="-92105"/>
                          <a:lumOff val="44705"/>
                        </a:schemeClr>
                      </a:solidFill>
                    </a:lnL>
                    <a:lnR w="12700">
                      <a:solidFill>
                        <a:schemeClr val="accent1">
                          <a:hueOff val="-11708571"/>
                          <a:satOff val="-92105"/>
                          <a:lumOff val="44705"/>
                        </a:schemeClr>
                      </a:solidFill>
                    </a:lnR>
                    <a:lnT w="12700">
                      <a:solidFill>
                        <a:schemeClr val="accent1">
                          <a:hueOff val="-11708571"/>
                          <a:satOff val="-92105"/>
                          <a:lumOff val="44705"/>
                        </a:schemeClr>
                      </a:solidFill>
                      <a:miter lim="400000"/>
                    </a:lnT>
                    <a:lnB w="3175">
                      <a:solidFill>
                        <a:schemeClr val="accent1">
                          <a:hueOff val="-11708571"/>
                          <a:satOff val="-92105"/>
                          <a:lumOff val="44705"/>
                        </a:schemeClr>
                      </a:solidFill>
                      <a:miter lim="400000"/>
                    </a:lnB>
                  </a:tcPr>
                </a:tc>
                <a:tc hMerge="1">
                  <a:txBody>
                    <a:bodyPr/>
                    <a:lstStyle/>
                    <a:p>
                      <a:endParaRPr lang="en-US"/>
                    </a:p>
                  </a:txBody>
                  <a:tcPr/>
                </a:tc>
                <a:tc>
                  <a:txBody>
                    <a:bodyPr/>
                    <a:lstStyle/>
                    <a:p>
                      <a:pPr algn="ctr" defTabSz="822960">
                        <a:lnSpc>
                          <a:spcPct val="120000"/>
                        </a:lnSpc>
                        <a:defRPr sz="1400" spc="56">
                          <a:sym typeface="BentonSansF"/>
                        </a:defRPr>
                      </a:pPr>
                      <a:endParaRPr sz="700"/>
                    </a:p>
                  </a:txBody>
                  <a:tcPr marL="127000" marR="127000" marT="127000" marB="127000" horzOverflow="overflow">
                    <a:lnL w="12700">
                      <a:solidFill>
                        <a:schemeClr val="accent1">
                          <a:hueOff val="-11708571"/>
                          <a:satOff val="-92105"/>
                          <a:lumOff val="44705"/>
                        </a:schemeClr>
                      </a:solidFill>
                    </a:lnL>
                    <a:lnR w="0">
                      <a:miter lim="400000"/>
                    </a:lnR>
                    <a:lnT w="3175">
                      <a:solidFill>
                        <a:schemeClr val="accent1">
                          <a:hueOff val="-11708571"/>
                          <a:satOff val="-92105"/>
                          <a:lumOff val="44705"/>
                        </a:schemeClr>
                      </a:solidFill>
                      <a:miter lim="400000"/>
                    </a:lnT>
                    <a:lnB w="3175">
                      <a:solidFill>
                        <a:schemeClr val="accent1">
                          <a:hueOff val="-11708571"/>
                          <a:satOff val="-92105"/>
                          <a:lumOff val="44705"/>
                        </a:schemeClr>
                      </a:solidFill>
                      <a:miter lim="400000"/>
                    </a:lnB>
                  </a:tcPr>
                </a:tc>
                <a:tc>
                  <a:txBody>
                    <a:bodyPr/>
                    <a:lstStyle/>
                    <a:p>
                      <a:pPr algn="ctr" defTabSz="822960">
                        <a:lnSpc>
                          <a:spcPct val="120000"/>
                        </a:lnSpc>
                        <a:defRPr sz="1400" spc="56">
                          <a:sym typeface="BentonSansF"/>
                        </a:defRPr>
                      </a:pPr>
                      <a:endParaRPr sz="700"/>
                    </a:p>
                  </a:txBody>
                  <a:tcPr marL="127000" marR="127000" marT="127000" marB="127000" horzOverflow="overflow">
                    <a:lnL w="0">
                      <a:miter lim="400000"/>
                    </a:lnL>
                    <a:lnR w="0">
                      <a:miter lim="400000"/>
                    </a:lnR>
                    <a:lnT w="3175">
                      <a:solidFill>
                        <a:schemeClr val="accent1">
                          <a:hueOff val="-11708571"/>
                          <a:satOff val="-92105"/>
                          <a:lumOff val="44705"/>
                        </a:schemeClr>
                      </a:solidFill>
                      <a:miter lim="400000"/>
                    </a:lnT>
                    <a:lnB w="3175">
                      <a:solidFill>
                        <a:schemeClr val="accent1">
                          <a:hueOff val="-11708571"/>
                          <a:satOff val="-92105"/>
                          <a:lumOff val="44705"/>
                        </a:schemeClr>
                      </a:solidFill>
                      <a:miter lim="400000"/>
                    </a:lnB>
                    <a:noFill/>
                  </a:tcPr>
                </a:tc>
                <a:tc gridSpan="2">
                  <a:txBody>
                    <a:bodyPr/>
                    <a:lstStyle/>
                    <a:p>
                      <a:pPr algn="ctr" defTabSz="822960">
                        <a:lnSpc>
                          <a:spcPct val="120000"/>
                        </a:lnSpc>
                        <a:defRPr sz="1800"/>
                      </a:pPr>
                      <a:r>
                        <a:rPr sz="700" spc="56">
                          <a:sym typeface="BentonSansF"/>
                        </a:rPr>
                        <a:t>Description text dolor  amet, consectetur adipisicing,  lorem ipsum dolor.</a:t>
                      </a:r>
                    </a:p>
                  </a:txBody>
                  <a:tcPr marL="127000" marR="127000" marT="127000" marB="127000" horzOverflow="overflow">
                    <a:lnL w="0">
                      <a:miter lim="400000"/>
                    </a:lnL>
                    <a:lnR w="3175">
                      <a:solidFill>
                        <a:schemeClr val="accent1">
                          <a:hueOff val="-11708571"/>
                          <a:satOff val="-92105"/>
                          <a:lumOff val="44705"/>
                        </a:schemeClr>
                      </a:solidFill>
                      <a:miter lim="400000"/>
                    </a:lnR>
                    <a:lnT w="3175">
                      <a:solidFill>
                        <a:schemeClr val="accent1">
                          <a:hueOff val="-11708571"/>
                          <a:satOff val="-92105"/>
                          <a:lumOff val="44705"/>
                        </a:schemeClr>
                      </a:solidFill>
                      <a:miter lim="400000"/>
                    </a:lnT>
                    <a:lnB w="3175">
                      <a:solidFill>
                        <a:schemeClr val="accent1">
                          <a:hueOff val="-11708571"/>
                          <a:satOff val="-92105"/>
                          <a:lumOff val="44705"/>
                        </a:schemeClr>
                      </a:solidFill>
                      <a:miter lim="400000"/>
                    </a:lnB>
                    <a:noFill/>
                  </a:tcPr>
                </a:tc>
                <a:tc hMerge="1">
                  <a:txBody>
                    <a:bodyPr/>
                    <a:lstStyle/>
                    <a:p>
                      <a:endParaRPr lang="en-US"/>
                    </a:p>
                  </a:txBody>
                  <a:tcPr/>
                </a:tc>
                <a:extLst>
                  <a:ext uri="{0D108BD9-81ED-4DB2-BD59-A6C34878D82A}">
                    <a16:rowId xmlns:a16="http://schemas.microsoft.com/office/drawing/2014/main" xmlns="" val="10001"/>
                  </a:ext>
                </a:extLst>
              </a:tr>
              <a:tr h="282603">
                <a:tc>
                  <a:txBody>
                    <a:bodyPr/>
                    <a:lstStyle/>
                    <a:p>
                      <a:pPr algn="l" defTabSz="1244600">
                        <a:tabLst>
                          <a:tab pos="1765300" algn="l"/>
                        </a:tabLst>
                        <a:defRPr sz="1300" cap="all" spc="130">
                          <a:uFill>
                            <a:solidFill>
                              <a:schemeClr val="accent1">
                                <a:hueOff val="-11708571"/>
                                <a:satOff val="-92105"/>
                                <a:lumOff val="44705"/>
                              </a:schemeClr>
                            </a:solidFill>
                          </a:uFill>
                          <a:latin typeface="BentonSansF Medium"/>
                          <a:ea typeface="BentonSansF Medium"/>
                          <a:cs typeface="BentonSansF Medium"/>
                          <a:sym typeface="BentonSansF Medium"/>
                        </a:defRPr>
                      </a:pPr>
                      <a:endParaRPr sz="700"/>
                    </a:p>
                  </a:txBody>
                  <a:tcPr marL="25400" marR="25400" marT="25400" marB="25400" anchor="ctr" horzOverflow="overflow">
                    <a:lnL w="3175">
                      <a:solidFill>
                        <a:schemeClr val="accent1">
                          <a:hueOff val="-11708571"/>
                          <a:satOff val="-92105"/>
                          <a:lumOff val="44705"/>
                        </a:schemeClr>
                      </a:solidFill>
                      <a:miter lim="400000"/>
                    </a:lnL>
                    <a:lnR w="0">
                      <a:miter lim="400000"/>
                    </a:lnR>
                    <a:lnT w="3175">
                      <a:solidFill>
                        <a:schemeClr val="accent1">
                          <a:hueOff val="-11708571"/>
                          <a:satOff val="-92105"/>
                          <a:lumOff val="44705"/>
                        </a:schemeClr>
                      </a:solidFill>
                      <a:miter lim="400000"/>
                    </a:lnT>
                    <a:lnB w="3175">
                      <a:solidFill>
                        <a:schemeClr val="accent1">
                          <a:hueOff val="-11708571"/>
                          <a:satOff val="-92105"/>
                          <a:lumOff val="44705"/>
                        </a:schemeClr>
                      </a:solidFill>
                      <a:miter lim="400000"/>
                    </a:lnB>
                    <a:noFill/>
                  </a:tcPr>
                </a:tc>
                <a:tc>
                  <a:txBody>
                    <a:bodyPr/>
                    <a:lstStyle/>
                    <a:p>
                      <a:pPr algn="l" defTabSz="1244600">
                        <a:tabLst>
                          <a:tab pos="1765300" algn="l"/>
                        </a:tabLst>
                        <a:defRPr sz="1300" cap="all" spc="130">
                          <a:uFill>
                            <a:solidFill>
                              <a:schemeClr val="accent1">
                                <a:hueOff val="-11708571"/>
                                <a:satOff val="-92105"/>
                                <a:lumOff val="44705"/>
                              </a:schemeClr>
                            </a:solidFill>
                          </a:uFill>
                          <a:latin typeface="BentonSansF Medium"/>
                          <a:ea typeface="BentonSansF Medium"/>
                          <a:cs typeface="BentonSansF Medium"/>
                          <a:sym typeface="BentonSansF Medium"/>
                        </a:defRPr>
                      </a:pPr>
                      <a:endParaRPr sz="700"/>
                    </a:p>
                  </a:txBody>
                  <a:tcPr marL="25400" marR="25400" marT="25400" marB="25400" anchor="ctr" horzOverflow="overflow">
                    <a:lnL w="0">
                      <a:miter lim="400000"/>
                    </a:lnL>
                    <a:lnR w="0">
                      <a:miter lim="400000"/>
                    </a:lnR>
                    <a:lnT w="3175">
                      <a:solidFill>
                        <a:schemeClr val="accent1">
                          <a:hueOff val="-11708571"/>
                          <a:satOff val="-92105"/>
                          <a:lumOff val="44705"/>
                        </a:schemeClr>
                      </a:solidFill>
                      <a:miter lim="400000"/>
                    </a:lnT>
                    <a:lnB w="3175">
                      <a:solidFill>
                        <a:schemeClr val="accent1">
                          <a:hueOff val="-11708571"/>
                          <a:satOff val="-92105"/>
                          <a:lumOff val="44705"/>
                        </a:schemeClr>
                      </a:solidFill>
                      <a:miter lim="400000"/>
                    </a:lnB>
                    <a:noFill/>
                  </a:tcPr>
                </a:tc>
                <a:tc>
                  <a:txBody>
                    <a:bodyPr/>
                    <a:lstStyle/>
                    <a:p>
                      <a:pPr algn="l" defTabSz="1295400">
                        <a:lnSpc>
                          <a:spcPct val="140000"/>
                        </a:lnSpc>
                        <a:defRPr sz="1800"/>
                      </a:pPr>
                      <a:r>
                        <a:rPr sz="700" cap="all" spc="130">
                          <a:uFill>
                            <a:solidFill>
                              <a:srgbClr val="0063AD"/>
                            </a:solidFill>
                          </a:uFill>
                          <a:latin typeface="BentonSansF Medium"/>
                          <a:ea typeface="BentonSansF Medium"/>
                          <a:cs typeface="BentonSansF Medium"/>
                          <a:sym typeface="BentonSansF Medium"/>
                        </a:rPr>
                        <a:t>Week 01</a:t>
                      </a:r>
                    </a:p>
                  </a:txBody>
                  <a:tcPr marL="25400" marR="25400" marT="25400" marB="25400" anchor="ctr" horzOverflow="overflow">
                    <a:lnL w="0">
                      <a:miter lim="400000"/>
                    </a:lnL>
                    <a:lnR w="12700">
                      <a:solidFill>
                        <a:schemeClr val="accent1">
                          <a:hueOff val="-11708571"/>
                          <a:satOff val="-92105"/>
                          <a:lumOff val="44705"/>
                        </a:schemeClr>
                      </a:solidFill>
                    </a:lnR>
                    <a:lnT w="3175">
                      <a:solidFill>
                        <a:schemeClr val="accent1">
                          <a:hueOff val="-11708571"/>
                          <a:satOff val="-92105"/>
                          <a:lumOff val="44705"/>
                        </a:schemeClr>
                      </a:solidFill>
                      <a:miter lim="400000"/>
                    </a:lnT>
                    <a:lnB w="3175">
                      <a:solidFill>
                        <a:schemeClr val="accent1">
                          <a:hueOff val="-11708571"/>
                          <a:satOff val="-92105"/>
                          <a:lumOff val="44705"/>
                        </a:schemeClr>
                      </a:solidFill>
                      <a:miter lim="400000"/>
                    </a:lnB>
                    <a:noFill/>
                  </a:tcPr>
                </a:tc>
                <a:tc>
                  <a:txBody>
                    <a:bodyPr/>
                    <a:lstStyle/>
                    <a:p>
                      <a:pPr algn="l" defTabSz="1295400">
                        <a:lnSpc>
                          <a:spcPct val="140000"/>
                        </a:lnSpc>
                        <a:defRPr sz="1800"/>
                      </a:pPr>
                      <a:r>
                        <a:rPr sz="700" cap="all" spc="130">
                          <a:uFill>
                            <a:solidFill>
                              <a:srgbClr val="0063AD"/>
                            </a:solidFill>
                          </a:uFill>
                          <a:latin typeface="BentonSansF Medium"/>
                          <a:ea typeface="BentonSansF Medium"/>
                          <a:cs typeface="BentonSansF Medium"/>
                          <a:sym typeface="BentonSansF Medium"/>
                        </a:rPr>
                        <a:t>Week 02</a:t>
                      </a:r>
                    </a:p>
                  </a:txBody>
                  <a:tcPr marL="25400" marR="25400" marT="25400" marB="25400" anchor="ctr" horzOverflow="overflow">
                    <a:lnL w="12700">
                      <a:solidFill>
                        <a:schemeClr val="accent1">
                          <a:hueOff val="-11708571"/>
                          <a:satOff val="-92105"/>
                          <a:lumOff val="44705"/>
                        </a:schemeClr>
                      </a:solidFill>
                    </a:lnL>
                    <a:lnR w="0">
                      <a:miter lim="400000"/>
                    </a:lnR>
                    <a:lnT w="3175">
                      <a:solidFill>
                        <a:schemeClr val="accent1">
                          <a:hueOff val="-11708571"/>
                          <a:satOff val="-92105"/>
                          <a:lumOff val="44705"/>
                        </a:schemeClr>
                      </a:solidFill>
                      <a:miter lim="400000"/>
                    </a:lnT>
                    <a:lnB w="3175">
                      <a:solidFill>
                        <a:schemeClr val="accent1">
                          <a:hueOff val="-11708571"/>
                          <a:satOff val="-92105"/>
                          <a:lumOff val="44705"/>
                        </a:schemeClr>
                      </a:solidFill>
                      <a:miter lim="400000"/>
                    </a:lnB>
                    <a:noFill/>
                  </a:tcPr>
                </a:tc>
                <a:tc>
                  <a:txBody>
                    <a:bodyPr/>
                    <a:lstStyle/>
                    <a:p>
                      <a:pPr algn="l" defTabSz="1295400">
                        <a:lnSpc>
                          <a:spcPct val="140000"/>
                        </a:lnSpc>
                        <a:defRPr sz="1300" cap="all" spc="130">
                          <a:uFill>
                            <a:solidFill>
                              <a:srgbClr val="0063AD"/>
                            </a:solidFill>
                          </a:uFill>
                          <a:latin typeface="BentonSansF Medium"/>
                          <a:ea typeface="BentonSansF Medium"/>
                          <a:cs typeface="BentonSansF Medium"/>
                          <a:sym typeface="BentonSansF Medium"/>
                        </a:defRPr>
                      </a:pPr>
                      <a:endParaRPr sz="700"/>
                    </a:p>
                  </a:txBody>
                  <a:tcPr marL="25400" marR="25400" marT="25400" marB="25400" anchor="ctr" horzOverflow="overflow">
                    <a:lnL w="0">
                      <a:miter lim="400000"/>
                    </a:lnL>
                    <a:lnR w="0">
                      <a:miter lim="400000"/>
                    </a:lnR>
                    <a:lnT w="3175">
                      <a:solidFill>
                        <a:schemeClr val="accent1">
                          <a:hueOff val="-11708571"/>
                          <a:satOff val="-92105"/>
                          <a:lumOff val="44705"/>
                        </a:schemeClr>
                      </a:solidFill>
                      <a:miter lim="400000"/>
                    </a:lnT>
                    <a:lnB w="3175">
                      <a:solidFill>
                        <a:schemeClr val="accent1">
                          <a:hueOff val="-11708571"/>
                          <a:satOff val="-92105"/>
                          <a:lumOff val="44705"/>
                        </a:schemeClr>
                      </a:solidFill>
                      <a:miter lim="400000"/>
                    </a:lnB>
                    <a:noFill/>
                  </a:tcPr>
                </a:tc>
                <a:tc>
                  <a:txBody>
                    <a:bodyPr/>
                    <a:lstStyle/>
                    <a:p>
                      <a:pPr algn="l" defTabSz="1295400">
                        <a:lnSpc>
                          <a:spcPct val="140000"/>
                        </a:lnSpc>
                        <a:defRPr sz="1800"/>
                      </a:pPr>
                      <a:r>
                        <a:rPr sz="700" cap="all" spc="130">
                          <a:uFill>
                            <a:solidFill>
                              <a:srgbClr val="0063AD"/>
                            </a:solidFill>
                          </a:uFill>
                          <a:latin typeface="BentonSansF Medium"/>
                          <a:ea typeface="BentonSansF Medium"/>
                          <a:cs typeface="BentonSansF Medium"/>
                          <a:sym typeface="BentonSansF Medium"/>
                        </a:rPr>
                        <a:t>Week 03</a:t>
                      </a:r>
                    </a:p>
                  </a:txBody>
                  <a:tcPr marL="25400" marR="25400" marT="25400" marB="25400" anchor="ctr" horzOverflow="overflow">
                    <a:lnL w="0">
                      <a:miter lim="400000"/>
                    </a:lnL>
                    <a:lnR w="12700">
                      <a:solidFill>
                        <a:schemeClr val="accent1">
                          <a:hueOff val="-11708571"/>
                          <a:satOff val="-92105"/>
                          <a:lumOff val="44705"/>
                        </a:schemeClr>
                      </a:solidFill>
                    </a:lnR>
                    <a:lnT w="3175">
                      <a:solidFill>
                        <a:schemeClr val="accent1">
                          <a:hueOff val="-11708571"/>
                          <a:satOff val="-92105"/>
                          <a:lumOff val="44705"/>
                        </a:schemeClr>
                      </a:solidFill>
                      <a:miter lim="400000"/>
                    </a:lnT>
                    <a:lnB w="3175">
                      <a:solidFill>
                        <a:schemeClr val="accent1">
                          <a:hueOff val="-11708571"/>
                          <a:satOff val="-92105"/>
                          <a:lumOff val="44705"/>
                        </a:schemeClr>
                      </a:solidFill>
                      <a:miter lim="400000"/>
                    </a:lnB>
                    <a:noFill/>
                  </a:tcPr>
                </a:tc>
                <a:tc>
                  <a:txBody>
                    <a:bodyPr/>
                    <a:lstStyle/>
                    <a:p>
                      <a:pPr algn="l" defTabSz="1295400">
                        <a:lnSpc>
                          <a:spcPct val="140000"/>
                        </a:lnSpc>
                        <a:defRPr sz="1800"/>
                      </a:pPr>
                      <a:r>
                        <a:rPr sz="700" cap="all" spc="130">
                          <a:uFill>
                            <a:solidFill>
                              <a:srgbClr val="0063AD"/>
                            </a:solidFill>
                          </a:uFill>
                          <a:latin typeface="BentonSansF Medium"/>
                          <a:ea typeface="BentonSansF Medium"/>
                          <a:cs typeface="BentonSansF Medium"/>
                          <a:sym typeface="BentonSansF Medium"/>
                        </a:rPr>
                        <a:t>Week 04</a:t>
                      </a:r>
                    </a:p>
                  </a:txBody>
                  <a:tcPr marL="25400" marR="25400" marT="25400" marB="25400" anchor="ctr" horzOverflow="overflow">
                    <a:lnL w="12700">
                      <a:solidFill>
                        <a:schemeClr val="accent1">
                          <a:hueOff val="-11708571"/>
                          <a:satOff val="-92105"/>
                          <a:lumOff val="44705"/>
                        </a:schemeClr>
                      </a:solidFill>
                    </a:lnL>
                    <a:lnR w="0">
                      <a:miter lim="400000"/>
                    </a:lnR>
                    <a:lnT w="3175">
                      <a:solidFill>
                        <a:schemeClr val="accent1">
                          <a:hueOff val="-11708571"/>
                          <a:satOff val="-92105"/>
                          <a:lumOff val="44705"/>
                        </a:schemeClr>
                      </a:solidFill>
                      <a:miter lim="400000"/>
                    </a:lnT>
                    <a:lnB w="3175">
                      <a:solidFill>
                        <a:schemeClr val="accent1">
                          <a:hueOff val="-11708571"/>
                          <a:satOff val="-92105"/>
                          <a:lumOff val="44705"/>
                        </a:schemeClr>
                      </a:solidFill>
                      <a:miter lim="400000"/>
                    </a:lnB>
                    <a:noFill/>
                  </a:tcPr>
                </a:tc>
                <a:tc>
                  <a:txBody>
                    <a:bodyPr/>
                    <a:lstStyle/>
                    <a:p>
                      <a:pPr algn="l" defTabSz="1295400">
                        <a:lnSpc>
                          <a:spcPct val="140000"/>
                        </a:lnSpc>
                        <a:defRPr sz="1300" cap="all" spc="130">
                          <a:uFill>
                            <a:solidFill>
                              <a:srgbClr val="0063AD"/>
                            </a:solidFill>
                          </a:uFill>
                          <a:latin typeface="BentonSansF Medium"/>
                          <a:ea typeface="BentonSansF Medium"/>
                          <a:cs typeface="BentonSansF Medium"/>
                          <a:sym typeface="BentonSansF Medium"/>
                        </a:defRPr>
                      </a:pPr>
                      <a:endParaRPr sz="700"/>
                    </a:p>
                  </a:txBody>
                  <a:tcPr marL="25400" marR="25400" marT="25400" marB="25400" anchor="ctr" horzOverflow="overflow">
                    <a:lnL w="0">
                      <a:miter lim="400000"/>
                    </a:lnL>
                    <a:lnR w="0">
                      <a:miter lim="400000"/>
                    </a:lnR>
                    <a:lnT w="3175">
                      <a:solidFill>
                        <a:schemeClr val="accent1">
                          <a:hueOff val="-11708571"/>
                          <a:satOff val="-92105"/>
                          <a:lumOff val="44705"/>
                        </a:schemeClr>
                      </a:solidFill>
                      <a:miter lim="400000"/>
                    </a:lnT>
                    <a:lnB w="3175">
                      <a:solidFill>
                        <a:schemeClr val="accent1">
                          <a:hueOff val="-11708571"/>
                          <a:satOff val="-92105"/>
                          <a:lumOff val="44705"/>
                        </a:schemeClr>
                      </a:solidFill>
                      <a:miter lim="400000"/>
                    </a:lnB>
                    <a:noFill/>
                  </a:tcPr>
                </a:tc>
                <a:tc>
                  <a:txBody>
                    <a:bodyPr/>
                    <a:lstStyle/>
                    <a:p>
                      <a:pPr algn="l" defTabSz="1295400">
                        <a:lnSpc>
                          <a:spcPct val="140000"/>
                        </a:lnSpc>
                        <a:defRPr sz="1800"/>
                      </a:pPr>
                      <a:r>
                        <a:rPr sz="700" cap="all" spc="130">
                          <a:uFill>
                            <a:solidFill>
                              <a:srgbClr val="0063AD"/>
                            </a:solidFill>
                          </a:uFill>
                          <a:latin typeface="BentonSansF Medium"/>
                          <a:ea typeface="BentonSansF Medium"/>
                          <a:cs typeface="BentonSansF Medium"/>
                          <a:sym typeface="BentonSansF Medium"/>
                        </a:rPr>
                        <a:t>Week 05</a:t>
                      </a:r>
                    </a:p>
                  </a:txBody>
                  <a:tcPr marL="25400" marR="25400" marT="25400" marB="25400" anchor="ctr" horzOverflow="overflow">
                    <a:lnL w="0">
                      <a:miter lim="400000"/>
                    </a:lnL>
                    <a:lnR w="12700">
                      <a:solidFill>
                        <a:schemeClr val="accent1">
                          <a:hueOff val="-11708571"/>
                          <a:satOff val="-92105"/>
                          <a:lumOff val="44705"/>
                        </a:schemeClr>
                      </a:solidFill>
                    </a:lnR>
                    <a:lnT w="3175">
                      <a:solidFill>
                        <a:schemeClr val="accent1">
                          <a:hueOff val="-11708571"/>
                          <a:satOff val="-92105"/>
                          <a:lumOff val="44705"/>
                        </a:schemeClr>
                      </a:solidFill>
                      <a:miter lim="400000"/>
                    </a:lnT>
                    <a:lnB w="3175">
                      <a:solidFill>
                        <a:schemeClr val="accent1">
                          <a:hueOff val="-11708571"/>
                          <a:satOff val="-92105"/>
                          <a:lumOff val="44705"/>
                        </a:schemeClr>
                      </a:solidFill>
                      <a:miter lim="400000"/>
                    </a:lnB>
                    <a:noFill/>
                  </a:tcPr>
                </a:tc>
                <a:tc>
                  <a:txBody>
                    <a:bodyPr/>
                    <a:lstStyle/>
                    <a:p>
                      <a:pPr algn="l" defTabSz="1295400">
                        <a:lnSpc>
                          <a:spcPct val="140000"/>
                        </a:lnSpc>
                        <a:defRPr sz="1800"/>
                      </a:pPr>
                      <a:r>
                        <a:rPr sz="700" cap="all" spc="130">
                          <a:uFill>
                            <a:solidFill>
                              <a:srgbClr val="0063AD"/>
                            </a:solidFill>
                          </a:uFill>
                          <a:latin typeface="BentonSansF Medium"/>
                          <a:ea typeface="BentonSansF Medium"/>
                          <a:cs typeface="BentonSansF Medium"/>
                          <a:sym typeface="BentonSansF Medium"/>
                        </a:rPr>
                        <a:t>Week 06</a:t>
                      </a:r>
                    </a:p>
                  </a:txBody>
                  <a:tcPr marL="25400" marR="25400" marT="25400" marB="25400" anchor="ctr" horzOverflow="overflow">
                    <a:lnL w="12700">
                      <a:solidFill>
                        <a:schemeClr val="accent1">
                          <a:hueOff val="-11708571"/>
                          <a:satOff val="-92105"/>
                          <a:lumOff val="44705"/>
                        </a:schemeClr>
                      </a:solidFill>
                    </a:lnL>
                    <a:lnR w="12700">
                      <a:solidFill>
                        <a:schemeClr val="accent1">
                          <a:hueOff val="-11708571"/>
                          <a:satOff val="-92105"/>
                          <a:lumOff val="44705"/>
                        </a:schemeClr>
                      </a:solidFill>
                    </a:lnR>
                    <a:lnT w="3175">
                      <a:solidFill>
                        <a:schemeClr val="accent1">
                          <a:hueOff val="-11708571"/>
                          <a:satOff val="-92105"/>
                          <a:lumOff val="44705"/>
                        </a:schemeClr>
                      </a:solidFill>
                      <a:miter lim="400000"/>
                    </a:lnT>
                    <a:lnB w="3175">
                      <a:solidFill>
                        <a:schemeClr val="accent1">
                          <a:hueOff val="-11708571"/>
                          <a:satOff val="-92105"/>
                          <a:lumOff val="44705"/>
                        </a:schemeClr>
                      </a:solidFill>
                      <a:miter lim="400000"/>
                    </a:lnB>
                    <a:noFill/>
                  </a:tcPr>
                </a:tc>
                <a:tc>
                  <a:txBody>
                    <a:bodyPr/>
                    <a:lstStyle/>
                    <a:p>
                      <a:pPr algn="l" defTabSz="1295400">
                        <a:lnSpc>
                          <a:spcPct val="140000"/>
                        </a:lnSpc>
                        <a:defRPr sz="1800"/>
                      </a:pPr>
                      <a:r>
                        <a:rPr sz="700" cap="all" spc="130">
                          <a:uFill>
                            <a:solidFill>
                              <a:srgbClr val="0063AD"/>
                            </a:solidFill>
                          </a:uFill>
                          <a:latin typeface="BentonSansF Medium"/>
                          <a:ea typeface="BentonSansF Medium"/>
                          <a:cs typeface="BentonSansF Medium"/>
                          <a:sym typeface="BentonSansF Medium"/>
                        </a:rPr>
                        <a:t>Week 07</a:t>
                      </a:r>
                    </a:p>
                  </a:txBody>
                  <a:tcPr marL="25400" marR="25400" marT="25400" marB="25400" anchor="ctr" horzOverflow="overflow">
                    <a:lnL w="12700">
                      <a:solidFill>
                        <a:schemeClr val="accent1">
                          <a:hueOff val="-11708571"/>
                          <a:satOff val="-92105"/>
                          <a:lumOff val="44705"/>
                        </a:schemeClr>
                      </a:solidFill>
                    </a:lnL>
                    <a:lnR w="12700">
                      <a:solidFill>
                        <a:schemeClr val="accent1">
                          <a:hueOff val="-11708571"/>
                          <a:satOff val="-92105"/>
                          <a:lumOff val="44705"/>
                        </a:schemeClr>
                      </a:solidFill>
                    </a:lnR>
                    <a:lnT w="3175">
                      <a:solidFill>
                        <a:schemeClr val="accent1">
                          <a:hueOff val="-11708571"/>
                          <a:satOff val="-92105"/>
                          <a:lumOff val="44705"/>
                        </a:schemeClr>
                      </a:solidFill>
                      <a:miter lim="400000"/>
                    </a:lnT>
                    <a:lnB w="3175">
                      <a:solidFill>
                        <a:schemeClr val="accent1">
                          <a:hueOff val="-11708571"/>
                          <a:satOff val="-92105"/>
                          <a:lumOff val="44705"/>
                        </a:schemeClr>
                      </a:solidFill>
                      <a:miter lim="400000"/>
                    </a:lnB>
                    <a:noFill/>
                  </a:tcPr>
                </a:tc>
                <a:tc>
                  <a:txBody>
                    <a:bodyPr/>
                    <a:lstStyle/>
                    <a:p>
                      <a:pPr algn="l" defTabSz="1295400">
                        <a:lnSpc>
                          <a:spcPct val="140000"/>
                        </a:lnSpc>
                        <a:defRPr sz="1800"/>
                      </a:pPr>
                      <a:r>
                        <a:rPr sz="700" cap="all" spc="130">
                          <a:uFill>
                            <a:solidFill>
                              <a:srgbClr val="0063AD"/>
                            </a:solidFill>
                          </a:uFill>
                          <a:latin typeface="BentonSansF Medium"/>
                          <a:ea typeface="BentonSansF Medium"/>
                          <a:cs typeface="BentonSansF Medium"/>
                          <a:sym typeface="BentonSansF Medium"/>
                        </a:rPr>
                        <a:t>Week 08</a:t>
                      </a:r>
                    </a:p>
                  </a:txBody>
                  <a:tcPr marL="25400" marR="25400" marT="25400" marB="25400" anchor="ctr" horzOverflow="overflow">
                    <a:lnL w="12700">
                      <a:solidFill>
                        <a:schemeClr val="accent1">
                          <a:hueOff val="-11708571"/>
                          <a:satOff val="-92105"/>
                          <a:lumOff val="44705"/>
                        </a:schemeClr>
                      </a:solidFill>
                    </a:lnL>
                    <a:lnR w="0">
                      <a:miter lim="400000"/>
                    </a:lnR>
                    <a:lnT w="3175">
                      <a:solidFill>
                        <a:schemeClr val="accent1">
                          <a:hueOff val="-11708571"/>
                          <a:satOff val="-92105"/>
                          <a:lumOff val="44705"/>
                        </a:schemeClr>
                      </a:solidFill>
                      <a:miter lim="400000"/>
                    </a:lnT>
                    <a:lnB w="3175">
                      <a:solidFill>
                        <a:schemeClr val="accent1">
                          <a:hueOff val="-11708571"/>
                          <a:satOff val="-92105"/>
                          <a:lumOff val="44705"/>
                        </a:schemeClr>
                      </a:solidFill>
                      <a:miter lim="400000"/>
                    </a:lnB>
                    <a:noFill/>
                  </a:tcPr>
                </a:tc>
                <a:tc>
                  <a:txBody>
                    <a:bodyPr/>
                    <a:lstStyle/>
                    <a:p>
                      <a:pPr algn="l" defTabSz="1295400">
                        <a:lnSpc>
                          <a:spcPct val="140000"/>
                        </a:lnSpc>
                        <a:defRPr sz="1300" cap="all" spc="130">
                          <a:uFill>
                            <a:solidFill>
                              <a:srgbClr val="0063AD"/>
                            </a:solidFill>
                          </a:uFill>
                          <a:latin typeface="BentonSansF Medium"/>
                          <a:ea typeface="BentonSansF Medium"/>
                          <a:cs typeface="BentonSansF Medium"/>
                          <a:sym typeface="BentonSansF Medium"/>
                        </a:defRPr>
                      </a:pPr>
                      <a:endParaRPr sz="700"/>
                    </a:p>
                  </a:txBody>
                  <a:tcPr marL="25400" marR="25400" marT="25400" marB="25400" anchor="ctr" horzOverflow="overflow">
                    <a:lnL w="0">
                      <a:miter lim="400000"/>
                    </a:lnL>
                    <a:lnR w="0">
                      <a:miter lim="400000"/>
                    </a:lnR>
                    <a:lnT w="3175">
                      <a:solidFill>
                        <a:schemeClr val="accent1">
                          <a:hueOff val="-11708571"/>
                          <a:satOff val="-92105"/>
                          <a:lumOff val="44705"/>
                        </a:schemeClr>
                      </a:solidFill>
                      <a:miter lim="400000"/>
                    </a:lnT>
                    <a:lnB w="3175">
                      <a:solidFill>
                        <a:schemeClr val="accent1">
                          <a:hueOff val="-11708571"/>
                          <a:satOff val="-92105"/>
                          <a:lumOff val="44705"/>
                        </a:schemeClr>
                      </a:solidFill>
                      <a:miter lim="400000"/>
                    </a:lnB>
                    <a:noFill/>
                  </a:tcPr>
                </a:tc>
                <a:tc>
                  <a:txBody>
                    <a:bodyPr/>
                    <a:lstStyle/>
                    <a:p>
                      <a:pPr algn="l" defTabSz="1295400">
                        <a:lnSpc>
                          <a:spcPct val="140000"/>
                        </a:lnSpc>
                        <a:defRPr sz="1800"/>
                      </a:pPr>
                      <a:r>
                        <a:rPr sz="700" cap="all" spc="130">
                          <a:uFill>
                            <a:solidFill>
                              <a:srgbClr val="0063AD"/>
                            </a:solidFill>
                          </a:uFill>
                          <a:latin typeface="BentonSansF Medium"/>
                          <a:ea typeface="BentonSansF Medium"/>
                          <a:cs typeface="BentonSansF Medium"/>
                          <a:sym typeface="BentonSansF Medium"/>
                        </a:rPr>
                        <a:t>Week 09</a:t>
                      </a:r>
                    </a:p>
                  </a:txBody>
                  <a:tcPr marL="25400" marR="25400" marT="25400" marB="25400" anchor="ctr" horzOverflow="overflow">
                    <a:lnL w="0">
                      <a:miter lim="400000"/>
                    </a:lnL>
                    <a:lnR w="12700">
                      <a:solidFill>
                        <a:schemeClr val="accent1">
                          <a:hueOff val="-11708571"/>
                          <a:satOff val="-92105"/>
                          <a:lumOff val="44705"/>
                        </a:schemeClr>
                      </a:solidFill>
                    </a:lnR>
                    <a:lnT w="3175">
                      <a:solidFill>
                        <a:schemeClr val="accent1">
                          <a:hueOff val="-11708571"/>
                          <a:satOff val="-92105"/>
                          <a:lumOff val="44705"/>
                        </a:schemeClr>
                      </a:solidFill>
                      <a:miter lim="400000"/>
                    </a:lnT>
                    <a:lnB w="3175">
                      <a:solidFill>
                        <a:schemeClr val="accent1">
                          <a:hueOff val="-11708571"/>
                          <a:satOff val="-92105"/>
                          <a:lumOff val="44705"/>
                        </a:schemeClr>
                      </a:solidFill>
                      <a:miter lim="400000"/>
                    </a:lnB>
                    <a:noFill/>
                  </a:tcPr>
                </a:tc>
                <a:tc>
                  <a:txBody>
                    <a:bodyPr/>
                    <a:lstStyle/>
                    <a:p>
                      <a:pPr algn="l" defTabSz="1295400">
                        <a:lnSpc>
                          <a:spcPct val="140000"/>
                        </a:lnSpc>
                        <a:defRPr sz="1800"/>
                      </a:pPr>
                      <a:r>
                        <a:rPr sz="700" cap="all" spc="130">
                          <a:uFill>
                            <a:solidFill>
                              <a:srgbClr val="0063AD"/>
                            </a:solidFill>
                          </a:uFill>
                          <a:latin typeface="BentonSansF Medium"/>
                          <a:ea typeface="BentonSansF Medium"/>
                          <a:cs typeface="BentonSansF Medium"/>
                          <a:sym typeface="BentonSansF Medium"/>
                        </a:rPr>
                        <a:t>Week 10</a:t>
                      </a:r>
                    </a:p>
                  </a:txBody>
                  <a:tcPr marL="25400" marR="25400" marT="25400" marB="25400" anchor="ctr" horzOverflow="overflow">
                    <a:lnL w="12700">
                      <a:solidFill>
                        <a:schemeClr val="accent1">
                          <a:hueOff val="-11708571"/>
                          <a:satOff val="-92105"/>
                          <a:lumOff val="44705"/>
                        </a:schemeClr>
                      </a:solidFill>
                    </a:lnL>
                    <a:lnR w="3175">
                      <a:solidFill>
                        <a:schemeClr val="accent1">
                          <a:hueOff val="-11708571"/>
                          <a:satOff val="-92105"/>
                          <a:lumOff val="44705"/>
                        </a:schemeClr>
                      </a:solidFill>
                      <a:miter lim="400000"/>
                    </a:lnR>
                    <a:lnT w="3175">
                      <a:solidFill>
                        <a:schemeClr val="accent1">
                          <a:hueOff val="-11708571"/>
                          <a:satOff val="-92105"/>
                          <a:lumOff val="44705"/>
                        </a:schemeClr>
                      </a:solidFill>
                      <a:miter lim="400000"/>
                    </a:lnT>
                    <a:lnB w="3175">
                      <a:solidFill>
                        <a:schemeClr val="accent1">
                          <a:hueOff val="-11708571"/>
                          <a:satOff val="-92105"/>
                          <a:lumOff val="44705"/>
                        </a:schemeClr>
                      </a:solidFill>
                      <a:miter lim="400000"/>
                    </a:lnB>
                    <a:noFill/>
                  </a:tcPr>
                </a:tc>
                <a:extLst>
                  <a:ext uri="{0D108BD9-81ED-4DB2-BD59-A6C34878D82A}">
                    <a16:rowId xmlns:a16="http://schemas.microsoft.com/office/drawing/2014/main" xmlns="" val="10002"/>
                  </a:ext>
                </a:extLst>
              </a:tr>
              <a:tr h="212186">
                <a:tc>
                  <a:txBody>
                    <a:bodyPr/>
                    <a:lstStyle/>
                    <a:p>
                      <a:pPr algn="l" defTabSz="822960">
                        <a:lnSpc>
                          <a:spcPct val="120000"/>
                        </a:lnSpc>
                        <a:defRPr sz="1400" spc="56">
                          <a:sym typeface="BentonSansF"/>
                        </a:defRPr>
                      </a:pPr>
                      <a:endParaRPr sz="700"/>
                    </a:p>
                  </a:txBody>
                  <a:tcPr marL="0" marR="0" marT="0" marB="0" horzOverflow="overflow">
                    <a:lnL w="3175">
                      <a:solidFill>
                        <a:schemeClr val="accent1">
                          <a:hueOff val="-11708571"/>
                          <a:satOff val="-92105"/>
                          <a:lumOff val="44705"/>
                        </a:schemeClr>
                      </a:solidFill>
                      <a:miter lim="400000"/>
                    </a:lnL>
                    <a:lnR w="0">
                      <a:miter lim="400000"/>
                    </a:lnR>
                    <a:lnT w="3175">
                      <a:solidFill>
                        <a:schemeClr val="accent1">
                          <a:hueOff val="-11708571"/>
                          <a:satOff val="-92105"/>
                          <a:lumOff val="44705"/>
                        </a:schemeClr>
                      </a:solidFill>
                      <a:miter lim="400000"/>
                    </a:lnT>
                    <a:lnB w="12700">
                      <a:solidFill>
                        <a:srgbClr val="000000"/>
                      </a:solidFill>
                    </a:lnB>
                    <a:noFill/>
                  </a:tcPr>
                </a:tc>
                <a:tc>
                  <a:txBody>
                    <a:bodyPr/>
                    <a:lstStyle/>
                    <a:p>
                      <a:pPr algn="l" defTabSz="822960">
                        <a:lnSpc>
                          <a:spcPct val="120000"/>
                        </a:lnSpc>
                        <a:defRPr sz="1400" spc="56">
                          <a:sym typeface="BentonSansF"/>
                        </a:defRPr>
                      </a:pPr>
                      <a:endParaRPr sz="700"/>
                    </a:p>
                  </a:txBody>
                  <a:tcPr marL="0" marR="0" marT="0" marB="0" horzOverflow="overflow">
                    <a:lnL w="0">
                      <a:miter lim="400000"/>
                    </a:lnL>
                    <a:lnR w="0">
                      <a:miter lim="400000"/>
                    </a:lnR>
                    <a:lnT w="3175">
                      <a:solidFill>
                        <a:schemeClr val="accent1">
                          <a:hueOff val="-11708571"/>
                          <a:satOff val="-92105"/>
                          <a:lumOff val="44705"/>
                        </a:schemeClr>
                      </a:solidFill>
                      <a:miter lim="400000"/>
                    </a:lnT>
                    <a:lnB w="12700">
                      <a:solidFill>
                        <a:schemeClr val="accent1">
                          <a:hueOff val="-11708571"/>
                          <a:satOff val="-92105"/>
                          <a:lumOff val="44705"/>
                        </a:schemeClr>
                      </a:solidFill>
                      <a:miter lim="400000"/>
                    </a:lnB>
                    <a:noFill/>
                  </a:tcPr>
                </a:tc>
                <a:tc>
                  <a:txBody>
                    <a:bodyPr/>
                    <a:lstStyle/>
                    <a:p>
                      <a:pPr algn="l" defTabSz="822960">
                        <a:lnSpc>
                          <a:spcPct val="120000"/>
                        </a:lnSpc>
                        <a:defRPr sz="1400" spc="56">
                          <a:sym typeface="BentonSansF"/>
                        </a:defRPr>
                      </a:pPr>
                      <a:r>
                        <a:rPr sz="700" b="1"/>
                        <a:t>January 1-7</a:t>
                      </a:r>
                    </a:p>
                  </a:txBody>
                  <a:tcPr marL="0" marR="0" marT="0" marB="0" horzOverflow="overflow">
                    <a:lnL w="0">
                      <a:miter lim="400000"/>
                    </a:lnL>
                    <a:lnR w="12700">
                      <a:solidFill>
                        <a:schemeClr val="accent1">
                          <a:hueOff val="-11708571"/>
                          <a:satOff val="-92105"/>
                          <a:lumOff val="44705"/>
                        </a:schemeClr>
                      </a:solidFill>
                    </a:lnR>
                    <a:lnT w="3175">
                      <a:solidFill>
                        <a:schemeClr val="accent1">
                          <a:hueOff val="-11708571"/>
                          <a:satOff val="-92105"/>
                          <a:lumOff val="44705"/>
                        </a:schemeClr>
                      </a:solidFill>
                      <a:miter lim="400000"/>
                    </a:lnT>
                    <a:lnB w="0">
                      <a:miter lim="400000"/>
                    </a:lnB>
                    <a:noFill/>
                  </a:tcPr>
                </a:tc>
                <a:tc>
                  <a:txBody>
                    <a:bodyPr/>
                    <a:lstStyle/>
                    <a:p>
                      <a:pPr algn="l" defTabSz="822960">
                        <a:lnSpc>
                          <a:spcPct val="120000"/>
                        </a:lnSpc>
                        <a:defRPr sz="1400" spc="56">
                          <a:sym typeface="BentonSansF"/>
                        </a:defRPr>
                      </a:pPr>
                      <a:r>
                        <a:rPr sz="700" b="1"/>
                        <a:t>January 1-7</a:t>
                      </a:r>
                    </a:p>
                  </a:txBody>
                  <a:tcPr marL="0" marR="0" marT="0" marB="0" horzOverflow="overflow">
                    <a:lnL w="12700">
                      <a:solidFill>
                        <a:schemeClr val="accent1">
                          <a:hueOff val="-11708571"/>
                          <a:satOff val="-92105"/>
                          <a:lumOff val="44705"/>
                        </a:schemeClr>
                      </a:solidFill>
                    </a:lnL>
                    <a:lnR w="0">
                      <a:miter lim="400000"/>
                    </a:lnR>
                    <a:lnT w="3175">
                      <a:solidFill>
                        <a:schemeClr val="accent1">
                          <a:hueOff val="-11708571"/>
                          <a:satOff val="-92105"/>
                          <a:lumOff val="44705"/>
                        </a:schemeClr>
                      </a:solidFill>
                      <a:miter lim="400000"/>
                    </a:lnT>
                    <a:lnB w="0">
                      <a:miter lim="400000"/>
                    </a:lnB>
                    <a:noFill/>
                  </a:tcPr>
                </a:tc>
                <a:tc>
                  <a:txBody>
                    <a:bodyPr/>
                    <a:lstStyle/>
                    <a:p>
                      <a:pPr algn="l" defTabSz="822960">
                        <a:lnSpc>
                          <a:spcPct val="120000"/>
                        </a:lnSpc>
                        <a:defRPr sz="1400" spc="56">
                          <a:sym typeface="BentonSansF"/>
                        </a:defRPr>
                      </a:pPr>
                      <a:endParaRPr sz="700"/>
                    </a:p>
                  </a:txBody>
                  <a:tcPr marL="0" marR="0" marT="0" marB="0" horzOverflow="overflow">
                    <a:lnL w="0">
                      <a:miter lim="400000"/>
                    </a:lnL>
                    <a:lnR w="0">
                      <a:miter lim="400000"/>
                    </a:lnR>
                    <a:lnT w="3175">
                      <a:solidFill>
                        <a:schemeClr val="accent1">
                          <a:hueOff val="-11708571"/>
                          <a:satOff val="-92105"/>
                          <a:lumOff val="44705"/>
                        </a:schemeClr>
                      </a:solidFill>
                      <a:miter lim="400000"/>
                    </a:lnT>
                    <a:lnB w="0">
                      <a:miter lim="400000"/>
                    </a:lnB>
                    <a:noFill/>
                  </a:tcPr>
                </a:tc>
                <a:tc>
                  <a:txBody>
                    <a:bodyPr/>
                    <a:lstStyle/>
                    <a:p>
                      <a:pPr algn="l" defTabSz="822960">
                        <a:lnSpc>
                          <a:spcPct val="120000"/>
                        </a:lnSpc>
                        <a:defRPr sz="1400" spc="56">
                          <a:sym typeface="BentonSansF"/>
                        </a:defRPr>
                      </a:pPr>
                      <a:r>
                        <a:rPr sz="700" b="1"/>
                        <a:t>January 1-7</a:t>
                      </a:r>
                    </a:p>
                  </a:txBody>
                  <a:tcPr marL="0" marR="0" marT="0" marB="0" horzOverflow="overflow">
                    <a:lnL w="0">
                      <a:miter lim="400000"/>
                    </a:lnL>
                    <a:lnR w="12700">
                      <a:solidFill>
                        <a:schemeClr val="accent1">
                          <a:hueOff val="-11708571"/>
                          <a:satOff val="-92105"/>
                          <a:lumOff val="44705"/>
                        </a:schemeClr>
                      </a:solidFill>
                    </a:lnR>
                    <a:lnT w="3175">
                      <a:solidFill>
                        <a:schemeClr val="accent1">
                          <a:hueOff val="-11708571"/>
                          <a:satOff val="-92105"/>
                          <a:lumOff val="44705"/>
                        </a:schemeClr>
                      </a:solidFill>
                      <a:miter lim="400000"/>
                    </a:lnT>
                    <a:lnB w="0">
                      <a:miter lim="400000"/>
                    </a:lnB>
                    <a:noFill/>
                  </a:tcPr>
                </a:tc>
                <a:tc>
                  <a:txBody>
                    <a:bodyPr/>
                    <a:lstStyle/>
                    <a:p>
                      <a:pPr algn="l" defTabSz="822960">
                        <a:lnSpc>
                          <a:spcPct val="120000"/>
                        </a:lnSpc>
                        <a:defRPr sz="1400" b="1" spc="56">
                          <a:sym typeface="BentonSansF"/>
                        </a:defRPr>
                      </a:pPr>
                      <a:r>
                        <a:rPr sz="700"/>
                        <a:t>January 1-7</a:t>
                      </a:r>
                    </a:p>
                  </a:txBody>
                  <a:tcPr marL="0" marR="0" marT="0" marB="0" horzOverflow="overflow">
                    <a:lnL w="12700">
                      <a:solidFill>
                        <a:schemeClr val="accent1">
                          <a:hueOff val="-11708571"/>
                          <a:satOff val="-92105"/>
                          <a:lumOff val="44705"/>
                        </a:schemeClr>
                      </a:solidFill>
                    </a:lnL>
                    <a:lnR w="0">
                      <a:miter lim="400000"/>
                    </a:lnR>
                    <a:lnT w="3175">
                      <a:solidFill>
                        <a:schemeClr val="accent1">
                          <a:hueOff val="-11708571"/>
                          <a:satOff val="-92105"/>
                          <a:lumOff val="44705"/>
                        </a:schemeClr>
                      </a:solidFill>
                      <a:miter lim="400000"/>
                    </a:lnT>
                    <a:lnB w="0">
                      <a:miter lim="400000"/>
                    </a:lnB>
                    <a:noFill/>
                  </a:tcPr>
                </a:tc>
                <a:tc>
                  <a:txBody>
                    <a:bodyPr/>
                    <a:lstStyle/>
                    <a:p>
                      <a:pPr algn="l" defTabSz="822960">
                        <a:lnSpc>
                          <a:spcPct val="120000"/>
                        </a:lnSpc>
                        <a:defRPr sz="1400" spc="56">
                          <a:sym typeface="BentonSansF"/>
                        </a:defRPr>
                      </a:pPr>
                      <a:endParaRPr sz="700"/>
                    </a:p>
                  </a:txBody>
                  <a:tcPr marL="0" marR="0" marT="0" marB="0" horzOverflow="overflow">
                    <a:lnL w="0">
                      <a:miter lim="400000"/>
                    </a:lnL>
                    <a:lnR w="0">
                      <a:miter lim="400000"/>
                    </a:lnR>
                    <a:lnT w="3175">
                      <a:solidFill>
                        <a:schemeClr val="accent1">
                          <a:hueOff val="-11708571"/>
                          <a:satOff val="-92105"/>
                          <a:lumOff val="44705"/>
                        </a:schemeClr>
                      </a:solidFill>
                      <a:miter lim="400000"/>
                    </a:lnT>
                    <a:lnB w="0">
                      <a:miter lim="400000"/>
                    </a:lnB>
                    <a:noFill/>
                  </a:tcPr>
                </a:tc>
                <a:tc>
                  <a:txBody>
                    <a:bodyPr/>
                    <a:lstStyle/>
                    <a:p>
                      <a:pPr algn="l" defTabSz="822960">
                        <a:lnSpc>
                          <a:spcPct val="120000"/>
                        </a:lnSpc>
                        <a:defRPr sz="1400" spc="56">
                          <a:sym typeface="BentonSansF"/>
                        </a:defRPr>
                      </a:pPr>
                      <a:r>
                        <a:rPr sz="700" b="1"/>
                        <a:t>January 1-7</a:t>
                      </a:r>
                    </a:p>
                  </a:txBody>
                  <a:tcPr marL="0" marR="0" marT="0" marB="0" horzOverflow="overflow">
                    <a:lnL w="0">
                      <a:miter lim="400000"/>
                    </a:lnL>
                    <a:lnR w="12700">
                      <a:solidFill>
                        <a:schemeClr val="accent1">
                          <a:hueOff val="-11708571"/>
                          <a:satOff val="-92105"/>
                          <a:lumOff val="44705"/>
                        </a:schemeClr>
                      </a:solidFill>
                    </a:lnR>
                    <a:lnT w="3175">
                      <a:solidFill>
                        <a:schemeClr val="accent1">
                          <a:hueOff val="-11708571"/>
                          <a:satOff val="-92105"/>
                          <a:lumOff val="44705"/>
                        </a:schemeClr>
                      </a:solidFill>
                      <a:miter lim="400000"/>
                    </a:lnT>
                    <a:lnB w="0">
                      <a:miter lim="400000"/>
                    </a:lnB>
                    <a:noFill/>
                  </a:tcPr>
                </a:tc>
                <a:tc>
                  <a:txBody>
                    <a:bodyPr/>
                    <a:lstStyle/>
                    <a:p>
                      <a:pPr algn="l" defTabSz="822960">
                        <a:lnSpc>
                          <a:spcPct val="120000"/>
                        </a:lnSpc>
                        <a:defRPr sz="1400" spc="56">
                          <a:sym typeface="BentonSansF"/>
                        </a:defRPr>
                      </a:pPr>
                      <a:r>
                        <a:rPr sz="700" b="1"/>
                        <a:t>January 1-7</a:t>
                      </a:r>
                    </a:p>
                  </a:txBody>
                  <a:tcPr marL="0" marR="0" marT="0" marB="0" horzOverflow="overflow">
                    <a:lnL w="12700">
                      <a:solidFill>
                        <a:schemeClr val="accent1">
                          <a:hueOff val="-11708571"/>
                          <a:satOff val="-92105"/>
                          <a:lumOff val="44705"/>
                        </a:schemeClr>
                      </a:solidFill>
                    </a:lnL>
                    <a:lnR w="12700">
                      <a:solidFill>
                        <a:schemeClr val="accent1">
                          <a:hueOff val="-11708571"/>
                          <a:satOff val="-92105"/>
                          <a:lumOff val="44705"/>
                        </a:schemeClr>
                      </a:solidFill>
                    </a:lnR>
                    <a:lnT w="3175">
                      <a:solidFill>
                        <a:schemeClr val="accent1">
                          <a:hueOff val="-11708571"/>
                          <a:satOff val="-92105"/>
                          <a:lumOff val="44705"/>
                        </a:schemeClr>
                      </a:solidFill>
                      <a:miter lim="400000"/>
                    </a:lnT>
                    <a:lnB w="0">
                      <a:miter lim="400000"/>
                    </a:lnB>
                    <a:noFill/>
                  </a:tcPr>
                </a:tc>
                <a:tc>
                  <a:txBody>
                    <a:bodyPr/>
                    <a:lstStyle/>
                    <a:p>
                      <a:pPr algn="l" defTabSz="822960">
                        <a:lnSpc>
                          <a:spcPct val="120000"/>
                        </a:lnSpc>
                        <a:defRPr sz="1400" spc="56">
                          <a:sym typeface="BentonSansF"/>
                        </a:defRPr>
                      </a:pPr>
                      <a:r>
                        <a:rPr sz="700" b="1"/>
                        <a:t>January 1-7</a:t>
                      </a:r>
                    </a:p>
                  </a:txBody>
                  <a:tcPr marL="0" marR="0" marT="0" marB="0" horzOverflow="overflow">
                    <a:lnL w="12700">
                      <a:solidFill>
                        <a:schemeClr val="accent1">
                          <a:hueOff val="-11708571"/>
                          <a:satOff val="-92105"/>
                          <a:lumOff val="44705"/>
                        </a:schemeClr>
                      </a:solidFill>
                    </a:lnL>
                    <a:lnR w="12700">
                      <a:solidFill>
                        <a:schemeClr val="accent1">
                          <a:hueOff val="-11708571"/>
                          <a:satOff val="-92105"/>
                          <a:lumOff val="44705"/>
                        </a:schemeClr>
                      </a:solidFill>
                    </a:lnR>
                    <a:lnT w="3175">
                      <a:solidFill>
                        <a:schemeClr val="accent1">
                          <a:hueOff val="-11708571"/>
                          <a:satOff val="-92105"/>
                          <a:lumOff val="44705"/>
                        </a:schemeClr>
                      </a:solidFill>
                      <a:miter lim="400000"/>
                    </a:lnT>
                    <a:lnB w="0">
                      <a:miter lim="400000"/>
                    </a:lnB>
                    <a:noFill/>
                  </a:tcPr>
                </a:tc>
                <a:tc>
                  <a:txBody>
                    <a:bodyPr/>
                    <a:lstStyle/>
                    <a:p>
                      <a:pPr algn="l" defTabSz="822960">
                        <a:lnSpc>
                          <a:spcPct val="120000"/>
                        </a:lnSpc>
                        <a:defRPr sz="1800"/>
                      </a:pPr>
                      <a:r>
                        <a:rPr sz="700" b="1" spc="56">
                          <a:sym typeface="BentonSansF"/>
                        </a:rPr>
                        <a:t>January 1-7</a:t>
                      </a:r>
                    </a:p>
                  </a:txBody>
                  <a:tcPr marL="0" marR="0" marT="0" marB="0" horzOverflow="overflow">
                    <a:lnL w="12700">
                      <a:solidFill>
                        <a:schemeClr val="accent1">
                          <a:hueOff val="-11708571"/>
                          <a:satOff val="-92105"/>
                          <a:lumOff val="44705"/>
                        </a:schemeClr>
                      </a:solidFill>
                    </a:lnL>
                    <a:lnR w="0">
                      <a:miter lim="400000"/>
                    </a:lnR>
                    <a:lnT w="3175">
                      <a:solidFill>
                        <a:schemeClr val="accent1">
                          <a:hueOff val="-11708571"/>
                          <a:satOff val="-92105"/>
                          <a:lumOff val="44705"/>
                        </a:schemeClr>
                      </a:solidFill>
                      <a:miter lim="400000"/>
                    </a:lnT>
                    <a:lnB w="0">
                      <a:miter lim="400000"/>
                    </a:lnB>
                    <a:noFill/>
                  </a:tcPr>
                </a:tc>
                <a:tc>
                  <a:txBody>
                    <a:bodyPr/>
                    <a:lstStyle/>
                    <a:p>
                      <a:pPr algn="l" defTabSz="822960">
                        <a:lnSpc>
                          <a:spcPct val="120000"/>
                        </a:lnSpc>
                        <a:defRPr sz="1400" spc="56">
                          <a:sym typeface="BentonSansF"/>
                        </a:defRPr>
                      </a:pPr>
                      <a:endParaRPr sz="700"/>
                    </a:p>
                  </a:txBody>
                  <a:tcPr marL="0" marR="0" marT="0" marB="0" horzOverflow="overflow">
                    <a:lnL w="0">
                      <a:miter lim="400000"/>
                    </a:lnL>
                    <a:lnR w="0">
                      <a:miter lim="400000"/>
                    </a:lnR>
                    <a:lnT w="3175">
                      <a:solidFill>
                        <a:schemeClr val="accent1">
                          <a:hueOff val="-11708571"/>
                          <a:satOff val="-92105"/>
                          <a:lumOff val="44705"/>
                        </a:schemeClr>
                      </a:solidFill>
                      <a:miter lim="400000"/>
                    </a:lnT>
                    <a:lnB w="0">
                      <a:miter lim="400000"/>
                    </a:lnB>
                    <a:noFill/>
                  </a:tcPr>
                </a:tc>
                <a:tc>
                  <a:txBody>
                    <a:bodyPr/>
                    <a:lstStyle/>
                    <a:p>
                      <a:pPr algn="l" defTabSz="822960">
                        <a:lnSpc>
                          <a:spcPct val="120000"/>
                        </a:lnSpc>
                        <a:defRPr sz="1400" spc="56">
                          <a:sym typeface="BentonSansF"/>
                        </a:defRPr>
                      </a:pPr>
                      <a:r>
                        <a:rPr sz="700" b="1"/>
                        <a:t>January 1-7</a:t>
                      </a:r>
                    </a:p>
                  </a:txBody>
                  <a:tcPr marL="0" marR="0" marT="0" marB="0" horzOverflow="overflow">
                    <a:lnL w="0">
                      <a:miter lim="400000"/>
                    </a:lnL>
                    <a:lnR w="12700">
                      <a:solidFill>
                        <a:schemeClr val="accent1">
                          <a:hueOff val="-11708571"/>
                          <a:satOff val="-92105"/>
                          <a:lumOff val="44705"/>
                        </a:schemeClr>
                      </a:solidFill>
                    </a:lnR>
                    <a:lnT w="3175">
                      <a:solidFill>
                        <a:schemeClr val="accent1">
                          <a:hueOff val="-11708571"/>
                          <a:satOff val="-92105"/>
                          <a:lumOff val="44705"/>
                        </a:schemeClr>
                      </a:solidFill>
                      <a:miter lim="400000"/>
                    </a:lnT>
                    <a:lnB w="0">
                      <a:miter lim="400000"/>
                    </a:lnB>
                    <a:noFill/>
                  </a:tcPr>
                </a:tc>
                <a:tc>
                  <a:txBody>
                    <a:bodyPr/>
                    <a:lstStyle/>
                    <a:p>
                      <a:pPr algn="l" defTabSz="822960">
                        <a:lnSpc>
                          <a:spcPct val="120000"/>
                        </a:lnSpc>
                        <a:defRPr sz="1400" spc="56">
                          <a:sym typeface="BentonSansF"/>
                        </a:defRPr>
                      </a:pPr>
                      <a:r>
                        <a:rPr sz="700" b="1"/>
                        <a:t>January 1-7</a:t>
                      </a:r>
                    </a:p>
                  </a:txBody>
                  <a:tcPr marL="0" marR="0" marT="0" marB="0" horzOverflow="overflow">
                    <a:lnL w="12700">
                      <a:solidFill>
                        <a:schemeClr val="accent1">
                          <a:hueOff val="-11708571"/>
                          <a:satOff val="-92105"/>
                          <a:lumOff val="44705"/>
                        </a:schemeClr>
                      </a:solidFill>
                    </a:lnL>
                    <a:lnR w="3175">
                      <a:solidFill>
                        <a:schemeClr val="accent1">
                          <a:hueOff val="-11708571"/>
                          <a:satOff val="-92105"/>
                          <a:lumOff val="44705"/>
                        </a:schemeClr>
                      </a:solidFill>
                      <a:miter lim="400000"/>
                    </a:lnR>
                    <a:lnT w="3175">
                      <a:solidFill>
                        <a:schemeClr val="accent1">
                          <a:hueOff val="-11708571"/>
                          <a:satOff val="-92105"/>
                          <a:lumOff val="44705"/>
                        </a:schemeClr>
                      </a:solidFill>
                      <a:miter lim="400000"/>
                    </a:lnT>
                    <a:lnB w="0">
                      <a:miter lim="400000"/>
                    </a:lnB>
                    <a:noFill/>
                  </a:tcPr>
                </a:tc>
                <a:extLst>
                  <a:ext uri="{0D108BD9-81ED-4DB2-BD59-A6C34878D82A}">
                    <a16:rowId xmlns:a16="http://schemas.microsoft.com/office/drawing/2014/main" xmlns="" val="10003"/>
                  </a:ext>
                </a:extLst>
              </a:tr>
              <a:tr h="508000">
                <a:tc>
                  <a:txBody>
                    <a:bodyPr/>
                    <a:lstStyle/>
                    <a:p>
                      <a:pPr algn="l" defTabSz="914400">
                        <a:lnSpc>
                          <a:spcPct val="150000"/>
                        </a:lnSpc>
                        <a:defRPr sz="1800"/>
                      </a:pPr>
                      <a:r>
                        <a:rPr sz="1000">
                          <a:solidFill>
                            <a:srgbClr val="424242"/>
                          </a:solidFill>
                          <a:latin typeface="Quarto Bold"/>
                          <a:ea typeface="Quarto Bold"/>
                          <a:cs typeface="Quarto Bold"/>
                          <a:sym typeface="Quarto Bold"/>
                        </a:rPr>
                        <a:t>
Subhead</a:t>
                      </a:r>
                    </a:p>
                  </a:txBody>
                  <a:tcPr marL="25400" marR="25400" marT="25400" marB="25400" horzOverflow="overflow">
                    <a:lnL w="3175">
                      <a:solidFill>
                        <a:schemeClr val="accent1">
                          <a:hueOff val="-11708571"/>
                          <a:satOff val="-92105"/>
                          <a:lumOff val="44705"/>
                        </a:schemeClr>
                      </a:solidFill>
                      <a:miter lim="400000"/>
                    </a:lnL>
                    <a:lnR w="12700">
                      <a:solidFill>
                        <a:schemeClr val="accent1">
                          <a:hueOff val="-11708571"/>
                          <a:satOff val="-92105"/>
                          <a:lumOff val="44705"/>
                        </a:schemeClr>
                      </a:solidFill>
                    </a:lnR>
                    <a:lnT w="12700">
                      <a:solidFill>
                        <a:srgbClr val="000000"/>
                      </a:solidFill>
                    </a:lnT>
                    <a:lnB w="12700">
                      <a:solidFill>
                        <a:schemeClr val="accent1">
                          <a:hueOff val="-11708571"/>
                          <a:satOff val="-92105"/>
                          <a:lumOff val="44705"/>
                        </a:schemeClr>
                      </a:solidFill>
                      <a:miter lim="400000"/>
                    </a:lnB>
                    <a:noFill/>
                  </a:tcPr>
                </a:tc>
                <a:tc>
                  <a:txBody>
                    <a:bodyPr/>
                    <a:lstStyle/>
                    <a:p>
                      <a:pPr algn="l" defTabSz="1244600">
                        <a:tabLst>
                          <a:tab pos="1765300" algn="l"/>
                        </a:tabLst>
                        <a:defRPr sz="900">
                          <a:uFill>
                            <a:solidFill>
                              <a:srgbClr val="000000"/>
                            </a:solidFill>
                          </a:uFill>
                          <a:latin typeface="BentonSansF Medium"/>
                          <a:ea typeface="BentonSansF Medium"/>
                          <a:cs typeface="BentonSansF Medium"/>
                          <a:sym typeface="BentonSansF Medium"/>
                        </a:defRPr>
                      </a:pPr>
                      <a:endParaRPr sz="500"/>
                    </a:p>
                  </a:txBody>
                  <a:tcPr marL="25400" marR="25400" marT="25400" marB="25400" anchor="ctr" horzOverflow="overflow">
                    <a:lnL w="12700">
                      <a:solidFill>
                        <a:schemeClr val="accent1">
                          <a:hueOff val="-11708571"/>
                          <a:satOff val="-92105"/>
                          <a:lumOff val="44705"/>
                        </a:schemeClr>
                      </a:solidFill>
                    </a:lnL>
                    <a:lnR w="0">
                      <a:miter lim="400000"/>
                    </a:lnR>
                    <a:lnT w="12700">
                      <a:solidFill>
                        <a:schemeClr val="accent1">
                          <a:hueOff val="-11708571"/>
                          <a:satOff val="-92105"/>
                          <a:lumOff val="44705"/>
                        </a:schemeClr>
                      </a:solidFill>
                      <a:miter lim="400000"/>
                    </a:lnT>
                    <a:lnB w="12700">
                      <a:solidFill>
                        <a:schemeClr val="accent1">
                          <a:hueOff val="-11708571"/>
                          <a:satOff val="-92105"/>
                          <a:lumOff val="44705"/>
                        </a:schemeClr>
                      </a:solidFill>
                      <a:miter lim="400000"/>
                    </a:lnB>
                    <a:noFill/>
                  </a:tcPr>
                </a:tc>
                <a:tc>
                  <a:txBody>
                    <a:bodyPr/>
                    <a:lstStyle/>
                    <a:p>
                      <a:pPr algn="l" defTabSz="822960">
                        <a:lnSpc>
                          <a:spcPct val="120000"/>
                        </a:lnSpc>
                        <a:defRPr sz="1400" spc="56">
                          <a:sym typeface="BentonSansF"/>
                        </a:defRPr>
                      </a:pPr>
                      <a:endParaRPr sz="700"/>
                    </a:p>
                  </a:txBody>
                  <a:tcPr marL="25400" marR="25400" marT="25400" marB="25400" anchor="ctr" horzOverflow="overflow">
                    <a:lnL w="0">
                      <a:miter lim="400000"/>
                    </a:lnL>
                    <a:lnR w="25400">
                      <a:solidFill>
                        <a:schemeClr val="accent1">
                          <a:hueOff val="-11708571"/>
                          <a:satOff val="-92105"/>
                          <a:lumOff val="44705"/>
                        </a:schemeClr>
                      </a:solidFill>
                      <a:miter lim="400000"/>
                    </a:lnR>
                    <a:lnT w="0">
                      <a:miter lim="400000"/>
                    </a:lnT>
                    <a:lnB w="0">
                      <a:miter lim="400000"/>
                    </a:lnB>
                    <a:solidFill>
                      <a:schemeClr val="accent2">
                        <a:hueOff val="-10800000"/>
                        <a:satOff val="-100000"/>
                        <a:lumOff val="54117"/>
                      </a:schemeClr>
                    </a:solidFill>
                  </a:tcPr>
                </a:tc>
                <a:tc>
                  <a:txBody>
                    <a:bodyPr/>
                    <a:lstStyle/>
                    <a:p>
                      <a:pPr algn="l" defTabSz="822960">
                        <a:lnSpc>
                          <a:spcPct val="120000"/>
                        </a:lnSpc>
                        <a:defRPr sz="1400" spc="56">
                          <a:sym typeface="BentonSansF"/>
                        </a:defRPr>
                      </a:pPr>
                      <a:endParaRPr sz="700"/>
                    </a:p>
                  </a:txBody>
                  <a:tcPr marL="25400" marR="25400" marT="25400" marB="25400" anchor="ctr" horzOverflow="overflow">
                    <a:lnL w="25400">
                      <a:solidFill>
                        <a:schemeClr val="accent1">
                          <a:hueOff val="-11708571"/>
                          <a:satOff val="-92105"/>
                          <a:lumOff val="44705"/>
                        </a:schemeClr>
                      </a:solidFill>
                      <a:miter lim="400000"/>
                    </a:lnL>
                    <a:lnR w="25400">
                      <a:solidFill>
                        <a:schemeClr val="accent1">
                          <a:hueOff val="-11708571"/>
                          <a:satOff val="-92105"/>
                          <a:lumOff val="44705"/>
                        </a:schemeClr>
                      </a:solidFill>
                      <a:miter lim="400000"/>
                    </a:lnR>
                    <a:lnT w="0">
                      <a:miter lim="400000"/>
                    </a:lnT>
                    <a:lnB w="0">
                      <a:miter lim="400000"/>
                    </a:lnB>
                    <a:solidFill>
                      <a:schemeClr val="accent2">
                        <a:hueOff val="-10800000"/>
                        <a:satOff val="-100000"/>
                        <a:lumOff val="54117"/>
                      </a:schemeClr>
                    </a:solidFill>
                  </a:tcPr>
                </a:tc>
                <a:tc>
                  <a:txBody>
                    <a:bodyPr/>
                    <a:lstStyle/>
                    <a:p>
                      <a:pPr algn="l" defTabSz="822960">
                        <a:lnSpc>
                          <a:spcPct val="120000"/>
                        </a:lnSpc>
                        <a:defRPr sz="1400" spc="56">
                          <a:sym typeface="BentonSansF"/>
                        </a:defRPr>
                      </a:pPr>
                      <a:endParaRPr sz="700"/>
                    </a:p>
                  </a:txBody>
                  <a:tcPr marL="25400" marR="25400" marT="25400" marB="25400" anchor="ctr" horzOverflow="overflow">
                    <a:lnL w="25400">
                      <a:solidFill>
                        <a:schemeClr val="accent1">
                          <a:hueOff val="-11708571"/>
                          <a:satOff val="-92105"/>
                          <a:lumOff val="44705"/>
                        </a:schemeClr>
                      </a:solidFill>
                      <a:miter lim="400000"/>
                    </a:lnL>
                    <a:lnR w="25400">
                      <a:solidFill>
                        <a:schemeClr val="accent1">
                          <a:hueOff val="-11708571"/>
                          <a:satOff val="-92105"/>
                          <a:lumOff val="44705"/>
                        </a:schemeClr>
                      </a:solidFill>
                      <a:miter lim="400000"/>
                    </a:lnR>
                    <a:lnT w="0">
                      <a:miter lim="400000"/>
                    </a:lnT>
                    <a:lnB w="0">
                      <a:miter lim="400000"/>
                    </a:lnB>
                    <a:noFill/>
                  </a:tcPr>
                </a:tc>
                <a:tc>
                  <a:txBody>
                    <a:bodyPr/>
                    <a:lstStyle/>
                    <a:p>
                      <a:pPr algn="l" defTabSz="822960">
                        <a:lnSpc>
                          <a:spcPct val="120000"/>
                        </a:lnSpc>
                        <a:defRPr sz="1400" spc="56">
                          <a:sym typeface="BentonSansF"/>
                        </a:defRPr>
                      </a:pPr>
                      <a:endParaRPr sz="700"/>
                    </a:p>
                  </a:txBody>
                  <a:tcPr marL="25400" marR="25400" marT="25400" marB="25400" anchor="ctr" horzOverflow="overflow">
                    <a:lnL w="25400">
                      <a:solidFill>
                        <a:schemeClr val="accent1">
                          <a:hueOff val="-11708571"/>
                          <a:satOff val="-92105"/>
                          <a:lumOff val="44705"/>
                        </a:schemeClr>
                      </a:solidFill>
                      <a:miter lim="400000"/>
                    </a:lnL>
                    <a:lnR w="25400">
                      <a:solidFill>
                        <a:schemeClr val="accent1">
                          <a:hueOff val="-11708571"/>
                          <a:satOff val="-92105"/>
                          <a:lumOff val="44705"/>
                        </a:schemeClr>
                      </a:solidFill>
                      <a:miter lim="400000"/>
                    </a:lnR>
                    <a:lnT w="0">
                      <a:miter lim="400000"/>
                    </a:lnT>
                    <a:lnB w="0">
                      <a:miter lim="400000"/>
                    </a:lnB>
                    <a:solidFill>
                      <a:schemeClr val="accent2">
                        <a:hueOff val="-10800000"/>
                        <a:satOff val="-100000"/>
                        <a:lumOff val="54117"/>
                      </a:schemeClr>
                    </a:solidFill>
                  </a:tcPr>
                </a:tc>
                <a:tc>
                  <a:txBody>
                    <a:bodyPr/>
                    <a:lstStyle/>
                    <a:p>
                      <a:pPr algn="l" defTabSz="822960">
                        <a:lnSpc>
                          <a:spcPct val="120000"/>
                        </a:lnSpc>
                        <a:defRPr sz="1400" spc="56">
                          <a:sym typeface="BentonSansF"/>
                        </a:defRPr>
                      </a:pPr>
                      <a:endParaRPr sz="700"/>
                    </a:p>
                  </a:txBody>
                  <a:tcPr marL="25400" marR="25400" marT="25400" marB="25400" anchor="ctr" horzOverflow="overflow">
                    <a:lnL w="25400">
                      <a:solidFill>
                        <a:schemeClr val="accent1">
                          <a:hueOff val="-11708571"/>
                          <a:satOff val="-92105"/>
                          <a:lumOff val="44705"/>
                        </a:schemeClr>
                      </a:solidFill>
                      <a:miter lim="400000"/>
                    </a:lnL>
                    <a:lnR w="25400">
                      <a:solidFill>
                        <a:schemeClr val="accent1">
                          <a:hueOff val="-11708571"/>
                          <a:satOff val="-92105"/>
                          <a:lumOff val="44705"/>
                        </a:schemeClr>
                      </a:solidFill>
                      <a:miter lim="400000"/>
                    </a:lnR>
                    <a:lnT w="0">
                      <a:miter lim="400000"/>
                    </a:lnT>
                    <a:lnB w="0">
                      <a:miter lim="400000"/>
                    </a:lnB>
                    <a:solidFill>
                      <a:schemeClr val="accent2">
                        <a:hueOff val="-10800000"/>
                        <a:satOff val="-100000"/>
                        <a:lumOff val="54117"/>
                      </a:schemeClr>
                    </a:solidFill>
                  </a:tcPr>
                </a:tc>
                <a:tc>
                  <a:txBody>
                    <a:bodyPr/>
                    <a:lstStyle/>
                    <a:p>
                      <a:pPr algn="l" defTabSz="822960">
                        <a:lnSpc>
                          <a:spcPct val="120000"/>
                        </a:lnSpc>
                        <a:defRPr sz="1400" spc="56">
                          <a:sym typeface="BentonSansF"/>
                        </a:defRPr>
                      </a:pPr>
                      <a:endParaRPr sz="700"/>
                    </a:p>
                  </a:txBody>
                  <a:tcPr marL="25400" marR="25400" marT="25400" marB="25400" anchor="ctr" horzOverflow="overflow">
                    <a:lnL w="25400">
                      <a:solidFill>
                        <a:schemeClr val="accent1">
                          <a:hueOff val="-11708571"/>
                          <a:satOff val="-92105"/>
                          <a:lumOff val="44705"/>
                        </a:schemeClr>
                      </a:solidFill>
                      <a:miter lim="400000"/>
                    </a:lnL>
                    <a:lnR w="25400">
                      <a:solidFill>
                        <a:schemeClr val="accent1">
                          <a:hueOff val="-11708571"/>
                          <a:satOff val="-92105"/>
                          <a:lumOff val="44705"/>
                        </a:schemeClr>
                      </a:solidFill>
                      <a:miter lim="400000"/>
                    </a:lnR>
                    <a:lnT w="0">
                      <a:miter lim="400000"/>
                    </a:lnT>
                    <a:lnB w="0">
                      <a:miter lim="400000"/>
                    </a:lnB>
                    <a:noFill/>
                  </a:tcPr>
                </a:tc>
                <a:tc>
                  <a:txBody>
                    <a:bodyPr/>
                    <a:lstStyle/>
                    <a:p>
                      <a:pPr algn="l" defTabSz="822960">
                        <a:lnSpc>
                          <a:spcPct val="120000"/>
                        </a:lnSpc>
                        <a:defRPr sz="1400" spc="56">
                          <a:sym typeface="BentonSansF"/>
                        </a:defRPr>
                      </a:pPr>
                      <a:endParaRPr sz="700"/>
                    </a:p>
                  </a:txBody>
                  <a:tcPr marL="25400" marR="25400" marT="25400" marB="25400" anchor="ctr" horzOverflow="overflow">
                    <a:lnL w="25400">
                      <a:solidFill>
                        <a:schemeClr val="accent1">
                          <a:hueOff val="-11708571"/>
                          <a:satOff val="-92105"/>
                          <a:lumOff val="44705"/>
                        </a:schemeClr>
                      </a:solidFill>
                      <a:miter lim="400000"/>
                    </a:lnL>
                    <a:lnR w="25400">
                      <a:solidFill>
                        <a:schemeClr val="accent1">
                          <a:hueOff val="-11708571"/>
                          <a:satOff val="-92105"/>
                          <a:lumOff val="44705"/>
                        </a:schemeClr>
                      </a:solidFill>
                      <a:miter lim="400000"/>
                    </a:lnR>
                    <a:lnT w="0">
                      <a:miter lim="400000"/>
                    </a:lnT>
                    <a:lnB w="0">
                      <a:miter lim="400000"/>
                    </a:lnB>
                    <a:solidFill>
                      <a:schemeClr val="accent2">
                        <a:hueOff val="-10800000"/>
                        <a:satOff val="-100000"/>
                        <a:lumOff val="54117"/>
                      </a:schemeClr>
                    </a:solidFill>
                  </a:tcPr>
                </a:tc>
                <a:tc>
                  <a:txBody>
                    <a:bodyPr/>
                    <a:lstStyle/>
                    <a:p>
                      <a:pPr algn="l" defTabSz="822960">
                        <a:lnSpc>
                          <a:spcPct val="120000"/>
                        </a:lnSpc>
                        <a:defRPr sz="1400" spc="56">
                          <a:sym typeface="BentonSansF"/>
                        </a:defRPr>
                      </a:pPr>
                      <a:endParaRPr sz="700"/>
                    </a:p>
                  </a:txBody>
                  <a:tcPr marL="25400" marR="25400" marT="25400" marB="25400" anchor="ctr" horzOverflow="overflow">
                    <a:lnL w="25400">
                      <a:solidFill>
                        <a:schemeClr val="accent1">
                          <a:hueOff val="-11708571"/>
                          <a:satOff val="-92105"/>
                          <a:lumOff val="44705"/>
                        </a:schemeClr>
                      </a:solidFill>
                      <a:miter lim="400000"/>
                    </a:lnL>
                    <a:lnR w="25400">
                      <a:solidFill>
                        <a:schemeClr val="accent1">
                          <a:hueOff val="-11708571"/>
                          <a:satOff val="-92105"/>
                          <a:lumOff val="44705"/>
                        </a:schemeClr>
                      </a:solidFill>
                      <a:miter lim="400000"/>
                    </a:lnR>
                    <a:lnT w="0">
                      <a:miter lim="400000"/>
                    </a:lnT>
                    <a:lnB w="0">
                      <a:miter lim="400000"/>
                    </a:lnB>
                    <a:solidFill>
                      <a:schemeClr val="accent2">
                        <a:hueOff val="-10800000"/>
                        <a:satOff val="-100000"/>
                        <a:lumOff val="54117"/>
                      </a:schemeClr>
                    </a:solidFill>
                  </a:tcPr>
                </a:tc>
                <a:tc>
                  <a:txBody>
                    <a:bodyPr/>
                    <a:lstStyle/>
                    <a:p>
                      <a:pPr algn="l" defTabSz="822960">
                        <a:lnSpc>
                          <a:spcPct val="120000"/>
                        </a:lnSpc>
                        <a:defRPr sz="1400" spc="56">
                          <a:sym typeface="BentonSansF"/>
                        </a:defRPr>
                      </a:pPr>
                      <a:endParaRPr sz="700"/>
                    </a:p>
                  </a:txBody>
                  <a:tcPr marL="25400" marR="25400" marT="25400" marB="25400" anchor="ctr" horzOverflow="overflow">
                    <a:lnL w="25400">
                      <a:solidFill>
                        <a:schemeClr val="accent1">
                          <a:hueOff val="-11708571"/>
                          <a:satOff val="-92105"/>
                          <a:lumOff val="44705"/>
                        </a:schemeClr>
                      </a:solidFill>
                      <a:miter lim="400000"/>
                    </a:lnL>
                    <a:lnR w="25400">
                      <a:solidFill>
                        <a:schemeClr val="accent1">
                          <a:hueOff val="-11708571"/>
                          <a:satOff val="-92105"/>
                          <a:lumOff val="44705"/>
                        </a:schemeClr>
                      </a:solidFill>
                      <a:miter lim="400000"/>
                    </a:lnR>
                    <a:lnT w="0">
                      <a:miter lim="400000"/>
                    </a:lnT>
                    <a:lnB w="0">
                      <a:miter lim="400000"/>
                    </a:lnB>
                    <a:solidFill>
                      <a:schemeClr val="accent2">
                        <a:hueOff val="-10800000"/>
                        <a:satOff val="-100000"/>
                        <a:lumOff val="54117"/>
                      </a:schemeClr>
                    </a:solidFill>
                  </a:tcPr>
                </a:tc>
                <a:tc>
                  <a:txBody>
                    <a:bodyPr/>
                    <a:lstStyle/>
                    <a:p>
                      <a:pPr algn="l" defTabSz="822960">
                        <a:lnSpc>
                          <a:spcPct val="120000"/>
                        </a:lnSpc>
                        <a:defRPr sz="1400" spc="56">
                          <a:sym typeface="BentonSansF"/>
                        </a:defRPr>
                      </a:pPr>
                      <a:endParaRPr sz="700"/>
                    </a:p>
                  </a:txBody>
                  <a:tcPr marL="25400" marR="25400" marT="25400" marB="25400" anchor="ctr" horzOverflow="overflow">
                    <a:lnL w="25400">
                      <a:solidFill>
                        <a:schemeClr val="accent1">
                          <a:hueOff val="-11708571"/>
                          <a:satOff val="-92105"/>
                          <a:lumOff val="44705"/>
                        </a:schemeClr>
                      </a:solidFill>
                      <a:miter lim="400000"/>
                    </a:lnL>
                    <a:lnR w="25400">
                      <a:solidFill>
                        <a:schemeClr val="accent1">
                          <a:hueOff val="-11708571"/>
                          <a:satOff val="-92105"/>
                          <a:lumOff val="44705"/>
                        </a:schemeClr>
                      </a:solidFill>
                      <a:miter lim="400000"/>
                    </a:lnR>
                    <a:lnT w="0">
                      <a:miter lim="400000"/>
                    </a:lnT>
                    <a:lnB w="0">
                      <a:miter lim="400000"/>
                    </a:lnB>
                    <a:solidFill>
                      <a:schemeClr val="accent2">
                        <a:hueOff val="-10800000"/>
                        <a:satOff val="-100000"/>
                        <a:lumOff val="54117"/>
                      </a:schemeClr>
                    </a:solidFill>
                  </a:tcPr>
                </a:tc>
                <a:tc>
                  <a:txBody>
                    <a:bodyPr/>
                    <a:lstStyle/>
                    <a:p>
                      <a:pPr algn="l" defTabSz="822960">
                        <a:lnSpc>
                          <a:spcPct val="120000"/>
                        </a:lnSpc>
                        <a:defRPr sz="1400" spc="56">
                          <a:sym typeface="BentonSansF"/>
                        </a:defRPr>
                      </a:pPr>
                      <a:endParaRPr sz="700"/>
                    </a:p>
                  </a:txBody>
                  <a:tcPr marL="25400" marR="25400" marT="25400" marB="25400" anchor="ctr" horzOverflow="overflow">
                    <a:lnL w="25400">
                      <a:solidFill>
                        <a:schemeClr val="accent1">
                          <a:hueOff val="-11708571"/>
                          <a:satOff val="-92105"/>
                          <a:lumOff val="44705"/>
                        </a:schemeClr>
                      </a:solidFill>
                      <a:miter lim="400000"/>
                    </a:lnL>
                    <a:lnR w="25400">
                      <a:solidFill>
                        <a:schemeClr val="accent1">
                          <a:hueOff val="-11708571"/>
                          <a:satOff val="-92105"/>
                          <a:lumOff val="44705"/>
                        </a:schemeClr>
                      </a:solidFill>
                      <a:miter lim="400000"/>
                    </a:lnR>
                    <a:lnT w="0">
                      <a:miter lim="400000"/>
                    </a:lnT>
                    <a:lnB w="0">
                      <a:miter lim="400000"/>
                    </a:lnB>
                    <a:noFill/>
                  </a:tcPr>
                </a:tc>
                <a:tc>
                  <a:txBody>
                    <a:bodyPr/>
                    <a:lstStyle/>
                    <a:p>
                      <a:pPr algn="l" defTabSz="822960">
                        <a:lnSpc>
                          <a:spcPct val="120000"/>
                        </a:lnSpc>
                        <a:defRPr sz="1400" spc="56">
                          <a:sym typeface="BentonSansF"/>
                        </a:defRPr>
                      </a:pPr>
                      <a:endParaRPr sz="700"/>
                    </a:p>
                  </a:txBody>
                  <a:tcPr marL="25400" marR="25400" marT="25400" marB="25400" anchor="ctr" horzOverflow="overflow">
                    <a:lnL w="25400">
                      <a:solidFill>
                        <a:schemeClr val="accent1">
                          <a:hueOff val="-11708571"/>
                          <a:satOff val="-92105"/>
                          <a:lumOff val="44705"/>
                        </a:schemeClr>
                      </a:solidFill>
                      <a:miter lim="400000"/>
                    </a:lnL>
                    <a:lnR w="25400">
                      <a:solidFill>
                        <a:schemeClr val="accent1">
                          <a:hueOff val="-11708571"/>
                          <a:satOff val="-92105"/>
                          <a:lumOff val="44705"/>
                        </a:schemeClr>
                      </a:solidFill>
                      <a:miter lim="400000"/>
                    </a:lnR>
                    <a:lnT w="0">
                      <a:miter lim="400000"/>
                    </a:lnT>
                    <a:lnB w="0">
                      <a:miter lim="400000"/>
                    </a:lnB>
                    <a:solidFill>
                      <a:schemeClr val="accent2">
                        <a:hueOff val="-10800000"/>
                        <a:satOff val="-100000"/>
                        <a:lumOff val="54117"/>
                      </a:schemeClr>
                    </a:solidFill>
                  </a:tcPr>
                </a:tc>
                <a:tc>
                  <a:txBody>
                    <a:bodyPr/>
                    <a:lstStyle/>
                    <a:p>
                      <a:pPr algn="l" defTabSz="822960">
                        <a:lnSpc>
                          <a:spcPct val="120000"/>
                        </a:lnSpc>
                        <a:defRPr sz="1400" spc="56">
                          <a:sym typeface="BentonSansF"/>
                        </a:defRPr>
                      </a:pPr>
                      <a:endParaRPr sz="700"/>
                    </a:p>
                  </a:txBody>
                  <a:tcPr marL="25400" marR="25400" marT="25400" marB="25400" anchor="ctr" horzOverflow="overflow">
                    <a:lnL w="25400">
                      <a:solidFill>
                        <a:schemeClr val="accent1">
                          <a:hueOff val="-11708571"/>
                          <a:satOff val="-92105"/>
                          <a:lumOff val="44705"/>
                        </a:schemeClr>
                      </a:solidFill>
                      <a:miter lim="400000"/>
                    </a:lnL>
                    <a:lnR w="12700">
                      <a:solidFill>
                        <a:schemeClr val="accent1">
                          <a:hueOff val="-11708571"/>
                          <a:satOff val="-92105"/>
                          <a:lumOff val="44705"/>
                        </a:schemeClr>
                      </a:solidFill>
                      <a:miter lim="400000"/>
                    </a:lnR>
                    <a:lnT w="0">
                      <a:miter lim="400000"/>
                    </a:lnT>
                    <a:lnB w="0">
                      <a:miter lim="400000"/>
                    </a:lnB>
                    <a:solidFill>
                      <a:schemeClr val="accent2">
                        <a:hueOff val="-10800000"/>
                        <a:satOff val="-100000"/>
                        <a:lumOff val="54117"/>
                      </a:schemeClr>
                    </a:solidFill>
                  </a:tcPr>
                </a:tc>
                <a:extLst>
                  <a:ext uri="{0D108BD9-81ED-4DB2-BD59-A6C34878D82A}">
                    <a16:rowId xmlns:a16="http://schemas.microsoft.com/office/drawing/2014/main" xmlns="" val="10004"/>
                  </a:ext>
                </a:extLst>
              </a:tr>
              <a:tr h="182880">
                <a:tc>
                  <a:txBody>
                    <a:bodyPr/>
                    <a:lstStyle/>
                    <a:p>
                      <a:pPr algn="l" defTabSz="822960">
                        <a:lnSpc>
                          <a:spcPct val="120000"/>
                        </a:lnSpc>
                        <a:defRPr sz="1400" spc="56">
                          <a:sym typeface="BentonSansF"/>
                        </a:defRPr>
                      </a:pPr>
                      <a:r>
                        <a:rPr sz="700">
                          <a:latin typeface="BentonSansF Medium"/>
                          <a:ea typeface="BentonSansF Medium"/>
                          <a:cs typeface="BentonSansF Medium"/>
                          <a:sym typeface="BentonSansF Medium"/>
                        </a:rPr>
                        <a:t>Subheading</a:t>
                      </a:r>
                    </a:p>
                  </a:txBody>
                  <a:tcPr marL="0" marR="0" marT="0" marB="0" anchor="ctr" horzOverflow="overflow">
                    <a:lnL w="0">
                      <a:miter lim="400000"/>
                    </a:lnL>
                    <a:lnR w="0">
                      <a:miter lim="400000"/>
                    </a:lnR>
                    <a:lnT w="12700">
                      <a:solidFill>
                        <a:schemeClr val="accent1">
                          <a:hueOff val="-11708571"/>
                          <a:satOff val="-92105"/>
                          <a:lumOff val="44705"/>
                        </a:schemeClr>
                      </a:solidFill>
                      <a:miter lim="400000"/>
                    </a:lnT>
                    <a:lnB w="12700">
                      <a:solidFill>
                        <a:schemeClr val="accent1">
                          <a:hueOff val="-11708571"/>
                          <a:satOff val="-92105"/>
                          <a:lumOff val="44705"/>
                        </a:schemeClr>
                      </a:solidFill>
                      <a:miter lim="400000"/>
                    </a:lnB>
                  </a:tcPr>
                </a:tc>
                <a:tc>
                  <a:txBody>
                    <a:bodyPr/>
                    <a:lstStyle/>
                    <a:p>
                      <a:pPr algn="l" defTabSz="1244600">
                        <a:tabLst>
                          <a:tab pos="1765300" algn="l"/>
                        </a:tabLst>
                        <a:defRPr sz="900">
                          <a:uFill>
                            <a:solidFill>
                              <a:srgbClr val="000000"/>
                            </a:solidFill>
                          </a:uFill>
                          <a:latin typeface="BentonSansF Medium"/>
                          <a:ea typeface="BentonSansF Medium"/>
                          <a:cs typeface="BentonSansF Medium"/>
                          <a:sym typeface="BentonSansF Medium"/>
                        </a:defRPr>
                      </a:pPr>
                      <a:endParaRPr sz="500"/>
                    </a:p>
                  </a:txBody>
                  <a:tcPr marL="25400" marR="25400" marT="25400" marB="25400" anchor="ctr" horzOverflow="overflow">
                    <a:lnL w="0">
                      <a:miter lim="400000"/>
                    </a:lnL>
                    <a:lnR w="0">
                      <a:miter lim="400000"/>
                    </a:lnR>
                    <a:lnT w="12700">
                      <a:solidFill>
                        <a:schemeClr val="accent1">
                          <a:hueOff val="-11708571"/>
                          <a:satOff val="-92105"/>
                          <a:lumOff val="44705"/>
                        </a:schemeClr>
                      </a:solidFill>
                      <a:miter lim="400000"/>
                    </a:lnT>
                    <a:lnB w="12700">
                      <a:solidFill>
                        <a:schemeClr val="accent1">
                          <a:hueOff val="-11708571"/>
                          <a:satOff val="-92105"/>
                          <a:lumOff val="44705"/>
                        </a:schemeClr>
                      </a:solidFill>
                      <a:miter lim="400000"/>
                    </a:lnB>
                    <a:noFill/>
                  </a:tcPr>
                </a:tc>
                <a:tc>
                  <a:txBody>
                    <a:bodyPr/>
                    <a:lstStyle/>
                    <a:p>
                      <a:pPr algn="l" defTabSz="822960">
                        <a:lnSpc>
                          <a:spcPct val="120000"/>
                        </a:lnSpc>
                        <a:defRPr sz="1400" spc="56">
                          <a:sym typeface="BentonSansF"/>
                        </a:defRPr>
                      </a:pPr>
                      <a:endParaRPr sz="700"/>
                    </a:p>
                  </a:txBody>
                  <a:tcPr marL="25400" marR="25400" marT="25400" marB="25400" anchor="ctr" horzOverflow="overflow">
                    <a:lnL w="0">
                      <a:miter lim="400000"/>
                    </a:lnL>
                    <a:lnR w="25400">
                      <a:solidFill>
                        <a:schemeClr val="accent1">
                          <a:hueOff val="-11708571"/>
                          <a:satOff val="-92105"/>
                          <a:lumOff val="44705"/>
                        </a:schemeClr>
                      </a:solidFill>
                      <a:miter lim="400000"/>
                    </a:lnR>
                    <a:lnT w="0">
                      <a:miter lim="400000"/>
                    </a:lnT>
                    <a:lnB w="0">
                      <a:miter lim="400000"/>
                    </a:lnB>
                    <a:solidFill>
                      <a:schemeClr val="accent2">
                        <a:hueOff val="-10800000"/>
                        <a:satOff val="-100000"/>
                        <a:lumOff val="54117"/>
                      </a:schemeClr>
                    </a:solidFill>
                  </a:tcPr>
                </a:tc>
                <a:tc>
                  <a:txBody>
                    <a:bodyPr/>
                    <a:lstStyle/>
                    <a:p>
                      <a:pPr algn="l" defTabSz="822960">
                        <a:lnSpc>
                          <a:spcPct val="120000"/>
                        </a:lnSpc>
                        <a:defRPr sz="1400" spc="56">
                          <a:sym typeface="BentonSansF"/>
                        </a:defRPr>
                      </a:pPr>
                      <a:endParaRPr sz="700"/>
                    </a:p>
                  </a:txBody>
                  <a:tcPr marL="25400" marR="25400" marT="25400" marB="25400" anchor="ctr" horzOverflow="overflow">
                    <a:lnL w="25400">
                      <a:solidFill>
                        <a:schemeClr val="accent1">
                          <a:hueOff val="-11708571"/>
                          <a:satOff val="-92105"/>
                          <a:lumOff val="44705"/>
                        </a:schemeClr>
                      </a:solidFill>
                      <a:miter lim="400000"/>
                    </a:lnL>
                    <a:lnR w="25400">
                      <a:solidFill>
                        <a:schemeClr val="accent1">
                          <a:hueOff val="-11708571"/>
                          <a:satOff val="-92105"/>
                          <a:lumOff val="44705"/>
                        </a:schemeClr>
                      </a:solidFill>
                      <a:miter lim="400000"/>
                    </a:lnR>
                    <a:lnT w="0">
                      <a:miter lim="400000"/>
                    </a:lnT>
                    <a:lnB w="0">
                      <a:miter lim="400000"/>
                    </a:lnB>
                    <a:solidFill>
                      <a:schemeClr val="accent2">
                        <a:hueOff val="-10800000"/>
                        <a:satOff val="-100000"/>
                        <a:lumOff val="54117"/>
                      </a:schemeClr>
                    </a:solidFill>
                  </a:tcPr>
                </a:tc>
                <a:tc>
                  <a:txBody>
                    <a:bodyPr/>
                    <a:lstStyle/>
                    <a:p>
                      <a:pPr algn="l" defTabSz="822960">
                        <a:lnSpc>
                          <a:spcPct val="120000"/>
                        </a:lnSpc>
                        <a:defRPr sz="1400" spc="56">
                          <a:sym typeface="BentonSansF"/>
                        </a:defRPr>
                      </a:pPr>
                      <a:endParaRPr sz="700"/>
                    </a:p>
                  </a:txBody>
                  <a:tcPr marL="25400" marR="25400" marT="25400" marB="25400" anchor="ctr" horzOverflow="overflow">
                    <a:lnL w="25400">
                      <a:solidFill>
                        <a:schemeClr val="accent1">
                          <a:hueOff val="-11708571"/>
                          <a:satOff val="-92105"/>
                          <a:lumOff val="44705"/>
                        </a:schemeClr>
                      </a:solidFill>
                      <a:miter lim="400000"/>
                    </a:lnL>
                    <a:lnR w="25400">
                      <a:solidFill>
                        <a:schemeClr val="accent1">
                          <a:hueOff val="-11708571"/>
                          <a:satOff val="-92105"/>
                          <a:lumOff val="44705"/>
                        </a:schemeClr>
                      </a:solidFill>
                      <a:miter lim="400000"/>
                    </a:lnR>
                    <a:lnT w="0">
                      <a:miter lim="400000"/>
                    </a:lnT>
                    <a:lnB w="0">
                      <a:miter lim="400000"/>
                    </a:lnB>
                    <a:noFill/>
                  </a:tcPr>
                </a:tc>
                <a:tc>
                  <a:txBody>
                    <a:bodyPr/>
                    <a:lstStyle/>
                    <a:p>
                      <a:pPr algn="l" defTabSz="822960">
                        <a:lnSpc>
                          <a:spcPct val="120000"/>
                        </a:lnSpc>
                        <a:defRPr sz="1400" spc="56">
                          <a:sym typeface="BentonSansF"/>
                        </a:defRPr>
                      </a:pPr>
                      <a:endParaRPr sz="700"/>
                    </a:p>
                  </a:txBody>
                  <a:tcPr marL="25400" marR="25400" marT="25400" marB="25400" anchor="ctr" horzOverflow="overflow">
                    <a:lnL w="25400">
                      <a:solidFill>
                        <a:schemeClr val="accent1">
                          <a:hueOff val="-11708571"/>
                          <a:satOff val="-92105"/>
                          <a:lumOff val="44705"/>
                        </a:schemeClr>
                      </a:solidFill>
                      <a:miter lim="400000"/>
                    </a:lnL>
                    <a:lnR w="25400">
                      <a:solidFill>
                        <a:schemeClr val="accent1">
                          <a:hueOff val="-11708571"/>
                          <a:satOff val="-92105"/>
                          <a:lumOff val="44705"/>
                        </a:schemeClr>
                      </a:solidFill>
                      <a:miter lim="400000"/>
                    </a:lnR>
                    <a:lnT w="0">
                      <a:miter lim="400000"/>
                    </a:lnT>
                    <a:lnB w="0">
                      <a:miter lim="400000"/>
                    </a:lnB>
                    <a:solidFill>
                      <a:schemeClr val="accent2">
                        <a:hueOff val="-10800000"/>
                        <a:satOff val="-100000"/>
                        <a:lumOff val="54117"/>
                      </a:schemeClr>
                    </a:solidFill>
                  </a:tcPr>
                </a:tc>
                <a:tc>
                  <a:txBody>
                    <a:bodyPr/>
                    <a:lstStyle/>
                    <a:p>
                      <a:pPr algn="l" defTabSz="1244600">
                        <a:tabLst>
                          <a:tab pos="1765300" algn="l"/>
                        </a:tabLst>
                        <a:defRPr sz="900">
                          <a:uFill>
                            <a:solidFill>
                              <a:srgbClr val="000000"/>
                            </a:solidFill>
                          </a:uFill>
                          <a:sym typeface="BentonSansF"/>
                        </a:defRPr>
                      </a:pPr>
                      <a:r>
                        <a:rPr sz="500">
                          <a:latin typeface="BentonSansF Medium"/>
                          <a:ea typeface="BentonSansF Medium"/>
                          <a:cs typeface="BentonSansF Medium"/>
                          <a:sym typeface="BentonSansF Medium"/>
                        </a:rPr>
                        <a:t>Description text dolor</a:t>
                      </a:r>
                    </a:p>
                  </a:txBody>
                  <a:tcPr marL="25400" marR="25400" marT="25400" marB="25400" anchor="ctr" horzOverflow="overflow">
                    <a:lnL w="25400">
                      <a:solidFill>
                        <a:schemeClr val="accent1">
                          <a:hueOff val="-11708571"/>
                          <a:satOff val="-92105"/>
                          <a:lumOff val="44705"/>
                        </a:schemeClr>
                      </a:solidFill>
                      <a:miter lim="400000"/>
                    </a:lnL>
                    <a:lnR w="25400">
                      <a:solidFill>
                        <a:schemeClr val="accent1">
                          <a:hueOff val="-11708571"/>
                          <a:satOff val="-92105"/>
                          <a:lumOff val="44705"/>
                        </a:schemeClr>
                      </a:solidFill>
                      <a:miter lim="400000"/>
                    </a:lnR>
                    <a:lnT w="0">
                      <a:miter lim="400000"/>
                    </a:lnT>
                    <a:lnB w="0">
                      <a:miter lim="400000"/>
                    </a:lnB>
                    <a:solidFill>
                      <a:schemeClr val="accent2">
                        <a:hueOff val="-10800000"/>
                        <a:satOff val="-100000"/>
                        <a:lumOff val="54117"/>
                      </a:schemeClr>
                    </a:solidFill>
                  </a:tcPr>
                </a:tc>
                <a:tc>
                  <a:txBody>
                    <a:bodyPr/>
                    <a:lstStyle/>
                    <a:p>
                      <a:pPr algn="l" defTabSz="822960">
                        <a:lnSpc>
                          <a:spcPct val="120000"/>
                        </a:lnSpc>
                        <a:defRPr sz="1400" spc="56">
                          <a:sym typeface="BentonSansF"/>
                        </a:defRPr>
                      </a:pPr>
                      <a:endParaRPr sz="700"/>
                    </a:p>
                  </a:txBody>
                  <a:tcPr marL="25400" marR="25400" marT="25400" marB="25400" anchor="ctr" horzOverflow="overflow">
                    <a:lnL w="25400">
                      <a:solidFill>
                        <a:schemeClr val="accent1">
                          <a:hueOff val="-11708571"/>
                          <a:satOff val="-92105"/>
                          <a:lumOff val="44705"/>
                        </a:schemeClr>
                      </a:solidFill>
                      <a:miter lim="400000"/>
                    </a:lnL>
                    <a:lnR w="25400">
                      <a:solidFill>
                        <a:schemeClr val="accent1">
                          <a:hueOff val="-11708571"/>
                          <a:satOff val="-92105"/>
                          <a:lumOff val="44705"/>
                        </a:schemeClr>
                      </a:solidFill>
                      <a:miter lim="400000"/>
                    </a:lnR>
                    <a:lnT w="0">
                      <a:miter lim="400000"/>
                    </a:lnT>
                    <a:lnB w="0">
                      <a:miter lim="400000"/>
                    </a:lnB>
                    <a:noFill/>
                  </a:tcPr>
                </a:tc>
                <a:tc>
                  <a:txBody>
                    <a:bodyPr/>
                    <a:lstStyle/>
                    <a:p>
                      <a:pPr algn="l" defTabSz="822960">
                        <a:lnSpc>
                          <a:spcPct val="120000"/>
                        </a:lnSpc>
                        <a:defRPr sz="1400" spc="56">
                          <a:sym typeface="BentonSansF"/>
                        </a:defRPr>
                      </a:pPr>
                      <a:endParaRPr sz="700"/>
                    </a:p>
                  </a:txBody>
                  <a:tcPr marL="25400" marR="25400" marT="25400" marB="25400" anchor="ctr" horzOverflow="overflow">
                    <a:lnL w="25400">
                      <a:solidFill>
                        <a:schemeClr val="accent1">
                          <a:hueOff val="-11708571"/>
                          <a:satOff val="-92105"/>
                          <a:lumOff val="44705"/>
                        </a:schemeClr>
                      </a:solidFill>
                      <a:miter lim="400000"/>
                    </a:lnL>
                    <a:lnR w="25400">
                      <a:solidFill>
                        <a:schemeClr val="accent1">
                          <a:hueOff val="-11708571"/>
                          <a:satOff val="-92105"/>
                          <a:lumOff val="44705"/>
                        </a:schemeClr>
                      </a:solidFill>
                      <a:miter lim="400000"/>
                    </a:lnR>
                    <a:lnT w="0">
                      <a:miter lim="400000"/>
                    </a:lnT>
                    <a:lnB w="0">
                      <a:miter lim="400000"/>
                    </a:lnB>
                    <a:solidFill>
                      <a:schemeClr val="accent2">
                        <a:hueOff val="-10800000"/>
                        <a:satOff val="-100000"/>
                        <a:lumOff val="54117"/>
                      </a:schemeClr>
                    </a:solidFill>
                  </a:tcPr>
                </a:tc>
                <a:tc>
                  <a:txBody>
                    <a:bodyPr/>
                    <a:lstStyle/>
                    <a:p>
                      <a:pPr algn="l" defTabSz="822960">
                        <a:lnSpc>
                          <a:spcPct val="120000"/>
                        </a:lnSpc>
                        <a:defRPr sz="1400" spc="56">
                          <a:sym typeface="BentonSansF"/>
                        </a:defRPr>
                      </a:pPr>
                      <a:endParaRPr sz="700"/>
                    </a:p>
                  </a:txBody>
                  <a:tcPr marL="25400" marR="25400" marT="25400" marB="25400" anchor="ctr" horzOverflow="overflow">
                    <a:lnL w="25400">
                      <a:solidFill>
                        <a:schemeClr val="accent1">
                          <a:hueOff val="-11708571"/>
                          <a:satOff val="-92105"/>
                          <a:lumOff val="44705"/>
                        </a:schemeClr>
                      </a:solidFill>
                      <a:miter lim="400000"/>
                    </a:lnL>
                    <a:lnR w="25400">
                      <a:solidFill>
                        <a:schemeClr val="accent1">
                          <a:hueOff val="-11708571"/>
                          <a:satOff val="-92105"/>
                          <a:lumOff val="44705"/>
                        </a:schemeClr>
                      </a:solidFill>
                      <a:miter lim="400000"/>
                    </a:lnR>
                    <a:lnT w="0">
                      <a:miter lim="400000"/>
                    </a:lnT>
                    <a:lnB w="0">
                      <a:miter lim="400000"/>
                    </a:lnB>
                    <a:solidFill>
                      <a:schemeClr val="accent2">
                        <a:hueOff val="-10800000"/>
                        <a:satOff val="-100000"/>
                        <a:lumOff val="54117"/>
                      </a:schemeClr>
                    </a:solidFill>
                  </a:tcPr>
                </a:tc>
                <a:tc>
                  <a:txBody>
                    <a:bodyPr/>
                    <a:lstStyle/>
                    <a:p>
                      <a:pPr algn="l" defTabSz="822960">
                        <a:lnSpc>
                          <a:spcPct val="120000"/>
                        </a:lnSpc>
                        <a:defRPr sz="1400" spc="56">
                          <a:sym typeface="BentonSansF"/>
                        </a:defRPr>
                      </a:pPr>
                      <a:endParaRPr sz="700"/>
                    </a:p>
                  </a:txBody>
                  <a:tcPr marL="25400" marR="25400" marT="25400" marB="25400" anchor="ctr" horzOverflow="overflow">
                    <a:lnL w="25400">
                      <a:solidFill>
                        <a:schemeClr val="accent1">
                          <a:hueOff val="-11708571"/>
                          <a:satOff val="-92105"/>
                          <a:lumOff val="44705"/>
                        </a:schemeClr>
                      </a:solidFill>
                      <a:miter lim="400000"/>
                    </a:lnL>
                    <a:lnR w="25400">
                      <a:solidFill>
                        <a:schemeClr val="accent1">
                          <a:hueOff val="-11708571"/>
                          <a:satOff val="-92105"/>
                          <a:lumOff val="44705"/>
                        </a:schemeClr>
                      </a:solidFill>
                      <a:miter lim="400000"/>
                    </a:lnR>
                    <a:lnT w="0">
                      <a:miter lim="400000"/>
                    </a:lnT>
                    <a:lnB w="0">
                      <a:miter lim="400000"/>
                    </a:lnB>
                    <a:solidFill>
                      <a:schemeClr val="accent2">
                        <a:hueOff val="-10800000"/>
                        <a:satOff val="-100000"/>
                        <a:lumOff val="54117"/>
                      </a:schemeClr>
                    </a:solidFill>
                  </a:tcPr>
                </a:tc>
                <a:tc>
                  <a:txBody>
                    <a:bodyPr/>
                    <a:lstStyle/>
                    <a:p>
                      <a:pPr algn="l" defTabSz="822960">
                        <a:lnSpc>
                          <a:spcPct val="120000"/>
                        </a:lnSpc>
                        <a:defRPr sz="1400" spc="56">
                          <a:sym typeface="BentonSansF"/>
                        </a:defRPr>
                      </a:pPr>
                      <a:endParaRPr sz="700"/>
                    </a:p>
                  </a:txBody>
                  <a:tcPr marL="25400" marR="25400" marT="25400" marB="25400" anchor="ctr" horzOverflow="overflow">
                    <a:lnL w="25400">
                      <a:solidFill>
                        <a:schemeClr val="accent1">
                          <a:hueOff val="-11708571"/>
                          <a:satOff val="-92105"/>
                          <a:lumOff val="44705"/>
                        </a:schemeClr>
                      </a:solidFill>
                      <a:miter lim="400000"/>
                    </a:lnL>
                    <a:lnR w="25400">
                      <a:solidFill>
                        <a:schemeClr val="accent1">
                          <a:hueOff val="-11708571"/>
                          <a:satOff val="-92105"/>
                          <a:lumOff val="44705"/>
                        </a:schemeClr>
                      </a:solidFill>
                      <a:miter lim="400000"/>
                    </a:lnR>
                    <a:lnT w="0">
                      <a:miter lim="400000"/>
                    </a:lnT>
                    <a:lnB w="0">
                      <a:miter lim="400000"/>
                    </a:lnB>
                    <a:solidFill>
                      <a:schemeClr val="accent2">
                        <a:hueOff val="-10800000"/>
                        <a:satOff val="-100000"/>
                        <a:lumOff val="54117"/>
                      </a:schemeClr>
                    </a:solidFill>
                  </a:tcPr>
                </a:tc>
                <a:tc>
                  <a:txBody>
                    <a:bodyPr/>
                    <a:lstStyle/>
                    <a:p>
                      <a:pPr algn="l" defTabSz="822960">
                        <a:lnSpc>
                          <a:spcPct val="120000"/>
                        </a:lnSpc>
                        <a:defRPr sz="1400" spc="56">
                          <a:sym typeface="BentonSansF"/>
                        </a:defRPr>
                      </a:pPr>
                      <a:endParaRPr sz="700"/>
                    </a:p>
                  </a:txBody>
                  <a:tcPr marL="25400" marR="25400" marT="25400" marB="25400" anchor="ctr" horzOverflow="overflow">
                    <a:lnL w="25400">
                      <a:solidFill>
                        <a:schemeClr val="accent1">
                          <a:hueOff val="-11708571"/>
                          <a:satOff val="-92105"/>
                          <a:lumOff val="44705"/>
                        </a:schemeClr>
                      </a:solidFill>
                      <a:miter lim="400000"/>
                    </a:lnL>
                    <a:lnR w="25400">
                      <a:solidFill>
                        <a:schemeClr val="accent1">
                          <a:hueOff val="-11708571"/>
                          <a:satOff val="-92105"/>
                          <a:lumOff val="44705"/>
                        </a:schemeClr>
                      </a:solidFill>
                      <a:miter lim="400000"/>
                    </a:lnR>
                    <a:lnT w="0">
                      <a:miter lim="400000"/>
                    </a:lnT>
                    <a:lnB w="0">
                      <a:miter lim="400000"/>
                    </a:lnB>
                    <a:noFill/>
                  </a:tcPr>
                </a:tc>
                <a:tc>
                  <a:txBody>
                    <a:bodyPr/>
                    <a:lstStyle/>
                    <a:p>
                      <a:pPr algn="l" defTabSz="822960">
                        <a:lnSpc>
                          <a:spcPct val="120000"/>
                        </a:lnSpc>
                        <a:defRPr sz="1400" spc="56">
                          <a:sym typeface="BentonSansF"/>
                        </a:defRPr>
                      </a:pPr>
                      <a:endParaRPr sz="700"/>
                    </a:p>
                  </a:txBody>
                  <a:tcPr marL="25400" marR="25400" marT="25400" marB="25400" anchor="ctr" horzOverflow="overflow">
                    <a:lnL w="25400">
                      <a:solidFill>
                        <a:schemeClr val="accent1">
                          <a:hueOff val="-11708571"/>
                          <a:satOff val="-92105"/>
                          <a:lumOff val="44705"/>
                        </a:schemeClr>
                      </a:solidFill>
                      <a:miter lim="400000"/>
                    </a:lnL>
                    <a:lnR w="25400">
                      <a:solidFill>
                        <a:schemeClr val="accent1">
                          <a:hueOff val="-11708571"/>
                          <a:satOff val="-92105"/>
                          <a:lumOff val="44705"/>
                        </a:schemeClr>
                      </a:solidFill>
                      <a:miter lim="400000"/>
                    </a:lnR>
                    <a:lnT w="0">
                      <a:miter lim="400000"/>
                    </a:lnT>
                    <a:lnB w="0">
                      <a:miter lim="400000"/>
                    </a:lnB>
                    <a:solidFill>
                      <a:schemeClr val="accent2">
                        <a:hueOff val="-10800000"/>
                        <a:satOff val="-100000"/>
                        <a:lumOff val="54117"/>
                      </a:schemeClr>
                    </a:solidFill>
                  </a:tcPr>
                </a:tc>
                <a:tc>
                  <a:txBody>
                    <a:bodyPr/>
                    <a:lstStyle/>
                    <a:p>
                      <a:pPr algn="l" defTabSz="822960">
                        <a:lnSpc>
                          <a:spcPct val="120000"/>
                        </a:lnSpc>
                        <a:defRPr sz="1400" spc="56">
                          <a:sym typeface="BentonSansF"/>
                        </a:defRPr>
                      </a:pPr>
                      <a:endParaRPr sz="700"/>
                    </a:p>
                  </a:txBody>
                  <a:tcPr marL="25400" marR="25400" marT="25400" marB="25400" anchor="ctr" horzOverflow="overflow">
                    <a:lnL w="25400">
                      <a:solidFill>
                        <a:schemeClr val="accent1">
                          <a:hueOff val="-11708571"/>
                          <a:satOff val="-92105"/>
                          <a:lumOff val="44705"/>
                        </a:schemeClr>
                      </a:solidFill>
                      <a:miter lim="400000"/>
                    </a:lnL>
                    <a:lnR w="12700">
                      <a:solidFill>
                        <a:schemeClr val="accent1">
                          <a:hueOff val="-11708571"/>
                          <a:satOff val="-92105"/>
                          <a:lumOff val="44705"/>
                        </a:schemeClr>
                      </a:solidFill>
                      <a:miter lim="400000"/>
                    </a:lnR>
                    <a:lnT w="0">
                      <a:miter lim="400000"/>
                    </a:lnT>
                    <a:lnB w="0">
                      <a:miter lim="400000"/>
                    </a:lnB>
                    <a:solidFill>
                      <a:schemeClr val="accent2">
                        <a:hueOff val="-10800000"/>
                        <a:satOff val="-100000"/>
                        <a:lumOff val="54117"/>
                      </a:schemeClr>
                    </a:solidFill>
                  </a:tcPr>
                </a:tc>
                <a:extLst>
                  <a:ext uri="{0D108BD9-81ED-4DB2-BD59-A6C34878D82A}">
                    <a16:rowId xmlns:a16="http://schemas.microsoft.com/office/drawing/2014/main" xmlns="" val="10005"/>
                  </a:ext>
                </a:extLst>
              </a:tr>
              <a:tr h="182880">
                <a:tc>
                  <a:txBody>
                    <a:bodyPr/>
                    <a:lstStyle/>
                    <a:p>
                      <a:pPr algn="l" defTabSz="822960">
                        <a:lnSpc>
                          <a:spcPct val="120000"/>
                        </a:lnSpc>
                        <a:defRPr sz="1400" spc="56">
                          <a:latin typeface="BentonSansF Medium"/>
                          <a:ea typeface="BentonSansF Medium"/>
                          <a:cs typeface="BentonSansF Medium"/>
                          <a:sym typeface="BentonSansF Medium"/>
                        </a:defRPr>
                      </a:pPr>
                      <a:r>
                        <a:rPr sz="700"/>
                        <a:t>Subheading</a:t>
                      </a:r>
                    </a:p>
                  </a:txBody>
                  <a:tcPr marL="0" marR="0" marT="0" marB="0" anchor="ctr" horzOverflow="overflow">
                    <a:lnL w="0">
                      <a:miter lim="400000"/>
                    </a:lnL>
                    <a:lnR w="0">
                      <a:miter lim="400000"/>
                    </a:lnR>
                    <a:lnT w="12700">
                      <a:solidFill>
                        <a:schemeClr val="accent1">
                          <a:hueOff val="-11708571"/>
                          <a:satOff val="-92105"/>
                          <a:lumOff val="44705"/>
                        </a:schemeClr>
                      </a:solidFill>
                      <a:miter lim="400000"/>
                    </a:lnT>
                    <a:lnB w="12700">
                      <a:solidFill>
                        <a:schemeClr val="accent1">
                          <a:hueOff val="-11708571"/>
                          <a:satOff val="-92105"/>
                          <a:lumOff val="44705"/>
                        </a:schemeClr>
                      </a:solidFill>
                      <a:miter lim="400000"/>
                    </a:lnB>
                  </a:tcPr>
                </a:tc>
                <a:tc>
                  <a:txBody>
                    <a:bodyPr/>
                    <a:lstStyle/>
                    <a:p>
                      <a:pPr algn="l" defTabSz="1244600">
                        <a:tabLst>
                          <a:tab pos="1765300" algn="l"/>
                        </a:tabLst>
                        <a:defRPr sz="900">
                          <a:uFill>
                            <a:solidFill>
                              <a:srgbClr val="000000"/>
                            </a:solidFill>
                          </a:uFill>
                          <a:latin typeface="BentonSansF Medium"/>
                          <a:ea typeface="BentonSansF Medium"/>
                          <a:cs typeface="BentonSansF Medium"/>
                          <a:sym typeface="BentonSansF Medium"/>
                        </a:defRPr>
                      </a:pPr>
                      <a:endParaRPr sz="500"/>
                    </a:p>
                  </a:txBody>
                  <a:tcPr marL="25400" marR="25400" marT="25400" marB="25400" anchor="ctr" horzOverflow="overflow">
                    <a:lnL w="0">
                      <a:miter lim="400000"/>
                    </a:lnL>
                    <a:lnR w="0">
                      <a:miter lim="400000"/>
                    </a:lnR>
                    <a:lnT w="12700">
                      <a:solidFill>
                        <a:schemeClr val="accent1">
                          <a:hueOff val="-11708571"/>
                          <a:satOff val="-92105"/>
                          <a:lumOff val="44705"/>
                        </a:schemeClr>
                      </a:solidFill>
                      <a:miter lim="400000"/>
                    </a:lnT>
                    <a:lnB w="12700">
                      <a:solidFill>
                        <a:schemeClr val="accent1">
                          <a:hueOff val="-11708571"/>
                          <a:satOff val="-92105"/>
                          <a:lumOff val="44705"/>
                        </a:schemeClr>
                      </a:solidFill>
                      <a:miter lim="400000"/>
                    </a:lnB>
                    <a:noFill/>
                  </a:tcPr>
                </a:tc>
                <a:tc>
                  <a:txBody>
                    <a:bodyPr/>
                    <a:lstStyle/>
                    <a:p>
                      <a:pPr algn="l" defTabSz="822960">
                        <a:lnSpc>
                          <a:spcPct val="120000"/>
                        </a:lnSpc>
                        <a:defRPr sz="1400" spc="56">
                          <a:sym typeface="BentonSansF"/>
                        </a:defRPr>
                      </a:pPr>
                      <a:endParaRPr sz="700"/>
                    </a:p>
                  </a:txBody>
                  <a:tcPr marL="25400" marR="25400" marT="25400" marB="25400" anchor="ctr" horzOverflow="overflow">
                    <a:lnL w="0">
                      <a:miter lim="400000"/>
                    </a:lnL>
                    <a:lnR w="25400">
                      <a:solidFill>
                        <a:schemeClr val="accent1">
                          <a:hueOff val="-11708571"/>
                          <a:satOff val="-92105"/>
                          <a:lumOff val="44705"/>
                        </a:schemeClr>
                      </a:solidFill>
                      <a:miter lim="400000"/>
                    </a:lnR>
                    <a:lnT w="0">
                      <a:miter lim="400000"/>
                    </a:lnT>
                    <a:lnB w="0">
                      <a:miter lim="400000"/>
                    </a:lnB>
                    <a:solidFill>
                      <a:schemeClr val="accent2">
                        <a:hueOff val="-10800000"/>
                        <a:satOff val="-100000"/>
                        <a:lumOff val="54117"/>
                      </a:schemeClr>
                    </a:solidFill>
                  </a:tcPr>
                </a:tc>
                <a:tc>
                  <a:txBody>
                    <a:bodyPr/>
                    <a:lstStyle/>
                    <a:p>
                      <a:pPr algn="l" defTabSz="1244600">
                        <a:tabLst>
                          <a:tab pos="1765300" algn="l"/>
                        </a:tabLst>
                        <a:defRPr sz="900">
                          <a:uFill>
                            <a:solidFill>
                              <a:srgbClr val="000000"/>
                            </a:solidFill>
                          </a:uFill>
                          <a:sym typeface="BentonSansF"/>
                        </a:defRPr>
                      </a:pPr>
                      <a:r>
                        <a:rPr sz="500">
                          <a:latin typeface="BentonSansF Medium"/>
                          <a:ea typeface="BentonSansF Medium"/>
                          <a:cs typeface="BentonSansF Medium"/>
                          <a:sym typeface="BentonSansF Medium"/>
                        </a:rPr>
                        <a:t>Description text dolor</a:t>
                      </a:r>
                    </a:p>
                  </a:txBody>
                  <a:tcPr marL="25400" marR="25400" marT="25400" marB="25400" anchor="ctr" horzOverflow="overflow">
                    <a:lnL w="25400">
                      <a:solidFill>
                        <a:schemeClr val="accent1">
                          <a:hueOff val="-11708571"/>
                          <a:satOff val="-92105"/>
                          <a:lumOff val="44705"/>
                        </a:schemeClr>
                      </a:solidFill>
                      <a:miter lim="400000"/>
                    </a:lnL>
                    <a:lnR w="25400">
                      <a:solidFill>
                        <a:schemeClr val="accent1">
                          <a:hueOff val="-11708571"/>
                          <a:satOff val="-92105"/>
                          <a:lumOff val="44705"/>
                        </a:schemeClr>
                      </a:solidFill>
                      <a:miter lim="400000"/>
                    </a:lnR>
                    <a:lnT w="0">
                      <a:miter lim="400000"/>
                    </a:lnT>
                    <a:lnB w="0">
                      <a:miter lim="400000"/>
                    </a:lnB>
                    <a:solidFill>
                      <a:schemeClr val="accent2">
                        <a:hueOff val="-10800000"/>
                        <a:satOff val="-100000"/>
                        <a:lumOff val="54117"/>
                      </a:schemeClr>
                    </a:solidFill>
                  </a:tcPr>
                </a:tc>
                <a:tc>
                  <a:txBody>
                    <a:bodyPr/>
                    <a:lstStyle/>
                    <a:p>
                      <a:pPr algn="l" defTabSz="822960">
                        <a:lnSpc>
                          <a:spcPct val="120000"/>
                        </a:lnSpc>
                        <a:defRPr sz="1400" spc="56">
                          <a:sym typeface="BentonSansF"/>
                        </a:defRPr>
                      </a:pPr>
                      <a:endParaRPr sz="700"/>
                    </a:p>
                  </a:txBody>
                  <a:tcPr marL="25400" marR="25400" marT="25400" marB="25400" anchor="ctr" horzOverflow="overflow">
                    <a:lnL w="25400">
                      <a:solidFill>
                        <a:schemeClr val="accent1">
                          <a:hueOff val="-11708571"/>
                          <a:satOff val="-92105"/>
                          <a:lumOff val="44705"/>
                        </a:schemeClr>
                      </a:solidFill>
                      <a:miter lim="400000"/>
                    </a:lnL>
                    <a:lnR w="25400">
                      <a:solidFill>
                        <a:schemeClr val="accent1">
                          <a:hueOff val="-11708571"/>
                          <a:satOff val="-92105"/>
                          <a:lumOff val="44705"/>
                        </a:schemeClr>
                      </a:solidFill>
                      <a:miter lim="400000"/>
                    </a:lnR>
                    <a:lnT w="0">
                      <a:miter lim="400000"/>
                    </a:lnT>
                    <a:lnB w="0">
                      <a:miter lim="400000"/>
                    </a:lnB>
                    <a:noFill/>
                  </a:tcPr>
                </a:tc>
                <a:tc>
                  <a:txBody>
                    <a:bodyPr/>
                    <a:lstStyle/>
                    <a:p>
                      <a:pPr algn="l" defTabSz="822960">
                        <a:lnSpc>
                          <a:spcPct val="120000"/>
                        </a:lnSpc>
                        <a:defRPr sz="1400" spc="56">
                          <a:sym typeface="BentonSansF"/>
                        </a:defRPr>
                      </a:pPr>
                      <a:endParaRPr sz="700"/>
                    </a:p>
                  </a:txBody>
                  <a:tcPr marL="25400" marR="25400" marT="25400" marB="25400" anchor="ctr" horzOverflow="overflow">
                    <a:lnL w="25400">
                      <a:solidFill>
                        <a:schemeClr val="accent1">
                          <a:hueOff val="-11708571"/>
                          <a:satOff val="-92105"/>
                          <a:lumOff val="44705"/>
                        </a:schemeClr>
                      </a:solidFill>
                      <a:miter lim="400000"/>
                    </a:lnL>
                    <a:lnR w="25400">
                      <a:solidFill>
                        <a:schemeClr val="accent1">
                          <a:hueOff val="-11708571"/>
                          <a:satOff val="-92105"/>
                          <a:lumOff val="44705"/>
                        </a:schemeClr>
                      </a:solidFill>
                      <a:miter lim="400000"/>
                    </a:lnR>
                    <a:lnT w="0">
                      <a:miter lim="400000"/>
                    </a:lnT>
                    <a:lnB w="0">
                      <a:miter lim="400000"/>
                    </a:lnB>
                    <a:solidFill>
                      <a:schemeClr val="accent2">
                        <a:hueOff val="-10800000"/>
                        <a:satOff val="-100000"/>
                        <a:lumOff val="54117"/>
                      </a:schemeClr>
                    </a:solidFill>
                  </a:tcPr>
                </a:tc>
                <a:tc>
                  <a:txBody>
                    <a:bodyPr/>
                    <a:lstStyle/>
                    <a:p>
                      <a:pPr algn="l" defTabSz="822960">
                        <a:lnSpc>
                          <a:spcPct val="120000"/>
                        </a:lnSpc>
                        <a:defRPr sz="1400" spc="56">
                          <a:sym typeface="BentonSansF"/>
                        </a:defRPr>
                      </a:pPr>
                      <a:endParaRPr sz="700"/>
                    </a:p>
                  </a:txBody>
                  <a:tcPr marL="25400" marR="25400" marT="25400" marB="25400" anchor="ctr" horzOverflow="overflow">
                    <a:lnL w="25400">
                      <a:solidFill>
                        <a:schemeClr val="accent1">
                          <a:hueOff val="-11708571"/>
                          <a:satOff val="-92105"/>
                          <a:lumOff val="44705"/>
                        </a:schemeClr>
                      </a:solidFill>
                      <a:miter lim="400000"/>
                    </a:lnL>
                    <a:lnR w="25400">
                      <a:solidFill>
                        <a:schemeClr val="accent1">
                          <a:hueOff val="-11708571"/>
                          <a:satOff val="-92105"/>
                          <a:lumOff val="44705"/>
                        </a:schemeClr>
                      </a:solidFill>
                      <a:miter lim="400000"/>
                    </a:lnR>
                    <a:lnT w="0">
                      <a:miter lim="400000"/>
                    </a:lnT>
                    <a:lnB w="0">
                      <a:miter lim="400000"/>
                    </a:lnB>
                    <a:solidFill>
                      <a:schemeClr val="accent2">
                        <a:hueOff val="-10800000"/>
                        <a:satOff val="-100000"/>
                        <a:lumOff val="54117"/>
                      </a:schemeClr>
                    </a:solidFill>
                  </a:tcPr>
                </a:tc>
                <a:tc>
                  <a:txBody>
                    <a:bodyPr/>
                    <a:lstStyle/>
                    <a:p>
                      <a:pPr algn="l" defTabSz="822960">
                        <a:lnSpc>
                          <a:spcPct val="120000"/>
                        </a:lnSpc>
                        <a:defRPr sz="1400" spc="56">
                          <a:sym typeface="BentonSansF"/>
                        </a:defRPr>
                      </a:pPr>
                      <a:endParaRPr sz="700"/>
                    </a:p>
                  </a:txBody>
                  <a:tcPr marL="25400" marR="25400" marT="25400" marB="25400" anchor="ctr" horzOverflow="overflow">
                    <a:lnL w="25400">
                      <a:solidFill>
                        <a:schemeClr val="accent1">
                          <a:hueOff val="-11708571"/>
                          <a:satOff val="-92105"/>
                          <a:lumOff val="44705"/>
                        </a:schemeClr>
                      </a:solidFill>
                      <a:miter lim="400000"/>
                    </a:lnL>
                    <a:lnR w="25400">
                      <a:solidFill>
                        <a:schemeClr val="accent1">
                          <a:hueOff val="-11708571"/>
                          <a:satOff val="-92105"/>
                          <a:lumOff val="44705"/>
                        </a:schemeClr>
                      </a:solidFill>
                      <a:miter lim="400000"/>
                    </a:lnR>
                    <a:lnT w="0">
                      <a:miter lim="400000"/>
                    </a:lnT>
                    <a:lnB w="0">
                      <a:miter lim="400000"/>
                    </a:lnB>
                    <a:noFill/>
                  </a:tcPr>
                </a:tc>
                <a:tc>
                  <a:txBody>
                    <a:bodyPr/>
                    <a:lstStyle/>
                    <a:p>
                      <a:pPr algn="l" defTabSz="822960">
                        <a:lnSpc>
                          <a:spcPct val="120000"/>
                        </a:lnSpc>
                        <a:defRPr sz="1400" spc="56">
                          <a:sym typeface="BentonSansF"/>
                        </a:defRPr>
                      </a:pPr>
                      <a:endParaRPr sz="700"/>
                    </a:p>
                  </a:txBody>
                  <a:tcPr marL="25400" marR="25400" marT="25400" marB="25400" anchor="ctr" horzOverflow="overflow">
                    <a:lnL w="25400">
                      <a:solidFill>
                        <a:schemeClr val="accent1">
                          <a:hueOff val="-11708571"/>
                          <a:satOff val="-92105"/>
                          <a:lumOff val="44705"/>
                        </a:schemeClr>
                      </a:solidFill>
                      <a:miter lim="400000"/>
                    </a:lnL>
                    <a:lnR w="25400">
                      <a:solidFill>
                        <a:schemeClr val="accent1">
                          <a:hueOff val="-11708571"/>
                          <a:satOff val="-92105"/>
                          <a:lumOff val="44705"/>
                        </a:schemeClr>
                      </a:solidFill>
                      <a:miter lim="400000"/>
                    </a:lnR>
                    <a:lnT w="0">
                      <a:miter lim="400000"/>
                    </a:lnT>
                    <a:lnB w="0">
                      <a:miter lim="400000"/>
                    </a:lnB>
                    <a:solidFill>
                      <a:schemeClr val="accent2">
                        <a:hueOff val="-10800000"/>
                        <a:satOff val="-100000"/>
                        <a:lumOff val="54117"/>
                      </a:schemeClr>
                    </a:solidFill>
                  </a:tcPr>
                </a:tc>
                <a:tc>
                  <a:txBody>
                    <a:bodyPr/>
                    <a:lstStyle/>
                    <a:p>
                      <a:pPr algn="l" defTabSz="822960">
                        <a:lnSpc>
                          <a:spcPct val="120000"/>
                        </a:lnSpc>
                        <a:defRPr sz="1400" spc="56">
                          <a:sym typeface="BentonSansF"/>
                        </a:defRPr>
                      </a:pPr>
                      <a:endParaRPr sz="700"/>
                    </a:p>
                  </a:txBody>
                  <a:tcPr marL="25400" marR="25400" marT="25400" marB="25400" anchor="ctr" horzOverflow="overflow">
                    <a:lnL w="25400">
                      <a:solidFill>
                        <a:schemeClr val="accent1">
                          <a:hueOff val="-11708571"/>
                          <a:satOff val="-92105"/>
                          <a:lumOff val="44705"/>
                        </a:schemeClr>
                      </a:solidFill>
                      <a:miter lim="400000"/>
                    </a:lnL>
                    <a:lnR w="25400">
                      <a:solidFill>
                        <a:schemeClr val="accent1">
                          <a:hueOff val="-11708571"/>
                          <a:satOff val="-92105"/>
                          <a:lumOff val="44705"/>
                        </a:schemeClr>
                      </a:solidFill>
                      <a:miter lim="400000"/>
                    </a:lnR>
                    <a:lnT w="0">
                      <a:miter lim="400000"/>
                    </a:lnT>
                    <a:lnB w="0">
                      <a:miter lim="400000"/>
                    </a:lnB>
                    <a:solidFill>
                      <a:schemeClr val="accent2">
                        <a:hueOff val="-10800000"/>
                        <a:satOff val="-100000"/>
                        <a:lumOff val="54117"/>
                      </a:schemeClr>
                    </a:solidFill>
                  </a:tcPr>
                </a:tc>
                <a:tc>
                  <a:txBody>
                    <a:bodyPr/>
                    <a:lstStyle/>
                    <a:p>
                      <a:pPr algn="l" defTabSz="822960">
                        <a:lnSpc>
                          <a:spcPct val="120000"/>
                        </a:lnSpc>
                        <a:defRPr sz="1400" spc="56">
                          <a:sym typeface="BentonSansF"/>
                        </a:defRPr>
                      </a:pPr>
                      <a:endParaRPr sz="700"/>
                    </a:p>
                  </a:txBody>
                  <a:tcPr marL="25400" marR="25400" marT="25400" marB="25400" anchor="ctr" horzOverflow="overflow">
                    <a:lnL w="25400">
                      <a:solidFill>
                        <a:schemeClr val="accent1">
                          <a:hueOff val="-11708571"/>
                          <a:satOff val="-92105"/>
                          <a:lumOff val="44705"/>
                        </a:schemeClr>
                      </a:solidFill>
                      <a:miter lim="400000"/>
                    </a:lnL>
                    <a:lnR w="25400">
                      <a:solidFill>
                        <a:schemeClr val="accent1">
                          <a:hueOff val="-11708571"/>
                          <a:satOff val="-92105"/>
                          <a:lumOff val="44705"/>
                        </a:schemeClr>
                      </a:solidFill>
                      <a:miter lim="400000"/>
                    </a:lnR>
                    <a:lnT w="0">
                      <a:miter lim="400000"/>
                    </a:lnT>
                    <a:lnB w="0">
                      <a:miter lim="400000"/>
                    </a:lnB>
                    <a:solidFill>
                      <a:schemeClr val="accent2">
                        <a:hueOff val="-10800000"/>
                        <a:satOff val="-100000"/>
                        <a:lumOff val="54117"/>
                      </a:schemeClr>
                    </a:solidFill>
                  </a:tcPr>
                </a:tc>
                <a:tc>
                  <a:txBody>
                    <a:bodyPr/>
                    <a:lstStyle/>
                    <a:p>
                      <a:pPr algn="l" defTabSz="822960">
                        <a:lnSpc>
                          <a:spcPct val="120000"/>
                        </a:lnSpc>
                        <a:defRPr sz="1400" spc="56">
                          <a:sym typeface="BentonSansF"/>
                        </a:defRPr>
                      </a:pPr>
                      <a:endParaRPr sz="700"/>
                    </a:p>
                  </a:txBody>
                  <a:tcPr marL="25400" marR="25400" marT="25400" marB="25400" anchor="ctr" horzOverflow="overflow">
                    <a:lnL w="25400">
                      <a:solidFill>
                        <a:schemeClr val="accent1">
                          <a:hueOff val="-11708571"/>
                          <a:satOff val="-92105"/>
                          <a:lumOff val="44705"/>
                        </a:schemeClr>
                      </a:solidFill>
                      <a:miter lim="400000"/>
                    </a:lnL>
                    <a:lnR w="25400">
                      <a:solidFill>
                        <a:schemeClr val="accent1">
                          <a:hueOff val="-11708571"/>
                          <a:satOff val="-92105"/>
                          <a:lumOff val="44705"/>
                        </a:schemeClr>
                      </a:solidFill>
                      <a:miter lim="400000"/>
                    </a:lnR>
                    <a:lnT w="0">
                      <a:miter lim="400000"/>
                    </a:lnT>
                    <a:lnB w="0">
                      <a:miter lim="400000"/>
                    </a:lnB>
                    <a:solidFill>
                      <a:schemeClr val="accent2">
                        <a:hueOff val="-10800000"/>
                        <a:satOff val="-100000"/>
                        <a:lumOff val="54117"/>
                      </a:schemeClr>
                    </a:solidFill>
                  </a:tcPr>
                </a:tc>
                <a:tc>
                  <a:txBody>
                    <a:bodyPr/>
                    <a:lstStyle/>
                    <a:p>
                      <a:pPr algn="l" defTabSz="822960">
                        <a:lnSpc>
                          <a:spcPct val="120000"/>
                        </a:lnSpc>
                        <a:defRPr sz="1400" spc="56">
                          <a:sym typeface="BentonSansF"/>
                        </a:defRPr>
                      </a:pPr>
                      <a:endParaRPr sz="700"/>
                    </a:p>
                  </a:txBody>
                  <a:tcPr marL="25400" marR="25400" marT="25400" marB="25400" anchor="ctr" horzOverflow="overflow">
                    <a:lnL w="25400">
                      <a:solidFill>
                        <a:schemeClr val="accent1">
                          <a:hueOff val="-11708571"/>
                          <a:satOff val="-92105"/>
                          <a:lumOff val="44705"/>
                        </a:schemeClr>
                      </a:solidFill>
                      <a:miter lim="400000"/>
                    </a:lnL>
                    <a:lnR w="25400">
                      <a:solidFill>
                        <a:schemeClr val="accent1">
                          <a:hueOff val="-11708571"/>
                          <a:satOff val="-92105"/>
                          <a:lumOff val="44705"/>
                        </a:schemeClr>
                      </a:solidFill>
                      <a:miter lim="400000"/>
                    </a:lnR>
                    <a:lnT w="0">
                      <a:miter lim="400000"/>
                    </a:lnT>
                    <a:lnB w="0">
                      <a:miter lim="400000"/>
                    </a:lnB>
                    <a:noFill/>
                  </a:tcPr>
                </a:tc>
                <a:tc>
                  <a:txBody>
                    <a:bodyPr/>
                    <a:lstStyle/>
                    <a:p>
                      <a:pPr algn="l" defTabSz="822960">
                        <a:lnSpc>
                          <a:spcPct val="120000"/>
                        </a:lnSpc>
                        <a:defRPr sz="1400" spc="56">
                          <a:sym typeface="BentonSansF"/>
                        </a:defRPr>
                      </a:pPr>
                      <a:endParaRPr sz="700"/>
                    </a:p>
                  </a:txBody>
                  <a:tcPr marL="25400" marR="25400" marT="25400" marB="25400" anchor="ctr" horzOverflow="overflow">
                    <a:lnL w="25400">
                      <a:solidFill>
                        <a:schemeClr val="accent1">
                          <a:hueOff val="-11708571"/>
                          <a:satOff val="-92105"/>
                          <a:lumOff val="44705"/>
                        </a:schemeClr>
                      </a:solidFill>
                      <a:miter lim="400000"/>
                    </a:lnL>
                    <a:lnR w="25400">
                      <a:solidFill>
                        <a:schemeClr val="accent1">
                          <a:hueOff val="-11708571"/>
                          <a:satOff val="-92105"/>
                          <a:lumOff val="44705"/>
                        </a:schemeClr>
                      </a:solidFill>
                      <a:miter lim="400000"/>
                    </a:lnR>
                    <a:lnT w="0">
                      <a:miter lim="400000"/>
                    </a:lnT>
                    <a:lnB w="0">
                      <a:miter lim="400000"/>
                    </a:lnB>
                    <a:solidFill>
                      <a:schemeClr val="accent2">
                        <a:hueOff val="-10800000"/>
                        <a:satOff val="-100000"/>
                        <a:lumOff val="54117"/>
                      </a:schemeClr>
                    </a:solidFill>
                  </a:tcPr>
                </a:tc>
                <a:tc>
                  <a:txBody>
                    <a:bodyPr/>
                    <a:lstStyle/>
                    <a:p>
                      <a:pPr algn="l" defTabSz="822960">
                        <a:lnSpc>
                          <a:spcPct val="120000"/>
                        </a:lnSpc>
                        <a:defRPr sz="1400" spc="56">
                          <a:sym typeface="BentonSansF"/>
                        </a:defRPr>
                      </a:pPr>
                      <a:endParaRPr sz="700"/>
                    </a:p>
                  </a:txBody>
                  <a:tcPr marL="25400" marR="25400" marT="25400" marB="25400" anchor="ctr" horzOverflow="overflow">
                    <a:lnL w="25400">
                      <a:solidFill>
                        <a:schemeClr val="accent1">
                          <a:hueOff val="-11708571"/>
                          <a:satOff val="-92105"/>
                          <a:lumOff val="44705"/>
                        </a:schemeClr>
                      </a:solidFill>
                      <a:miter lim="400000"/>
                    </a:lnL>
                    <a:lnR w="12700">
                      <a:solidFill>
                        <a:schemeClr val="accent1">
                          <a:hueOff val="-11708571"/>
                          <a:satOff val="-92105"/>
                          <a:lumOff val="44705"/>
                        </a:schemeClr>
                      </a:solidFill>
                      <a:miter lim="400000"/>
                    </a:lnR>
                    <a:lnT w="0">
                      <a:miter lim="400000"/>
                    </a:lnT>
                    <a:lnB w="0">
                      <a:miter lim="400000"/>
                    </a:lnB>
                    <a:solidFill>
                      <a:schemeClr val="accent2">
                        <a:hueOff val="-10800000"/>
                        <a:satOff val="-100000"/>
                        <a:lumOff val="54117"/>
                      </a:schemeClr>
                    </a:solidFill>
                  </a:tcPr>
                </a:tc>
                <a:extLst>
                  <a:ext uri="{0D108BD9-81ED-4DB2-BD59-A6C34878D82A}">
                    <a16:rowId xmlns:a16="http://schemas.microsoft.com/office/drawing/2014/main" xmlns="" val="10006"/>
                  </a:ext>
                </a:extLst>
              </a:tr>
              <a:tr h="182880">
                <a:tc>
                  <a:txBody>
                    <a:bodyPr/>
                    <a:lstStyle/>
                    <a:p>
                      <a:pPr algn="l" defTabSz="822960">
                        <a:lnSpc>
                          <a:spcPct val="120000"/>
                        </a:lnSpc>
                        <a:defRPr sz="1400" spc="56">
                          <a:latin typeface="BentonSansF Medium"/>
                          <a:ea typeface="BentonSansF Medium"/>
                          <a:cs typeface="BentonSansF Medium"/>
                          <a:sym typeface="BentonSansF Medium"/>
                        </a:defRPr>
                      </a:pPr>
                      <a:r>
                        <a:rPr sz="700"/>
                        <a:t>Subheading</a:t>
                      </a:r>
                    </a:p>
                  </a:txBody>
                  <a:tcPr marL="0" marR="0" marT="0" marB="0" anchor="ctr" horzOverflow="overflow">
                    <a:lnL w="0">
                      <a:miter lim="400000"/>
                    </a:lnL>
                    <a:lnR w="0">
                      <a:miter lim="400000"/>
                    </a:lnR>
                    <a:lnT w="12700">
                      <a:solidFill>
                        <a:schemeClr val="accent1">
                          <a:hueOff val="-11708571"/>
                          <a:satOff val="-92105"/>
                          <a:lumOff val="44705"/>
                        </a:schemeClr>
                      </a:solidFill>
                      <a:miter lim="400000"/>
                    </a:lnT>
                    <a:lnB w="12700">
                      <a:solidFill>
                        <a:schemeClr val="accent1">
                          <a:hueOff val="-11708571"/>
                          <a:satOff val="-92105"/>
                          <a:lumOff val="44705"/>
                        </a:schemeClr>
                      </a:solidFill>
                      <a:miter lim="400000"/>
                    </a:lnB>
                  </a:tcPr>
                </a:tc>
                <a:tc>
                  <a:txBody>
                    <a:bodyPr/>
                    <a:lstStyle/>
                    <a:p>
                      <a:pPr algn="l" defTabSz="1244600">
                        <a:tabLst>
                          <a:tab pos="1765300" algn="l"/>
                        </a:tabLst>
                        <a:defRPr sz="900">
                          <a:uFill>
                            <a:solidFill>
                              <a:srgbClr val="000000"/>
                            </a:solidFill>
                          </a:uFill>
                          <a:latin typeface="BentonSansF Medium"/>
                          <a:ea typeface="BentonSansF Medium"/>
                          <a:cs typeface="BentonSansF Medium"/>
                          <a:sym typeface="BentonSansF Medium"/>
                        </a:defRPr>
                      </a:pPr>
                      <a:endParaRPr sz="500"/>
                    </a:p>
                  </a:txBody>
                  <a:tcPr marL="25400" marR="25400" marT="25400" marB="25400" anchor="ctr" horzOverflow="overflow">
                    <a:lnL w="0">
                      <a:miter lim="400000"/>
                    </a:lnL>
                    <a:lnR w="0">
                      <a:miter lim="400000"/>
                    </a:lnR>
                    <a:lnT w="12700">
                      <a:solidFill>
                        <a:schemeClr val="accent1">
                          <a:hueOff val="-11708571"/>
                          <a:satOff val="-92105"/>
                          <a:lumOff val="44705"/>
                        </a:schemeClr>
                      </a:solidFill>
                      <a:miter lim="400000"/>
                    </a:lnT>
                    <a:lnB w="12700">
                      <a:solidFill>
                        <a:schemeClr val="accent1">
                          <a:hueOff val="-11708571"/>
                          <a:satOff val="-92105"/>
                          <a:lumOff val="44705"/>
                        </a:schemeClr>
                      </a:solidFill>
                      <a:miter lim="400000"/>
                    </a:lnB>
                    <a:noFill/>
                  </a:tcPr>
                </a:tc>
                <a:tc>
                  <a:txBody>
                    <a:bodyPr/>
                    <a:lstStyle/>
                    <a:p>
                      <a:pPr algn="l" defTabSz="822960">
                        <a:lnSpc>
                          <a:spcPct val="120000"/>
                        </a:lnSpc>
                        <a:defRPr sz="1400" spc="56">
                          <a:sym typeface="BentonSansF"/>
                        </a:defRPr>
                      </a:pPr>
                      <a:endParaRPr sz="700"/>
                    </a:p>
                  </a:txBody>
                  <a:tcPr marL="25400" marR="25400" marT="25400" marB="25400" anchor="ctr" horzOverflow="overflow">
                    <a:lnL w="0">
                      <a:miter lim="400000"/>
                    </a:lnL>
                    <a:lnR w="25400">
                      <a:solidFill>
                        <a:schemeClr val="accent1">
                          <a:hueOff val="-11708571"/>
                          <a:satOff val="-92105"/>
                          <a:lumOff val="44705"/>
                        </a:schemeClr>
                      </a:solidFill>
                      <a:miter lim="400000"/>
                    </a:lnR>
                    <a:lnT w="0">
                      <a:miter lim="400000"/>
                    </a:lnT>
                    <a:lnB w="0">
                      <a:miter lim="400000"/>
                    </a:lnB>
                    <a:solidFill>
                      <a:schemeClr val="accent2">
                        <a:hueOff val="-10800000"/>
                        <a:satOff val="-100000"/>
                        <a:lumOff val="54117"/>
                      </a:schemeClr>
                    </a:solidFill>
                  </a:tcPr>
                </a:tc>
                <a:tc>
                  <a:txBody>
                    <a:bodyPr/>
                    <a:lstStyle/>
                    <a:p>
                      <a:pPr algn="l" defTabSz="822960">
                        <a:lnSpc>
                          <a:spcPct val="120000"/>
                        </a:lnSpc>
                        <a:defRPr sz="1400" spc="56">
                          <a:sym typeface="BentonSansF"/>
                        </a:defRPr>
                      </a:pPr>
                      <a:endParaRPr sz="700"/>
                    </a:p>
                  </a:txBody>
                  <a:tcPr marL="25400" marR="25400" marT="25400" marB="25400" anchor="ctr" horzOverflow="overflow">
                    <a:lnL w="25400">
                      <a:solidFill>
                        <a:schemeClr val="accent1">
                          <a:hueOff val="-11708571"/>
                          <a:satOff val="-92105"/>
                          <a:lumOff val="44705"/>
                        </a:schemeClr>
                      </a:solidFill>
                      <a:miter lim="400000"/>
                    </a:lnL>
                    <a:lnR w="25400">
                      <a:solidFill>
                        <a:schemeClr val="accent1">
                          <a:hueOff val="-11708571"/>
                          <a:satOff val="-92105"/>
                          <a:lumOff val="44705"/>
                        </a:schemeClr>
                      </a:solidFill>
                      <a:miter lim="400000"/>
                    </a:lnR>
                    <a:lnT w="0">
                      <a:miter lim="400000"/>
                    </a:lnT>
                    <a:lnB w="0">
                      <a:miter lim="400000"/>
                    </a:lnB>
                    <a:solidFill>
                      <a:schemeClr val="accent2">
                        <a:hueOff val="-10800000"/>
                        <a:satOff val="-100000"/>
                        <a:lumOff val="54117"/>
                      </a:schemeClr>
                    </a:solidFill>
                  </a:tcPr>
                </a:tc>
                <a:tc>
                  <a:txBody>
                    <a:bodyPr/>
                    <a:lstStyle/>
                    <a:p>
                      <a:pPr algn="l" defTabSz="822960">
                        <a:lnSpc>
                          <a:spcPct val="120000"/>
                        </a:lnSpc>
                        <a:defRPr sz="1400" spc="56">
                          <a:sym typeface="BentonSansF"/>
                        </a:defRPr>
                      </a:pPr>
                      <a:endParaRPr sz="700"/>
                    </a:p>
                  </a:txBody>
                  <a:tcPr marL="25400" marR="25400" marT="25400" marB="25400" anchor="ctr" horzOverflow="overflow">
                    <a:lnL w="25400">
                      <a:solidFill>
                        <a:schemeClr val="accent1">
                          <a:hueOff val="-11708571"/>
                          <a:satOff val="-92105"/>
                          <a:lumOff val="44705"/>
                        </a:schemeClr>
                      </a:solidFill>
                      <a:miter lim="400000"/>
                    </a:lnL>
                    <a:lnR w="25400">
                      <a:solidFill>
                        <a:schemeClr val="accent1">
                          <a:hueOff val="-11708571"/>
                          <a:satOff val="-92105"/>
                          <a:lumOff val="44705"/>
                        </a:schemeClr>
                      </a:solidFill>
                      <a:miter lim="400000"/>
                    </a:lnR>
                    <a:lnT w="0">
                      <a:miter lim="400000"/>
                    </a:lnT>
                    <a:lnB w="0">
                      <a:miter lim="400000"/>
                    </a:lnB>
                    <a:noFill/>
                  </a:tcPr>
                </a:tc>
                <a:tc>
                  <a:txBody>
                    <a:bodyPr/>
                    <a:lstStyle/>
                    <a:p>
                      <a:pPr algn="l" defTabSz="822960">
                        <a:lnSpc>
                          <a:spcPct val="120000"/>
                        </a:lnSpc>
                        <a:defRPr sz="1400" spc="56">
                          <a:sym typeface="BentonSansF"/>
                        </a:defRPr>
                      </a:pPr>
                      <a:endParaRPr sz="700"/>
                    </a:p>
                  </a:txBody>
                  <a:tcPr marL="25400" marR="25400" marT="25400" marB="25400" anchor="ctr" horzOverflow="overflow">
                    <a:lnL w="25400">
                      <a:solidFill>
                        <a:schemeClr val="accent1">
                          <a:hueOff val="-11708571"/>
                          <a:satOff val="-92105"/>
                          <a:lumOff val="44705"/>
                        </a:schemeClr>
                      </a:solidFill>
                      <a:miter lim="400000"/>
                    </a:lnL>
                    <a:lnR w="25400">
                      <a:solidFill>
                        <a:schemeClr val="accent1">
                          <a:hueOff val="-11708571"/>
                          <a:satOff val="-92105"/>
                          <a:lumOff val="44705"/>
                        </a:schemeClr>
                      </a:solidFill>
                      <a:miter lim="400000"/>
                    </a:lnR>
                    <a:lnT w="0">
                      <a:miter lim="400000"/>
                    </a:lnT>
                    <a:lnB w="0">
                      <a:miter lim="400000"/>
                    </a:lnB>
                    <a:solidFill>
                      <a:schemeClr val="accent2">
                        <a:hueOff val="-10800000"/>
                        <a:satOff val="-100000"/>
                        <a:lumOff val="54117"/>
                      </a:schemeClr>
                    </a:solidFill>
                  </a:tcPr>
                </a:tc>
                <a:tc>
                  <a:txBody>
                    <a:bodyPr/>
                    <a:lstStyle/>
                    <a:p>
                      <a:pPr algn="l" defTabSz="822960">
                        <a:lnSpc>
                          <a:spcPct val="120000"/>
                        </a:lnSpc>
                        <a:defRPr sz="1400" spc="56">
                          <a:sym typeface="BentonSansF"/>
                        </a:defRPr>
                      </a:pPr>
                      <a:endParaRPr sz="700"/>
                    </a:p>
                  </a:txBody>
                  <a:tcPr marL="25400" marR="25400" marT="25400" marB="25400" anchor="ctr" horzOverflow="overflow">
                    <a:lnL w="25400">
                      <a:solidFill>
                        <a:schemeClr val="accent1">
                          <a:hueOff val="-11708571"/>
                          <a:satOff val="-92105"/>
                          <a:lumOff val="44705"/>
                        </a:schemeClr>
                      </a:solidFill>
                      <a:miter lim="400000"/>
                    </a:lnL>
                    <a:lnR w="25400">
                      <a:solidFill>
                        <a:schemeClr val="accent1">
                          <a:hueOff val="-11708571"/>
                          <a:satOff val="-92105"/>
                          <a:lumOff val="44705"/>
                        </a:schemeClr>
                      </a:solidFill>
                      <a:miter lim="400000"/>
                    </a:lnR>
                    <a:lnT w="0">
                      <a:miter lim="400000"/>
                    </a:lnT>
                    <a:lnB w="0">
                      <a:miter lim="400000"/>
                    </a:lnB>
                    <a:solidFill>
                      <a:schemeClr val="accent2">
                        <a:hueOff val="-10800000"/>
                        <a:satOff val="-100000"/>
                        <a:lumOff val="54117"/>
                      </a:schemeClr>
                    </a:solidFill>
                  </a:tcPr>
                </a:tc>
                <a:tc>
                  <a:txBody>
                    <a:bodyPr/>
                    <a:lstStyle/>
                    <a:p>
                      <a:pPr algn="l" defTabSz="822960">
                        <a:lnSpc>
                          <a:spcPct val="120000"/>
                        </a:lnSpc>
                        <a:defRPr sz="1400" spc="56">
                          <a:sym typeface="BentonSansF"/>
                        </a:defRPr>
                      </a:pPr>
                      <a:endParaRPr sz="700"/>
                    </a:p>
                  </a:txBody>
                  <a:tcPr marL="25400" marR="25400" marT="25400" marB="25400" anchor="ctr" horzOverflow="overflow">
                    <a:lnL w="25400">
                      <a:solidFill>
                        <a:schemeClr val="accent1">
                          <a:hueOff val="-11708571"/>
                          <a:satOff val="-92105"/>
                          <a:lumOff val="44705"/>
                        </a:schemeClr>
                      </a:solidFill>
                      <a:miter lim="400000"/>
                    </a:lnL>
                    <a:lnR w="25400">
                      <a:solidFill>
                        <a:schemeClr val="accent1">
                          <a:hueOff val="-11708571"/>
                          <a:satOff val="-92105"/>
                          <a:lumOff val="44705"/>
                        </a:schemeClr>
                      </a:solidFill>
                      <a:miter lim="400000"/>
                    </a:lnR>
                    <a:lnT w="0">
                      <a:miter lim="400000"/>
                    </a:lnT>
                    <a:lnB w="0">
                      <a:miter lim="400000"/>
                    </a:lnB>
                    <a:noFill/>
                  </a:tcPr>
                </a:tc>
                <a:tc>
                  <a:txBody>
                    <a:bodyPr/>
                    <a:lstStyle/>
                    <a:p>
                      <a:pPr algn="l" defTabSz="822960">
                        <a:lnSpc>
                          <a:spcPct val="120000"/>
                        </a:lnSpc>
                        <a:defRPr sz="1400" spc="56">
                          <a:sym typeface="BentonSansF"/>
                        </a:defRPr>
                      </a:pPr>
                      <a:endParaRPr sz="700"/>
                    </a:p>
                  </a:txBody>
                  <a:tcPr marL="25400" marR="25400" marT="25400" marB="25400" anchor="ctr" horzOverflow="overflow">
                    <a:lnL w="25400">
                      <a:solidFill>
                        <a:schemeClr val="accent1">
                          <a:hueOff val="-11708571"/>
                          <a:satOff val="-92105"/>
                          <a:lumOff val="44705"/>
                        </a:schemeClr>
                      </a:solidFill>
                      <a:miter lim="400000"/>
                    </a:lnL>
                    <a:lnR w="25400">
                      <a:solidFill>
                        <a:schemeClr val="accent1">
                          <a:hueOff val="-11708571"/>
                          <a:satOff val="-92105"/>
                          <a:lumOff val="44705"/>
                        </a:schemeClr>
                      </a:solidFill>
                      <a:miter lim="400000"/>
                    </a:lnR>
                    <a:lnT w="0">
                      <a:miter lim="400000"/>
                    </a:lnT>
                    <a:lnB w="0">
                      <a:miter lim="400000"/>
                    </a:lnB>
                    <a:solidFill>
                      <a:schemeClr val="accent2">
                        <a:hueOff val="-10800000"/>
                        <a:satOff val="-100000"/>
                        <a:lumOff val="54117"/>
                      </a:schemeClr>
                    </a:solidFill>
                  </a:tcPr>
                </a:tc>
                <a:tc>
                  <a:txBody>
                    <a:bodyPr/>
                    <a:lstStyle/>
                    <a:p>
                      <a:pPr algn="l" defTabSz="1244600">
                        <a:tabLst>
                          <a:tab pos="1765300" algn="l"/>
                        </a:tabLst>
                        <a:defRPr sz="900">
                          <a:uFill>
                            <a:solidFill>
                              <a:srgbClr val="000000"/>
                            </a:solidFill>
                          </a:uFill>
                          <a:sym typeface="BentonSansF"/>
                        </a:defRPr>
                      </a:pPr>
                      <a:r>
                        <a:rPr sz="500">
                          <a:latin typeface="BentonSansF Medium"/>
                          <a:ea typeface="BentonSansF Medium"/>
                          <a:cs typeface="BentonSansF Medium"/>
                          <a:sym typeface="BentonSansF Medium"/>
                        </a:rPr>
                        <a:t>Description text dolor</a:t>
                      </a:r>
                    </a:p>
                  </a:txBody>
                  <a:tcPr marL="25400" marR="25400" marT="25400" marB="25400" anchor="ctr" horzOverflow="overflow">
                    <a:lnL w="25400">
                      <a:solidFill>
                        <a:schemeClr val="accent1">
                          <a:hueOff val="-11708571"/>
                          <a:satOff val="-92105"/>
                          <a:lumOff val="44705"/>
                        </a:schemeClr>
                      </a:solidFill>
                      <a:miter lim="400000"/>
                    </a:lnL>
                    <a:lnR w="25400">
                      <a:solidFill>
                        <a:schemeClr val="accent1">
                          <a:hueOff val="-11708571"/>
                          <a:satOff val="-92105"/>
                          <a:lumOff val="44705"/>
                        </a:schemeClr>
                      </a:solidFill>
                      <a:miter lim="400000"/>
                    </a:lnR>
                    <a:lnT w="0">
                      <a:miter lim="400000"/>
                    </a:lnT>
                    <a:lnB w="0">
                      <a:miter lim="400000"/>
                    </a:lnB>
                    <a:solidFill>
                      <a:schemeClr val="accent2">
                        <a:hueOff val="-10800000"/>
                        <a:satOff val="-100000"/>
                        <a:lumOff val="54117"/>
                      </a:schemeClr>
                    </a:solidFill>
                  </a:tcPr>
                </a:tc>
                <a:tc>
                  <a:txBody>
                    <a:bodyPr/>
                    <a:lstStyle/>
                    <a:p>
                      <a:pPr algn="l" defTabSz="822960">
                        <a:lnSpc>
                          <a:spcPct val="120000"/>
                        </a:lnSpc>
                        <a:defRPr sz="1400" spc="56">
                          <a:sym typeface="BentonSansF"/>
                        </a:defRPr>
                      </a:pPr>
                      <a:endParaRPr sz="700"/>
                    </a:p>
                  </a:txBody>
                  <a:tcPr marL="25400" marR="25400" marT="25400" marB="25400" anchor="ctr" horzOverflow="overflow">
                    <a:lnL w="25400">
                      <a:solidFill>
                        <a:schemeClr val="accent1">
                          <a:hueOff val="-11708571"/>
                          <a:satOff val="-92105"/>
                          <a:lumOff val="44705"/>
                        </a:schemeClr>
                      </a:solidFill>
                      <a:miter lim="400000"/>
                    </a:lnL>
                    <a:lnR w="25400">
                      <a:solidFill>
                        <a:schemeClr val="accent1">
                          <a:hueOff val="-11708571"/>
                          <a:satOff val="-92105"/>
                          <a:lumOff val="44705"/>
                        </a:schemeClr>
                      </a:solidFill>
                      <a:miter lim="400000"/>
                    </a:lnR>
                    <a:lnT w="0">
                      <a:miter lim="400000"/>
                    </a:lnT>
                    <a:lnB w="0">
                      <a:miter lim="400000"/>
                    </a:lnB>
                    <a:solidFill>
                      <a:schemeClr val="accent2">
                        <a:hueOff val="-10800000"/>
                        <a:satOff val="-100000"/>
                        <a:lumOff val="54117"/>
                      </a:schemeClr>
                    </a:solidFill>
                  </a:tcPr>
                </a:tc>
                <a:tc>
                  <a:txBody>
                    <a:bodyPr/>
                    <a:lstStyle/>
                    <a:p>
                      <a:pPr algn="l" defTabSz="822960">
                        <a:lnSpc>
                          <a:spcPct val="120000"/>
                        </a:lnSpc>
                        <a:defRPr sz="1400" spc="56">
                          <a:sym typeface="BentonSansF"/>
                        </a:defRPr>
                      </a:pPr>
                      <a:endParaRPr sz="700"/>
                    </a:p>
                  </a:txBody>
                  <a:tcPr marL="25400" marR="25400" marT="25400" marB="25400" anchor="ctr" horzOverflow="overflow">
                    <a:lnL w="25400">
                      <a:solidFill>
                        <a:schemeClr val="accent1">
                          <a:hueOff val="-11708571"/>
                          <a:satOff val="-92105"/>
                          <a:lumOff val="44705"/>
                        </a:schemeClr>
                      </a:solidFill>
                      <a:miter lim="400000"/>
                    </a:lnL>
                    <a:lnR w="25400">
                      <a:solidFill>
                        <a:schemeClr val="accent1">
                          <a:hueOff val="-11708571"/>
                          <a:satOff val="-92105"/>
                          <a:lumOff val="44705"/>
                        </a:schemeClr>
                      </a:solidFill>
                      <a:miter lim="400000"/>
                    </a:lnR>
                    <a:lnT w="0">
                      <a:miter lim="400000"/>
                    </a:lnT>
                    <a:lnB w="0">
                      <a:miter lim="400000"/>
                    </a:lnB>
                    <a:solidFill>
                      <a:schemeClr val="accent2">
                        <a:hueOff val="-10800000"/>
                        <a:satOff val="-100000"/>
                        <a:lumOff val="54117"/>
                      </a:schemeClr>
                    </a:solidFill>
                  </a:tcPr>
                </a:tc>
                <a:tc>
                  <a:txBody>
                    <a:bodyPr/>
                    <a:lstStyle/>
                    <a:p>
                      <a:pPr algn="l" defTabSz="822960">
                        <a:lnSpc>
                          <a:spcPct val="120000"/>
                        </a:lnSpc>
                        <a:defRPr sz="1400" spc="56">
                          <a:sym typeface="BentonSansF"/>
                        </a:defRPr>
                      </a:pPr>
                      <a:endParaRPr sz="700"/>
                    </a:p>
                  </a:txBody>
                  <a:tcPr marL="25400" marR="25400" marT="25400" marB="25400" anchor="ctr" horzOverflow="overflow">
                    <a:lnL w="25400">
                      <a:solidFill>
                        <a:schemeClr val="accent1">
                          <a:hueOff val="-11708571"/>
                          <a:satOff val="-92105"/>
                          <a:lumOff val="44705"/>
                        </a:schemeClr>
                      </a:solidFill>
                      <a:miter lim="400000"/>
                    </a:lnL>
                    <a:lnR w="25400">
                      <a:solidFill>
                        <a:schemeClr val="accent1">
                          <a:hueOff val="-11708571"/>
                          <a:satOff val="-92105"/>
                          <a:lumOff val="44705"/>
                        </a:schemeClr>
                      </a:solidFill>
                      <a:miter lim="400000"/>
                    </a:lnR>
                    <a:lnT w="0">
                      <a:miter lim="400000"/>
                    </a:lnT>
                    <a:lnB w="0">
                      <a:miter lim="400000"/>
                    </a:lnB>
                    <a:noFill/>
                  </a:tcPr>
                </a:tc>
                <a:tc>
                  <a:txBody>
                    <a:bodyPr/>
                    <a:lstStyle/>
                    <a:p>
                      <a:pPr algn="l" defTabSz="822960">
                        <a:lnSpc>
                          <a:spcPct val="120000"/>
                        </a:lnSpc>
                        <a:defRPr sz="1400" spc="56">
                          <a:sym typeface="BentonSansF"/>
                        </a:defRPr>
                      </a:pPr>
                      <a:endParaRPr sz="700"/>
                    </a:p>
                  </a:txBody>
                  <a:tcPr marL="25400" marR="25400" marT="25400" marB="25400" anchor="ctr" horzOverflow="overflow">
                    <a:lnL w="25400">
                      <a:solidFill>
                        <a:schemeClr val="accent1">
                          <a:hueOff val="-11708571"/>
                          <a:satOff val="-92105"/>
                          <a:lumOff val="44705"/>
                        </a:schemeClr>
                      </a:solidFill>
                      <a:miter lim="400000"/>
                    </a:lnL>
                    <a:lnR w="25400">
                      <a:solidFill>
                        <a:schemeClr val="accent1">
                          <a:hueOff val="-11708571"/>
                          <a:satOff val="-92105"/>
                          <a:lumOff val="44705"/>
                        </a:schemeClr>
                      </a:solidFill>
                      <a:miter lim="400000"/>
                    </a:lnR>
                    <a:lnT w="0">
                      <a:miter lim="400000"/>
                    </a:lnT>
                    <a:lnB w="0">
                      <a:miter lim="400000"/>
                    </a:lnB>
                    <a:solidFill>
                      <a:schemeClr val="accent2">
                        <a:hueOff val="-10800000"/>
                        <a:satOff val="-100000"/>
                        <a:lumOff val="54117"/>
                      </a:schemeClr>
                    </a:solidFill>
                  </a:tcPr>
                </a:tc>
                <a:tc>
                  <a:txBody>
                    <a:bodyPr/>
                    <a:lstStyle/>
                    <a:p>
                      <a:pPr algn="l" defTabSz="822960">
                        <a:lnSpc>
                          <a:spcPct val="120000"/>
                        </a:lnSpc>
                        <a:defRPr sz="1400" spc="56">
                          <a:sym typeface="BentonSansF"/>
                        </a:defRPr>
                      </a:pPr>
                      <a:endParaRPr sz="700"/>
                    </a:p>
                  </a:txBody>
                  <a:tcPr marL="25400" marR="25400" marT="25400" marB="25400" anchor="ctr" horzOverflow="overflow">
                    <a:lnL w="25400">
                      <a:solidFill>
                        <a:schemeClr val="accent1">
                          <a:hueOff val="-11708571"/>
                          <a:satOff val="-92105"/>
                          <a:lumOff val="44705"/>
                        </a:schemeClr>
                      </a:solidFill>
                      <a:miter lim="400000"/>
                    </a:lnL>
                    <a:lnR w="12700">
                      <a:solidFill>
                        <a:schemeClr val="accent1">
                          <a:hueOff val="-11708571"/>
                          <a:satOff val="-92105"/>
                          <a:lumOff val="44705"/>
                        </a:schemeClr>
                      </a:solidFill>
                      <a:miter lim="400000"/>
                    </a:lnR>
                    <a:lnT w="0">
                      <a:miter lim="400000"/>
                    </a:lnT>
                    <a:lnB w="0">
                      <a:miter lim="400000"/>
                    </a:lnB>
                    <a:solidFill>
                      <a:schemeClr val="accent2">
                        <a:hueOff val="-10800000"/>
                        <a:satOff val="-100000"/>
                        <a:lumOff val="54117"/>
                      </a:schemeClr>
                    </a:solidFill>
                  </a:tcPr>
                </a:tc>
                <a:extLst>
                  <a:ext uri="{0D108BD9-81ED-4DB2-BD59-A6C34878D82A}">
                    <a16:rowId xmlns:a16="http://schemas.microsoft.com/office/drawing/2014/main" xmlns="" val="10007"/>
                  </a:ext>
                </a:extLst>
              </a:tr>
              <a:tr h="182880">
                <a:tc>
                  <a:txBody>
                    <a:bodyPr/>
                    <a:lstStyle/>
                    <a:p>
                      <a:pPr algn="l" defTabSz="822960">
                        <a:lnSpc>
                          <a:spcPct val="120000"/>
                        </a:lnSpc>
                        <a:defRPr sz="1400" spc="56">
                          <a:latin typeface="BentonSansF Medium"/>
                          <a:ea typeface="BentonSansF Medium"/>
                          <a:cs typeface="BentonSansF Medium"/>
                          <a:sym typeface="BentonSansF Medium"/>
                        </a:defRPr>
                      </a:pPr>
                      <a:r>
                        <a:rPr sz="700"/>
                        <a:t>Subheading</a:t>
                      </a:r>
                    </a:p>
                  </a:txBody>
                  <a:tcPr marL="0" marR="0" marT="0" marB="0" anchor="ctr" horzOverflow="overflow">
                    <a:lnL w="0">
                      <a:miter lim="400000"/>
                    </a:lnL>
                    <a:lnR w="0">
                      <a:miter lim="400000"/>
                    </a:lnR>
                    <a:lnT w="12700">
                      <a:solidFill>
                        <a:schemeClr val="accent1">
                          <a:hueOff val="-11708571"/>
                          <a:satOff val="-92105"/>
                          <a:lumOff val="44705"/>
                        </a:schemeClr>
                      </a:solidFill>
                      <a:miter lim="400000"/>
                    </a:lnT>
                    <a:lnB w="12700">
                      <a:solidFill>
                        <a:schemeClr val="accent1">
                          <a:hueOff val="-11708571"/>
                          <a:satOff val="-92105"/>
                          <a:lumOff val="44705"/>
                        </a:schemeClr>
                      </a:solidFill>
                      <a:miter lim="400000"/>
                    </a:lnB>
                  </a:tcPr>
                </a:tc>
                <a:tc>
                  <a:txBody>
                    <a:bodyPr/>
                    <a:lstStyle/>
                    <a:p>
                      <a:pPr algn="l" defTabSz="1244600">
                        <a:tabLst>
                          <a:tab pos="1765300" algn="l"/>
                        </a:tabLst>
                        <a:defRPr sz="900">
                          <a:uFill>
                            <a:solidFill>
                              <a:srgbClr val="000000"/>
                            </a:solidFill>
                          </a:uFill>
                          <a:latin typeface="BentonSansF Medium"/>
                          <a:ea typeface="BentonSansF Medium"/>
                          <a:cs typeface="BentonSansF Medium"/>
                          <a:sym typeface="BentonSansF Medium"/>
                        </a:defRPr>
                      </a:pPr>
                      <a:endParaRPr sz="500"/>
                    </a:p>
                  </a:txBody>
                  <a:tcPr marL="25400" marR="25400" marT="25400" marB="25400" anchor="ctr" horzOverflow="overflow">
                    <a:lnL w="0">
                      <a:miter lim="400000"/>
                    </a:lnL>
                    <a:lnR w="0">
                      <a:miter lim="400000"/>
                    </a:lnR>
                    <a:lnT w="12700">
                      <a:solidFill>
                        <a:schemeClr val="accent1">
                          <a:hueOff val="-11708571"/>
                          <a:satOff val="-92105"/>
                          <a:lumOff val="44705"/>
                        </a:schemeClr>
                      </a:solidFill>
                      <a:miter lim="400000"/>
                    </a:lnT>
                    <a:lnB w="12700">
                      <a:solidFill>
                        <a:schemeClr val="accent1">
                          <a:hueOff val="-11708571"/>
                          <a:satOff val="-92105"/>
                          <a:lumOff val="44705"/>
                        </a:schemeClr>
                      </a:solidFill>
                      <a:miter lim="400000"/>
                    </a:lnB>
                    <a:noFill/>
                  </a:tcPr>
                </a:tc>
                <a:tc>
                  <a:txBody>
                    <a:bodyPr/>
                    <a:lstStyle/>
                    <a:p>
                      <a:pPr algn="l" defTabSz="822960">
                        <a:lnSpc>
                          <a:spcPct val="120000"/>
                        </a:lnSpc>
                        <a:defRPr sz="1400" spc="56">
                          <a:sym typeface="BentonSansF"/>
                        </a:defRPr>
                      </a:pPr>
                      <a:endParaRPr sz="700"/>
                    </a:p>
                  </a:txBody>
                  <a:tcPr marL="25400" marR="25400" marT="25400" marB="25400" anchor="ctr" horzOverflow="overflow">
                    <a:lnL w="0">
                      <a:miter lim="400000"/>
                    </a:lnL>
                    <a:lnR w="25400">
                      <a:solidFill>
                        <a:schemeClr val="accent1">
                          <a:hueOff val="-11708571"/>
                          <a:satOff val="-92105"/>
                          <a:lumOff val="44705"/>
                        </a:schemeClr>
                      </a:solidFill>
                      <a:miter lim="400000"/>
                    </a:lnR>
                    <a:lnT w="0">
                      <a:miter lim="400000"/>
                    </a:lnT>
                    <a:lnB w="0">
                      <a:miter lim="400000"/>
                    </a:lnB>
                    <a:solidFill>
                      <a:schemeClr val="accent2">
                        <a:hueOff val="-10800000"/>
                        <a:satOff val="-100000"/>
                        <a:lumOff val="54117"/>
                      </a:schemeClr>
                    </a:solidFill>
                  </a:tcPr>
                </a:tc>
                <a:tc>
                  <a:txBody>
                    <a:bodyPr/>
                    <a:lstStyle/>
                    <a:p>
                      <a:pPr algn="l" defTabSz="822960">
                        <a:lnSpc>
                          <a:spcPct val="120000"/>
                        </a:lnSpc>
                        <a:defRPr sz="1400" spc="56">
                          <a:sym typeface="BentonSansF"/>
                        </a:defRPr>
                      </a:pPr>
                      <a:endParaRPr sz="700"/>
                    </a:p>
                  </a:txBody>
                  <a:tcPr marL="25400" marR="25400" marT="25400" marB="25400" anchor="ctr" horzOverflow="overflow">
                    <a:lnL w="25400">
                      <a:solidFill>
                        <a:schemeClr val="accent1">
                          <a:hueOff val="-11708571"/>
                          <a:satOff val="-92105"/>
                          <a:lumOff val="44705"/>
                        </a:schemeClr>
                      </a:solidFill>
                      <a:miter lim="400000"/>
                    </a:lnL>
                    <a:lnR w="25400">
                      <a:solidFill>
                        <a:schemeClr val="accent1">
                          <a:hueOff val="-11708571"/>
                          <a:satOff val="-92105"/>
                          <a:lumOff val="44705"/>
                        </a:schemeClr>
                      </a:solidFill>
                      <a:miter lim="400000"/>
                    </a:lnR>
                    <a:lnT w="0">
                      <a:miter lim="400000"/>
                    </a:lnT>
                    <a:lnB w="0">
                      <a:miter lim="400000"/>
                    </a:lnB>
                    <a:solidFill>
                      <a:schemeClr val="accent2">
                        <a:hueOff val="-10800000"/>
                        <a:satOff val="-100000"/>
                        <a:lumOff val="54117"/>
                      </a:schemeClr>
                    </a:solidFill>
                  </a:tcPr>
                </a:tc>
                <a:tc>
                  <a:txBody>
                    <a:bodyPr/>
                    <a:lstStyle/>
                    <a:p>
                      <a:pPr algn="l" defTabSz="822960">
                        <a:lnSpc>
                          <a:spcPct val="120000"/>
                        </a:lnSpc>
                        <a:defRPr sz="1400" spc="56">
                          <a:sym typeface="BentonSansF"/>
                        </a:defRPr>
                      </a:pPr>
                      <a:endParaRPr sz="700"/>
                    </a:p>
                  </a:txBody>
                  <a:tcPr marL="25400" marR="25400" marT="25400" marB="25400" anchor="ctr" horzOverflow="overflow">
                    <a:lnL w="25400">
                      <a:solidFill>
                        <a:schemeClr val="accent1">
                          <a:hueOff val="-11708571"/>
                          <a:satOff val="-92105"/>
                          <a:lumOff val="44705"/>
                        </a:schemeClr>
                      </a:solidFill>
                      <a:miter lim="400000"/>
                    </a:lnL>
                    <a:lnR w="25400">
                      <a:solidFill>
                        <a:schemeClr val="accent1">
                          <a:hueOff val="-11708571"/>
                          <a:satOff val="-92105"/>
                          <a:lumOff val="44705"/>
                        </a:schemeClr>
                      </a:solidFill>
                      <a:miter lim="400000"/>
                    </a:lnR>
                    <a:lnT w="0">
                      <a:miter lim="400000"/>
                    </a:lnT>
                    <a:lnB w="0">
                      <a:miter lim="400000"/>
                    </a:lnB>
                    <a:noFill/>
                  </a:tcPr>
                </a:tc>
                <a:tc>
                  <a:txBody>
                    <a:bodyPr/>
                    <a:lstStyle/>
                    <a:p>
                      <a:pPr algn="l" defTabSz="822960">
                        <a:lnSpc>
                          <a:spcPct val="120000"/>
                        </a:lnSpc>
                        <a:defRPr sz="1400" spc="56">
                          <a:sym typeface="BentonSansF"/>
                        </a:defRPr>
                      </a:pPr>
                      <a:endParaRPr sz="700"/>
                    </a:p>
                  </a:txBody>
                  <a:tcPr marL="25400" marR="25400" marT="25400" marB="25400" anchor="ctr" horzOverflow="overflow">
                    <a:lnL w="25400">
                      <a:solidFill>
                        <a:schemeClr val="accent1">
                          <a:hueOff val="-11708571"/>
                          <a:satOff val="-92105"/>
                          <a:lumOff val="44705"/>
                        </a:schemeClr>
                      </a:solidFill>
                      <a:miter lim="400000"/>
                    </a:lnL>
                    <a:lnR w="25400">
                      <a:solidFill>
                        <a:schemeClr val="accent1">
                          <a:hueOff val="-11708571"/>
                          <a:satOff val="-92105"/>
                          <a:lumOff val="44705"/>
                        </a:schemeClr>
                      </a:solidFill>
                      <a:miter lim="400000"/>
                    </a:lnR>
                    <a:lnT w="0">
                      <a:miter lim="400000"/>
                    </a:lnT>
                    <a:lnB w="0">
                      <a:miter lim="400000"/>
                    </a:lnB>
                    <a:solidFill>
                      <a:schemeClr val="accent2">
                        <a:hueOff val="-10800000"/>
                        <a:satOff val="-100000"/>
                        <a:lumOff val="54117"/>
                      </a:schemeClr>
                    </a:solidFill>
                  </a:tcPr>
                </a:tc>
                <a:tc>
                  <a:txBody>
                    <a:bodyPr/>
                    <a:lstStyle/>
                    <a:p>
                      <a:pPr algn="l" defTabSz="1244600">
                        <a:tabLst>
                          <a:tab pos="1765300" algn="l"/>
                        </a:tabLst>
                        <a:defRPr sz="900">
                          <a:uFill>
                            <a:solidFill>
                              <a:srgbClr val="000000"/>
                            </a:solidFill>
                          </a:uFill>
                          <a:sym typeface="BentonSansF"/>
                        </a:defRPr>
                      </a:pPr>
                      <a:r>
                        <a:rPr sz="500">
                          <a:latin typeface="BentonSansF Medium"/>
                          <a:ea typeface="BentonSansF Medium"/>
                          <a:cs typeface="BentonSansF Medium"/>
                          <a:sym typeface="BentonSansF Medium"/>
                        </a:rPr>
                        <a:t>Description text dolor</a:t>
                      </a:r>
                    </a:p>
                  </a:txBody>
                  <a:tcPr marL="25400" marR="25400" marT="25400" marB="25400" anchor="ctr" horzOverflow="overflow">
                    <a:lnL w="25400">
                      <a:solidFill>
                        <a:schemeClr val="accent1">
                          <a:hueOff val="-11708571"/>
                          <a:satOff val="-92105"/>
                          <a:lumOff val="44705"/>
                        </a:schemeClr>
                      </a:solidFill>
                      <a:miter lim="400000"/>
                    </a:lnL>
                    <a:lnR w="25400">
                      <a:solidFill>
                        <a:schemeClr val="accent1">
                          <a:hueOff val="-11708571"/>
                          <a:satOff val="-92105"/>
                          <a:lumOff val="44705"/>
                        </a:schemeClr>
                      </a:solidFill>
                      <a:miter lim="400000"/>
                    </a:lnR>
                    <a:lnT w="0">
                      <a:miter lim="400000"/>
                    </a:lnT>
                    <a:lnB w="0">
                      <a:miter lim="400000"/>
                    </a:lnB>
                    <a:solidFill>
                      <a:schemeClr val="accent2">
                        <a:hueOff val="-10800000"/>
                        <a:satOff val="-100000"/>
                        <a:lumOff val="54117"/>
                      </a:schemeClr>
                    </a:solidFill>
                  </a:tcPr>
                </a:tc>
                <a:tc>
                  <a:txBody>
                    <a:bodyPr/>
                    <a:lstStyle/>
                    <a:p>
                      <a:pPr algn="l" defTabSz="822960">
                        <a:lnSpc>
                          <a:spcPct val="120000"/>
                        </a:lnSpc>
                        <a:defRPr sz="1400" spc="56">
                          <a:sym typeface="BentonSansF"/>
                        </a:defRPr>
                      </a:pPr>
                      <a:endParaRPr sz="700"/>
                    </a:p>
                  </a:txBody>
                  <a:tcPr marL="25400" marR="25400" marT="25400" marB="25400" anchor="ctr" horzOverflow="overflow">
                    <a:lnL w="25400">
                      <a:solidFill>
                        <a:schemeClr val="accent1">
                          <a:hueOff val="-11708571"/>
                          <a:satOff val="-92105"/>
                          <a:lumOff val="44705"/>
                        </a:schemeClr>
                      </a:solidFill>
                      <a:miter lim="400000"/>
                    </a:lnL>
                    <a:lnR w="25400">
                      <a:solidFill>
                        <a:schemeClr val="accent1">
                          <a:hueOff val="-11708571"/>
                          <a:satOff val="-92105"/>
                          <a:lumOff val="44705"/>
                        </a:schemeClr>
                      </a:solidFill>
                      <a:miter lim="400000"/>
                    </a:lnR>
                    <a:lnT w="0">
                      <a:miter lim="400000"/>
                    </a:lnT>
                    <a:lnB w="0">
                      <a:miter lim="400000"/>
                    </a:lnB>
                    <a:noFill/>
                  </a:tcPr>
                </a:tc>
                <a:tc>
                  <a:txBody>
                    <a:bodyPr/>
                    <a:lstStyle/>
                    <a:p>
                      <a:pPr algn="l" defTabSz="822960">
                        <a:lnSpc>
                          <a:spcPct val="120000"/>
                        </a:lnSpc>
                        <a:defRPr sz="1400" spc="56">
                          <a:sym typeface="BentonSansF"/>
                        </a:defRPr>
                      </a:pPr>
                      <a:endParaRPr sz="700"/>
                    </a:p>
                  </a:txBody>
                  <a:tcPr marL="25400" marR="25400" marT="25400" marB="25400" anchor="ctr" horzOverflow="overflow">
                    <a:lnL w="25400">
                      <a:solidFill>
                        <a:schemeClr val="accent1">
                          <a:hueOff val="-11708571"/>
                          <a:satOff val="-92105"/>
                          <a:lumOff val="44705"/>
                        </a:schemeClr>
                      </a:solidFill>
                      <a:miter lim="400000"/>
                    </a:lnL>
                    <a:lnR w="25400">
                      <a:solidFill>
                        <a:schemeClr val="accent1">
                          <a:hueOff val="-11708571"/>
                          <a:satOff val="-92105"/>
                          <a:lumOff val="44705"/>
                        </a:schemeClr>
                      </a:solidFill>
                      <a:miter lim="400000"/>
                    </a:lnR>
                    <a:lnT w="0">
                      <a:miter lim="400000"/>
                    </a:lnT>
                    <a:lnB w="0">
                      <a:miter lim="400000"/>
                    </a:lnB>
                    <a:solidFill>
                      <a:schemeClr val="accent2">
                        <a:hueOff val="-10800000"/>
                        <a:satOff val="-100000"/>
                        <a:lumOff val="54117"/>
                      </a:schemeClr>
                    </a:solidFill>
                  </a:tcPr>
                </a:tc>
                <a:tc>
                  <a:txBody>
                    <a:bodyPr/>
                    <a:lstStyle/>
                    <a:p>
                      <a:pPr algn="l" defTabSz="822960">
                        <a:lnSpc>
                          <a:spcPct val="120000"/>
                        </a:lnSpc>
                        <a:defRPr sz="1400" spc="56">
                          <a:sym typeface="BentonSansF"/>
                        </a:defRPr>
                      </a:pPr>
                      <a:endParaRPr sz="700"/>
                    </a:p>
                  </a:txBody>
                  <a:tcPr marL="25400" marR="25400" marT="25400" marB="25400" anchor="ctr" horzOverflow="overflow">
                    <a:lnL w="25400">
                      <a:solidFill>
                        <a:schemeClr val="accent1">
                          <a:hueOff val="-11708571"/>
                          <a:satOff val="-92105"/>
                          <a:lumOff val="44705"/>
                        </a:schemeClr>
                      </a:solidFill>
                      <a:miter lim="400000"/>
                    </a:lnL>
                    <a:lnR w="25400">
                      <a:solidFill>
                        <a:schemeClr val="accent1">
                          <a:hueOff val="-11708571"/>
                          <a:satOff val="-92105"/>
                          <a:lumOff val="44705"/>
                        </a:schemeClr>
                      </a:solidFill>
                      <a:miter lim="400000"/>
                    </a:lnR>
                    <a:lnT w="0">
                      <a:miter lim="400000"/>
                    </a:lnT>
                    <a:lnB w="0">
                      <a:miter lim="400000"/>
                    </a:lnB>
                    <a:solidFill>
                      <a:schemeClr val="accent2">
                        <a:hueOff val="-10800000"/>
                        <a:satOff val="-100000"/>
                        <a:lumOff val="54117"/>
                      </a:schemeClr>
                    </a:solidFill>
                  </a:tcPr>
                </a:tc>
                <a:tc>
                  <a:txBody>
                    <a:bodyPr/>
                    <a:lstStyle/>
                    <a:p>
                      <a:pPr algn="l" defTabSz="822960">
                        <a:lnSpc>
                          <a:spcPct val="120000"/>
                        </a:lnSpc>
                        <a:defRPr sz="1400" spc="56">
                          <a:sym typeface="BentonSansF"/>
                        </a:defRPr>
                      </a:pPr>
                      <a:endParaRPr sz="700"/>
                    </a:p>
                  </a:txBody>
                  <a:tcPr marL="25400" marR="25400" marT="25400" marB="25400" anchor="ctr" horzOverflow="overflow">
                    <a:lnL w="25400">
                      <a:solidFill>
                        <a:schemeClr val="accent1">
                          <a:hueOff val="-11708571"/>
                          <a:satOff val="-92105"/>
                          <a:lumOff val="44705"/>
                        </a:schemeClr>
                      </a:solidFill>
                      <a:miter lim="400000"/>
                    </a:lnL>
                    <a:lnR w="25400">
                      <a:solidFill>
                        <a:schemeClr val="accent1">
                          <a:hueOff val="-11708571"/>
                          <a:satOff val="-92105"/>
                          <a:lumOff val="44705"/>
                        </a:schemeClr>
                      </a:solidFill>
                      <a:miter lim="400000"/>
                    </a:lnR>
                    <a:lnT w="0">
                      <a:miter lim="400000"/>
                    </a:lnT>
                    <a:lnB w="0">
                      <a:miter lim="400000"/>
                    </a:lnB>
                    <a:solidFill>
                      <a:schemeClr val="accent2">
                        <a:hueOff val="-10800000"/>
                        <a:satOff val="-100000"/>
                        <a:lumOff val="54117"/>
                      </a:schemeClr>
                    </a:solidFill>
                  </a:tcPr>
                </a:tc>
                <a:tc>
                  <a:txBody>
                    <a:bodyPr/>
                    <a:lstStyle/>
                    <a:p>
                      <a:pPr algn="l" defTabSz="822960">
                        <a:lnSpc>
                          <a:spcPct val="120000"/>
                        </a:lnSpc>
                        <a:defRPr sz="1400" spc="56">
                          <a:sym typeface="BentonSansF"/>
                        </a:defRPr>
                      </a:pPr>
                      <a:endParaRPr sz="700"/>
                    </a:p>
                  </a:txBody>
                  <a:tcPr marL="25400" marR="25400" marT="25400" marB="25400" anchor="ctr" horzOverflow="overflow">
                    <a:lnL w="25400">
                      <a:solidFill>
                        <a:schemeClr val="accent1">
                          <a:hueOff val="-11708571"/>
                          <a:satOff val="-92105"/>
                          <a:lumOff val="44705"/>
                        </a:schemeClr>
                      </a:solidFill>
                      <a:miter lim="400000"/>
                    </a:lnL>
                    <a:lnR w="25400">
                      <a:solidFill>
                        <a:schemeClr val="accent1">
                          <a:hueOff val="-11708571"/>
                          <a:satOff val="-92105"/>
                          <a:lumOff val="44705"/>
                        </a:schemeClr>
                      </a:solidFill>
                      <a:miter lim="400000"/>
                    </a:lnR>
                    <a:lnT w="0">
                      <a:miter lim="400000"/>
                    </a:lnT>
                    <a:lnB w="0">
                      <a:miter lim="400000"/>
                    </a:lnB>
                    <a:solidFill>
                      <a:schemeClr val="accent2">
                        <a:hueOff val="-10800000"/>
                        <a:satOff val="-100000"/>
                        <a:lumOff val="54117"/>
                      </a:schemeClr>
                    </a:solidFill>
                  </a:tcPr>
                </a:tc>
                <a:tc>
                  <a:txBody>
                    <a:bodyPr/>
                    <a:lstStyle/>
                    <a:p>
                      <a:pPr algn="l" defTabSz="822960">
                        <a:lnSpc>
                          <a:spcPct val="120000"/>
                        </a:lnSpc>
                        <a:defRPr sz="1400" spc="56">
                          <a:sym typeface="BentonSansF"/>
                        </a:defRPr>
                      </a:pPr>
                      <a:endParaRPr sz="700"/>
                    </a:p>
                  </a:txBody>
                  <a:tcPr marL="25400" marR="25400" marT="25400" marB="25400" anchor="ctr" horzOverflow="overflow">
                    <a:lnL w="25400">
                      <a:solidFill>
                        <a:schemeClr val="accent1">
                          <a:hueOff val="-11708571"/>
                          <a:satOff val="-92105"/>
                          <a:lumOff val="44705"/>
                        </a:schemeClr>
                      </a:solidFill>
                      <a:miter lim="400000"/>
                    </a:lnL>
                    <a:lnR w="25400">
                      <a:solidFill>
                        <a:schemeClr val="accent1">
                          <a:hueOff val="-11708571"/>
                          <a:satOff val="-92105"/>
                          <a:lumOff val="44705"/>
                        </a:schemeClr>
                      </a:solidFill>
                      <a:miter lim="400000"/>
                    </a:lnR>
                    <a:lnT w="0">
                      <a:miter lim="400000"/>
                    </a:lnT>
                    <a:lnB w="0">
                      <a:miter lim="400000"/>
                    </a:lnB>
                    <a:noFill/>
                  </a:tcPr>
                </a:tc>
                <a:tc>
                  <a:txBody>
                    <a:bodyPr/>
                    <a:lstStyle/>
                    <a:p>
                      <a:pPr algn="l" defTabSz="822960">
                        <a:lnSpc>
                          <a:spcPct val="120000"/>
                        </a:lnSpc>
                        <a:defRPr sz="1400" spc="56">
                          <a:sym typeface="BentonSansF"/>
                        </a:defRPr>
                      </a:pPr>
                      <a:endParaRPr sz="700"/>
                    </a:p>
                  </a:txBody>
                  <a:tcPr marL="25400" marR="25400" marT="25400" marB="25400" anchor="ctr" horzOverflow="overflow">
                    <a:lnL w="25400">
                      <a:solidFill>
                        <a:schemeClr val="accent1">
                          <a:hueOff val="-11708571"/>
                          <a:satOff val="-92105"/>
                          <a:lumOff val="44705"/>
                        </a:schemeClr>
                      </a:solidFill>
                      <a:miter lim="400000"/>
                    </a:lnL>
                    <a:lnR w="25400">
                      <a:solidFill>
                        <a:schemeClr val="accent1">
                          <a:hueOff val="-11708571"/>
                          <a:satOff val="-92105"/>
                          <a:lumOff val="44705"/>
                        </a:schemeClr>
                      </a:solidFill>
                      <a:miter lim="400000"/>
                    </a:lnR>
                    <a:lnT w="0">
                      <a:miter lim="400000"/>
                    </a:lnT>
                    <a:lnB w="0">
                      <a:miter lim="400000"/>
                    </a:lnB>
                    <a:solidFill>
                      <a:schemeClr val="accent2">
                        <a:hueOff val="-10800000"/>
                        <a:satOff val="-100000"/>
                        <a:lumOff val="54117"/>
                      </a:schemeClr>
                    </a:solidFill>
                  </a:tcPr>
                </a:tc>
                <a:tc>
                  <a:txBody>
                    <a:bodyPr/>
                    <a:lstStyle/>
                    <a:p>
                      <a:pPr algn="l" defTabSz="822960">
                        <a:lnSpc>
                          <a:spcPct val="120000"/>
                        </a:lnSpc>
                        <a:defRPr sz="1400" spc="56">
                          <a:sym typeface="BentonSansF"/>
                        </a:defRPr>
                      </a:pPr>
                      <a:endParaRPr sz="700"/>
                    </a:p>
                  </a:txBody>
                  <a:tcPr marL="25400" marR="25400" marT="25400" marB="25400" anchor="ctr" horzOverflow="overflow">
                    <a:lnL w="25400">
                      <a:solidFill>
                        <a:schemeClr val="accent1">
                          <a:hueOff val="-11708571"/>
                          <a:satOff val="-92105"/>
                          <a:lumOff val="44705"/>
                        </a:schemeClr>
                      </a:solidFill>
                      <a:miter lim="400000"/>
                    </a:lnL>
                    <a:lnR w="12700">
                      <a:solidFill>
                        <a:schemeClr val="accent1">
                          <a:hueOff val="-11708571"/>
                          <a:satOff val="-92105"/>
                          <a:lumOff val="44705"/>
                        </a:schemeClr>
                      </a:solidFill>
                      <a:miter lim="400000"/>
                    </a:lnR>
                    <a:lnT w="0">
                      <a:miter lim="400000"/>
                    </a:lnT>
                    <a:lnB w="0">
                      <a:miter lim="400000"/>
                    </a:lnB>
                    <a:solidFill>
                      <a:schemeClr val="accent2">
                        <a:hueOff val="-10800000"/>
                        <a:satOff val="-100000"/>
                        <a:lumOff val="54117"/>
                      </a:schemeClr>
                    </a:solidFill>
                  </a:tcPr>
                </a:tc>
                <a:extLst>
                  <a:ext uri="{0D108BD9-81ED-4DB2-BD59-A6C34878D82A}">
                    <a16:rowId xmlns:a16="http://schemas.microsoft.com/office/drawing/2014/main" xmlns="" val="10008"/>
                  </a:ext>
                </a:extLst>
              </a:tr>
              <a:tr h="182880">
                <a:tc>
                  <a:txBody>
                    <a:bodyPr/>
                    <a:lstStyle/>
                    <a:p>
                      <a:pPr algn="l" defTabSz="822960">
                        <a:lnSpc>
                          <a:spcPct val="120000"/>
                        </a:lnSpc>
                        <a:defRPr sz="1400" spc="56">
                          <a:latin typeface="BentonSansF Medium"/>
                          <a:ea typeface="BentonSansF Medium"/>
                          <a:cs typeface="BentonSansF Medium"/>
                          <a:sym typeface="BentonSansF Medium"/>
                        </a:defRPr>
                      </a:pPr>
                      <a:r>
                        <a:rPr sz="700"/>
                        <a:t>Subheading</a:t>
                      </a:r>
                    </a:p>
                  </a:txBody>
                  <a:tcPr marL="0" marR="0" marT="0" marB="0" anchor="ctr" horzOverflow="overflow">
                    <a:lnL w="0">
                      <a:miter lim="400000"/>
                    </a:lnL>
                    <a:lnR w="0">
                      <a:miter lim="400000"/>
                    </a:lnR>
                    <a:lnT w="12700">
                      <a:solidFill>
                        <a:schemeClr val="accent1">
                          <a:hueOff val="-11708571"/>
                          <a:satOff val="-92105"/>
                          <a:lumOff val="44705"/>
                        </a:schemeClr>
                      </a:solidFill>
                      <a:miter lim="400000"/>
                    </a:lnT>
                    <a:lnB w="12700">
                      <a:solidFill>
                        <a:schemeClr val="accent1">
                          <a:hueOff val="-11708571"/>
                          <a:satOff val="-92105"/>
                          <a:lumOff val="44705"/>
                        </a:schemeClr>
                      </a:solidFill>
                      <a:miter lim="400000"/>
                    </a:lnB>
                  </a:tcPr>
                </a:tc>
                <a:tc>
                  <a:txBody>
                    <a:bodyPr/>
                    <a:lstStyle/>
                    <a:p>
                      <a:pPr algn="l" defTabSz="1244600">
                        <a:tabLst>
                          <a:tab pos="1765300" algn="l"/>
                        </a:tabLst>
                        <a:defRPr sz="900">
                          <a:uFill>
                            <a:solidFill>
                              <a:srgbClr val="000000"/>
                            </a:solidFill>
                          </a:uFill>
                          <a:latin typeface="BentonSansF Medium"/>
                          <a:ea typeface="BentonSansF Medium"/>
                          <a:cs typeface="BentonSansF Medium"/>
                          <a:sym typeface="BentonSansF Medium"/>
                        </a:defRPr>
                      </a:pPr>
                      <a:endParaRPr sz="500"/>
                    </a:p>
                  </a:txBody>
                  <a:tcPr marL="25400" marR="25400" marT="25400" marB="25400" anchor="ctr" horzOverflow="overflow">
                    <a:lnL w="0">
                      <a:miter lim="400000"/>
                    </a:lnL>
                    <a:lnR w="0">
                      <a:miter lim="400000"/>
                    </a:lnR>
                    <a:lnT w="12700">
                      <a:solidFill>
                        <a:schemeClr val="accent1">
                          <a:hueOff val="-11708571"/>
                          <a:satOff val="-92105"/>
                          <a:lumOff val="44705"/>
                        </a:schemeClr>
                      </a:solidFill>
                      <a:miter lim="400000"/>
                    </a:lnT>
                    <a:lnB w="12700">
                      <a:solidFill>
                        <a:schemeClr val="accent1">
                          <a:hueOff val="-11708571"/>
                          <a:satOff val="-92105"/>
                          <a:lumOff val="44705"/>
                        </a:schemeClr>
                      </a:solidFill>
                      <a:miter lim="400000"/>
                    </a:lnB>
                    <a:noFill/>
                  </a:tcPr>
                </a:tc>
                <a:tc>
                  <a:txBody>
                    <a:bodyPr/>
                    <a:lstStyle/>
                    <a:p>
                      <a:pPr algn="l" defTabSz="822960">
                        <a:lnSpc>
                          <a:spcPct val="120000"/>
                        </a:lnSpc>
                        <a:defRPr sz="1400" spc="56">
                          <a:sym typeface="BentonSansF"/>
                        </a:defRPr>
                      </a:pPr>
                      <a:endParaRPr sz="700"/>
                    </a:p>
                  </a:txBody>
                  <a:tcPr marL="25400" marR="25400" marT="25400" marB="25400" anchor="ctr" horzOverflow="overflow">
                    <a:lnL w="0">
                      <a:miter lim="400000"/>
                    </a:lnL>
                    <a:lnR w="25400">
                      <a:solidFill>
                        <a:schemeClr val="accent1">
                          <a:hueOff val="-11708571"/>
                          <a:satOff val="-92105"/>
                          <a:lumOff val="44705"/>
                        </a:schemeClr>
                      </a:solidFill>
                      <a:miter lim="400000"/>
                    </a:lnR>
                    <a:lnT w="0">
                      <a:miter lim="400000"/>
                    </a:lnT>
                    <a:lnB w="0">
                      <a:miter lim="400000"/>
                    </a:lnB>
                    <a:solidFill>
                      <a:schemeClr val="accent2">
                        <a:hueOff val="-10800000"/>
                        <a:satOff val="-100000"/>
                        <a:lumOff val="54117"/>
                      </a:schemeClr>
                    </a:solidFill>
                  </a:tcPr>
                </a:tc>
                <a:tc>
                  <a:txBody>
                    <a:bodyPr/>
                    <a:lstStyle/>
                    <a:p>
                      <a:pPr algn="l" defTabSz="822960">
                        <a:lnSpc>
                          <a:spcPct val="120000"/>
                        </a:lnSpc>
                        <a:defRPr sz="1400" spc="56">
                          <a:sym typeface="BentonSansF"/>
                        </a:defRPr>
                      </a:pPr>
                      <a:endParaRPr sz="700"/>
                    </a:p>
                  </a:txBody>
                  <a:tcPr marL="25400" marR="25400" marT="25400" marB="25400" anchor="ctr" horzOverflow="overflow">
                    <a:lnL w="25400">
                      <a:solidFill>
                        <a:schemeClr val="accent1">
                          <a:hueOff val="-11708571"/>
                          <a:satOff val="-92105"/>
                          <a:lumOff val="44705"/>
                        </a:schemeClr>
                      </a:solidFill>
                      <a:miter lim="400000"/>
                    </a:lnL>
                    <a:lnR w="25400">
                      <a:solidFill>
                        <a:schemeClr val="accent1">
                          <a:hueOff val="-11708571"/>
                          <a:satOff val="-92105"/>
                          <a:lumOff val="44705"/>
                        </a:schemeClr>
                      </a:solidFill>
                      <a:miter lim="400000"/>
                    </a:lnR>
                    <a:lnT w="0">
                      <a:miter lim="400000"/>
                    </a:lnT>
                    <a:lnB w="0">
                      <a:miter lim="400000"/>
                    </a:lnB>
                    <a:solidFill>
                      <a:schemeClr val="accent2">
                        <a:hueOff val="-10800000"/>
                        <a:satOff val="-100000"/>
                        <a:lumOff val="54117"/>
                      </a:schemeClr>
                    </a:solidFill>
                  </a:tcPr>
                </a:tc>
                <a:tc>
                  <a:txBody>
                    <a:bodyPr/>
                    <a:lstStyle/>
                    <a:p>
                      <a:pPr algn="l" defTabSz="822960">
                        <a:lnSpc>
                          <a:spcPct val="120000"/>
                        </a:lnSpc>
                        <a:defRPr sz="1400" spc="56">
                          <a:sym typeface="BentonSansF"/>
                        </a:defRPr>
                      </a:pPr>
                      <a:endParaRPr sz="700"/>
                    </a:p>
                  </a:txBody>
                  <a:tcPr marL="25400" marR="25400" marT="25400" marB="25400" anchor="ctr" horzOverflow="overflow">
                    <a:lnL w="25400">
                      <a:solidFill>
                        <a:schemeClr val="accent1">
                          <a:hueOff val="-11708571"/>
                          <a:satOff val="-92105"/>
                          <a:lumOff val="44705"/>
                        </a:schemeClr>
                      </a:solidFill>
                      <a:miter lim="400000"/>
                    </a:lnL>
                    <a:lnR w="25400">
                      <a:solidFill>
                        <a:schemeClr val="accent1">
                          <a:hueOff val="-11708571"/>
                          <a:satOff val="-92105"/>
                          <a:lumOff val="44705"/>
                        </a:schemeClr>
                      </a:solidFill>
                      <a:miter lim="400000"/>
                    </a:lnR>
                    <a:lnT w="0">
                      <a:miter lim="400000"/>
                    </a:lnT>
                    <a:lnB w="0">
                      <a:miter lim="400000"/>
                    </a:lnB>
                    <a:noFill/>
                  </a:tcPr>
                </a:tc>
                <a:tc>
                  <a:txBody>
                    <a:bodyPr/>
                    <a:lstStyle/>
                    <a:p>
                      <a:pPr algn="l" defTabSz="822960">
                        <a:lnSpc>
                          <a:spcPct val="120000"/>
                        </a:lnSpc>
                        <a:defRPr sz="1400" spc="56">
                          <a:sym typeface="BentonSansF"/>
                        </a:defRPr>
                      </a:pPr>
                      <a:endParaRPr sz="700"/>
                    </a:p>
                  </a:txBody>
                  <a:tcPr marL="25400" marR="25400" marT="25400" marB="25400" anchor="ctr" horzOverflow="overflow">
                    <a:lnL w="25400">
                      <a:solidFill>
                        <a:schemeClr val="accent1">
                          <a:hueOff val="-11708571"/>
                          <a:satOff val="-92105"/>
                          <a:lumOff val="44705"/>
                        </a:schemeClr>
                      </a:solidFill>
                      <a:miter lim="400000"/>
                    </a:lnL>
                    <a:lnR w="25400">
                      <a:solidFill>
                        <a:schemeClr val="accent1">
                          <a:hueOff val="-11708571"/>
                          <a:satOff val="-92105"/>
                          <a:lumOff val="44705"/>
                        </a:schemeClr>
                      </a:solidFill>
                      <a:miter lim="400000"/>
                    </a:lnR>
                    <a:lnT w="0">
                      <a:miter lim="400000"/>
                    </a:lnT>
                    <a:lnB w="0">
                      <a:miter lim="400000"/>
                    </a:lnB>
                    <a:solidFill>
                      <a:schemeClr val="accent2">
                        <a:hueOff val="-10800000"/>
                        <a:satOff val="-100000"/>
                        <a:lumOff val="54117"/>
                      </a:schemeClr>
                    </a:solidFill>
                  </a:tcPr>
                </a:tc>
                <a:tc>
                  <a:txBody>
                    <a:bodyPr/>
                    <a:lstStyle/>
                    <a:p>
                      <a:pPr algn="l" defTabSz="822960">
                        <a:lnSpc>
                          <a:spcPct val="120000"/>
                        </a:lnSpc>
                        <a:defRPr sz="1400" spc="56">
                          <a:sym typeface="BentonSansF"/>
                        </a:defRPr>
                      </a:pPr>
                      <a:endParaRPr sz="700"/>
                    </a:p>
                  </a:txBody>
                  <a:tcPr marL="25400" marR="25400" marT="25400" marB="25400" anchor="ctr" horzOverflow="overflow">
                    <a:lnL w="25400">
                      <a:solidFill>
                        <a:schemeClr val="accent1">
                          <a:hueOff val="-11708571"/>
                          <a:satOff val="-92105"/>
                          <a:lumOff val="44705"/>
                        </a:schemeClr>
                      </a:solidFill>
                      <a:miter lim="400000"/>
                    </a:lnL>
                    <a:lnR w="25400">
                      <a:solidFill>
                        <a:schemeClr val="accent1">
                          <a:hueOff val="-11708571"/>
                          <a:satOff val="-92105"/>
                          <a:lumOff val="44705"/>
                        </a:schemeClr>
                      </a:solidFill>
                      <a:miter lim="400000"/>
                    </a:lnR>
                    <a:lnT w="0">
                      <a:miter lim="400000"/>
                    </a:lnT>
                    <a:lnB w="0">
                      <a:miter lim="400000"/>
                    </a:lnB>
                    <a:solidFill>
                      <a:schemeClr val="accent2">
                        <a:hueOff val="-10800000"/>
                        <a:satOff val="-100000"/>
                        <a:lumOff val="54117"/>
                      </a:schemeClr>
                    </a:solidFill>
                  </a:tcPr>
                </a:tc>
                <a:tc>
                  <a:txBody>
                    <a:bodyPr/>
                    <a:lstStyle/>
                    <a:p>
                      <a:pPr algn="l" defTabSz="822960">
                        <a:lnSpc>
                          <a:spcPct val="120000"/>
                        </a:lnSpc>
                        <a:defRPr sz="1400" spc="56">
                          <a:sym typeface="BentonSansF"/>
                        </a:defRPr>
                      </a:pPr>
                      <a:endParaRPr sz="700"/>
                    </a:p>
                  </a:txBody>
                  <a:tcPr marL="25400" marR="25400" marT="25400" marB="25400" anchor="ctr" horzOverflow="overflow">
                    <a:lnL w="25400">
                      <a:solidFill>
                        <a:schemeClr val="accent1">
                          <a:hueOff val="-11708571"/>
                          <a:satOff val="-92105"/>
                          <a:lumOff val="44705"/>
                        </a:schemeClr>
                      </a:solidFill>
                      <a:miter lim="400000"/>
                    </a:lnL>
                    <a:lnR w="25400">
                      <a:solidFill>
                        <a:schemeClr val="accent1">
                          <a:hueOff val="-11708571"/>
                          <a:satOff val="-92105"/>
                          <a:lumOff val="44705"/>
                        </a:schemeClr>
                      </a:solidFill>
                      <a:miter lim="400000"/>
                    </a:lnR>
                    <a:lnT w="0">
                      <a:miter lim="400000"/>
                    </a:lnT>
                    <a:lnB w="0">
                      <a:miter lim="400000"/>
                    </a:lnB>
                    <a:noFill/>
                  </a:tcPr>
                </a:tc>
                <a:tc>
                  <a:txBody>
                    <a:bodyPr/>
                    <a:lstStyle/>
                    <a:p>
                      <a:pPr algn="l" defTabSz="822960">
                        <a:lnSpc>
                          <a:spcPct val="120000"/>
                        </a:lnSpc>
                        <a:defRPr sz="1400" spc="56">
                          <a:sym typeface="BentonSansF"/>
                        </a:defRPr>
                      </a:pPr>
                      <a:endParaRPr sz="700"/>
                    </a:p>
                  </a:txBody>
                  <a:tcPr marL="25400" marR="25400" marT="25400" marB="25400" anchor="ctr" horzOverflow="overflow">
                    <a:lnL w="25400">
                      <a:solidFill>
                        <a:schemeClr val="accent1">
                          <a:hueOff val="-11708571"/>
                          <a:satOff val="-92105"/>
                          <a:lumOff val="44705"/>
                        </a:schemeClr>
                      </a:solidFill>
                      <a:miter lim="400000"/>
                    </a:lnL>
                    <a:lnR w="25400">
                      <a:solidFill>
                        <a:schemeClr val="accent1">
                          <a:hueOff val="-11708571"/>
                          <a:satOff val="-92105"/>
                          <a:lumOff val="44705"/>
                        </a:schemeClr>
                      </a:solidFill>
                      <a:miter lim="400000"/>
                    </a:lnR>
                    <a:lnT w="0">
                      <a:miter lim="400000"/>
                    </a:lnT>
                    <a:lnB w="0">
                      <a:miter lim="400000"/>
                    </a:lnB>
                    <a:solidFill>
                      <a:schemeClr val="accent2">
                        <a:hueOff val="-10800000"/>
                        <a:satOff val="-100000"/>
                        <a:lumOff val="54117"/>
                      </a:schemeClr>
                    </a:solidFill>
                  </a:tcPr>
                </a:tc>
                <a:tc>
                  <a:txBody>
                    <a:bodyPr/>
                    <a:lstStyle/>
                    <a:p>
                      <a:pPr algn="l" defTabSz="822960">
                        <a:lnSpc>
                          <a:spcPct val="120000"/>
                        </a:lnSpc>
                        <a:defRPr sz="1400" spc="56">
                          <a:sym typeface="BentonSansF"/>
                        </a:defRPr>
                      </a:pPr>
                      <a:endParaRPr sz="700"/>
                    </a:p>
                  </a:txBody>
                  <a:tcPr marL="25400" marR="25400" marT="25400" marB="25400" anchor="ctr" horzOverflow="overflow">
                    <a:lnL w="25400">
                      <a:solidFill>
                        <a:schemeClr val="accent1">
                          <a:hueOff val="-11708571"/>
                          <a:satOff val="-92105"/>
                          <a:lumOff val="44705"/>
                        </a:schemeClr>
                      </a:solidFill>
                      <a:miter lim="400000"/>
                    </a:lnL>
                    <a:lnR w="25400">
                      <a:solidFill>
                        <a:schemeClr val="accent1">
                          <a:hueOff val="-11708571"/>
                          <a:satOff val="-92105"/>
                          <a:lumOff val="44705"/>
                        </a:schemeClr>
                      </a:solidFill>
                      <a:miter lim="400000"/>
                    </a:lnR>
                    <a:lnT w="0">
                      <a:miter lim="400000"/>
                    </a:lnT>
                    <a:lnB w="0">
                      <a:miter lim="400000"/>
                    </a:lnB>
                    <a:solidFill>
                      <a:schemeClr val="accent2">
                        <a:hueOff val="-10800000"/>
                        <a:satOff val="-100000"/>
                        <a:lumOff val="54117"/>
                      </a:schemeClr>
                    </a:solidFill>
                  </a:tcPr>
                </a:tc>
                <a:tc>
                  <a:txBody>
                    <a:bodyPr/>
                    <a:lstStyle/>
                    <a:p>
                      <a:pPr algn="l" defTabSz="822960">
                        <a:lnSpc>
                          <a:spcPct val="120000"/>
                        </a:lnSpc>
                        <a:defRPr sz="1400" spc="56">
                          <a:sym typeface="BentonSansF"/>
                        </a:defRPr>
                      </a:pPr>
                      <a:endParaRPr sz="700"/>
                    </a:p>
                  </a:txBody>
                  <a:tcPr marL="25400" marR="25400" marT="25400" marB="25400" anchor="ctr" horzOverflow="overflow">
                    <a:lnL w="25400">
                      <a:solidFill>
                        <a:schemeClr val="accent1">
                          <a:hueOff val="-11708571"/>
                          <a:satOff val="-92105"/>
                          <a:lumOff val="44705"/>
                        </a:schemeClr>
                      </a:solidFill>
                      <a:miter lim="400000"/>
                    </a:lnL>
                    <a:lnR w="25400">
                      <a:solidFill>
                        <a:schemeClr val="accent1">
                          <a:hueOff val="-11708571"/>
                          <a:satOff val="-92105"/>
                          <a:lumOff val="44705"/>
                        </a:schemeClr>
                      </a:solidFill>
                      <a:miter lim="400000"/>
                    </a:lnR>
                    <a:lnT w="0">
                      <a:miter lim="400000"/>
                    </a:lnT>
                    <a:lnB w="0">
                      <a:miter lim="400000"/>
                    </a:lnB>
                    <a:solidFill>
                      <a:schemeClr val="accent2">
                        <a:hueOff val="-10800000"/>
                        <a:satOff val="-100000"/>
                        <a:lumOff val="54117"/>
                      </a:schemeClr>
                    </a:solidFill>
                  </a:tcPr>
                </a:tc>
                <a:tc>
                  <a:txBody>
                    <a:bodyPr/>
                    <a:lstStyle/>
                    <a:p>
                      <a:pPr algn="l" defTabSz="1244600">
                        <a:tabLst>
                          <a:tab pos="1765300" algn="l"/>
                        </a:tabLst>
                        <a:defRPr sz="900">
                          <a:uFill>
                            <a:solidFill>
                              <a:srgbClr val="000000"/>
                            </a:solidFill>
                          </a:uFill>
                          <a:sym typeface="BentonSansF"/>
                        </a:defRPr>
                      </a:pPr>
                      <a:r>
                        <a:rPr sz="500">
                          <a:latin typeface="BentonSansF Medium"/>
                          <a:ea typeface="BentonSansF Medium"/>
                          <a:cs typeface="BentonSansF Medium"/>
                          <a:sym typeface="BentonSansF Medium"/>
                        </a:rPr>
                        <a:t>Description text dolor</a:t>
                      </a:r>
                    </a:p>
                  </a:txBody>
                  <a:tcPr marL="25400" marR="25400" marT="25400" marB="25400" anchor="ctr" horzOverflow="overflow">
                    <a:lnL w="25400">
                      <a:solidFill>
                        <a:schemeClr val="accent1">
                          <a:hueOff val="-11708571"/>
                          <a:satOff val="-92105"/>
                          <a:lumOff val="44705"/>
                        </a:schemeClr>
                      </a:solidFill>
                      <a:miter lim="400000"/>
                    </a:lnL>
                    <a:lnR w="25400">
                      <a:solidFill>
                        <a:schemeClr val="accent1">
                          <a:hueOff val="-11708571"/>
                          <a:satOff val="-92105"/>
                          <a:lumOff val="44705"/>
                        </a:schemeClr>
                      </a:solidFill>
                      <a:miter lim="400000"/>
                    </a:lnR>
                    <a:lnT w="0">
                      <a:miter lim="400000"/>
                    </a:lnT>
                    <a:lnB w="0">
                      <a:miter lim="400000"/>
                    </a:lnB>
                    <a:solidFill>
                      <a:schemeClr val="accent2">
                        <a:hueOff val="-10800000"/>
                        <a:satOff val="-100000"/>
                        <a:lumOff val="54117"/>
                      </a:schemeClr>
                    </a:solidFill>
                  </a:tcPr>
                </a:tc>
                <a:tc>
                  <a:txBody>
                    <a:bodyPr/>
                    <a:lstStyle/>
                    <a:p>
                      <a:pPr algn="l" defTabSz="822960">
                        <a:lnSpc>
                          <a:spcPct val="120000"/>
                        </a:lnSpc>
                        <a:defRPr sz="1400" spc="56">
                          <a:sym typeface="BentonSansF"/>
                        </a:defRPr>
                      </a:pPr>
                      <a:endParaRPr sz="700"/>
                    </a:p>
                  </a:txBody>
                  <a:tcPr marL="25400" marR="25400" marT="25400" marB="25400" anchor="ctr" horzOverflow="overflow">
                    <a:lnL w="25400">
                      <a:solidFill>
                        <a:schemeClr val="accent1">
                          <a:hueOff val="-11708571"/>
                          <a:satOff val="-92105"/>
                          <a:lumOff val="44705"/>
                        </a:schemeClr>
                      </a:solidFill>
                      <a:miter lim="400000"/>
                    </a:lnL>
                    <a:lnR w="25400">
                      <a:solidFill>
                        <a:schemeClr val="accent1">
                          <a:hueOff val="-11708571"/>
                          <a:satOff val="-92105"/>
                          <a:lumOff val="44705"/>
                        </a:schemeClr>
                      </a:solidFill>
                      <a:miter lim="400000"/>
                    </a:lnR>
                    <a:lnT w="0">
                      <a:miter lim="400000"/>
                    </a:lnT>
                    <a:lnB w="0">
                      <a:miter lim="400000"/>
                    </a:lnB>
                    <a:noFill/>
                  </a:tcPr>
                </a:tc>
                <a:tc>
                  <a:txBody>
                    <a:bodyPr/>
                    <a:lstStyle/>
                    <a:p>
                      <a:pPr algn="l" defTabSz="822960">
                        <a:lnSpc>
                          <a:spcPct val="120000"/>
                        </a:lnSpc>
                        <a:defRPr sz="1400" spc="56">
                          <a:sym typeface="BentonSansF"/>
                        </a:defRPr>
                      </a:pPr>
                      <a:endParaRPr sz="700"/>
                    </a:p>
                  </a:txBody>
                  <a:tcPr marL="25400" marR="25400" marT="25400" marB="25400" anchor="ctr" horzOverflow="overflow">
                    <a:lnL w="25400">
                      <a:solidFill>
                        <a:schemeClr val="accent1">
                          <a:hueOff val="-11708571"/>
                          <a:satOff val="-92105"/>
                          <a:lumOff val="44705"/>
                        </a:schemeClr>
                      </a:solidFill>
                      <a:miter lim="400000"/>
                    </a:lnL>
                    <a:lnR w="25400">
                      <a:solidFill>
                        <a:schemeClr val="accent1">
                          <a:hueOff val="-11708571"/>
                          <a:satOff val="-92105"/>
                          <a:lumOff val="44705"/>
                        </a:schemeClr>
                      </a:solidFill>
                      <a:miter lim="400000"/>
                    </a:lnR>
                    <a:lnT w="0">
                      <a:miter lim="400000"/>
                    </a:lnT>
                    <a:lnB w="0">
                      <a:miter lim="400000"/>
                    </a:lnB>
                    <a:solidFill>
                      <a:schemeClr val="accent2">
                        <a:hueOff val="-10800000"/>
                        <a:satOff val="-100000"/>
                        <a:lumOff val="54117"/>
                      </a:schemeClr>
                    </a:solidFill>
                  </a:tcPr>
                </a:tc>
                <a:tc>
                  <a:txBody>
                    <a:bodyPr/>
                    <a:lstStyle/>
                    <a:p>
                      <a:pPr algn="l" defTabSz="822960">
                        <a:lnSpc>
                          <a:spcPct val="120000"/>
                        </a:lnSpc>
                        <a:defRPr sz="1400" spc="56">
                          <a:sym typeface="BentonSansF"/>
                        </a:defRPr>
                      </a:pPr>
                      <a:endParaRPr sz="700"/>
                    </a:p>
                  </a:txBody>
                  <a:tcPr marL="25400" marR="25400" marT="25400" marB="25400" anchor="ctr" horzOverflow="overflow">
                    <a:lnL w="25400">
                      <a:solidFill>
                        <a:schemeClr val="accent1">
                          <a:hueOff val="-11708571"/>
                          <a:satOff val="-92105"/>
                          <a:lumOff val="44705"/>
                        </a:schemeClr>
                      </a:solidFill>
                      <a:miter lim="400000"/>
                    </a:lnL>
                    <a:lnR w="12700">
                      <a:solidFill>
                        <a:schemeClr val="accent1">
                          <a:hueOff val="-11708571"/>
                          <a:satOff val="-92105"/>
                          <a:lumOff val="44705"/>
                        </a:schemeClr>
                      </a:solidFill>
                      <a:miter lim="400000"/>
                    </a:lnR>
                    <a:lnT w="0">
                      <a:miter lim="400000"/>
                    </a:lnT>
                    <a:lnB w="0">
                      <a:miter lim="400000"/>
                    </a:lnB>
                    <a:solidFill>
                      <a:schemeClr val="accent2">
                        <a:hueOff val="-10800000"/>
                        <a:satOff val="-100000"/>
                        <a:lumOff val="54117"/>
                      </a:schemeClr>
                    </a:solidFill>
                  </a:tcPr>
                </a:tc>
                <a:extLst>
                  <a:ext uri="{0D108BD9-81ED-4DB2-BD59-A6C34878D82A}">
                    <a16:rowId xmlns:a16="http://schemas.microsoft.com/office/drawing/2014/main" xmlns="" val="10009"/>
                  </a:ext>
                </a:extLst>
              </a:tr>
              <a:tr h="182880">
                <a:tc>
                  <a:txBody>
                    <a:bodyPr/>
                    <a:lstStyle/>
                    <a:p>
                      <a:pPr algn="l" defTabSz="822960">
                        <a:lnSpc>
                          <a:spcPct val="120000"/>
                        </a:lnSpc>
                        <a:defRPr sz="1400" spc="56">
                          <a:latin typeface="BentonSansF Medium"/>
                          <a:ea typeface="BentonSansF Medium"/>
                          <a:cs typeface="BentonSansF Medium"/>
                          <a:sym typeface="BentonSansF Medium"/>
                        </a:defRPr>
                      </a:pPr>
                      <a:r>
                        <a:rPr sz="700"/>
                        <a:t>Subheading</a:t>
                      </a:r>
                    </a:p>
                  </a:txBody>
                  <a:tcPr marL="0" marR="0" marT="0" marB="0" anchor="ctr" horzOverflow="overflow">
                    <a:lnL w="0">
                      <a:miter lim="400000"/>
                    </a:lnL>
                    <a:lnR w="0">
                      <a:miter lim="400000"/>
                    </a:lnR>
                    <a:lnT w="12700">
                      <a:solidFill>
                        <a:schemeClr val="accent1">
                          <a:hueOff val="-11708571"/>
                          <a:satOff val="-92105"/>
                          <a:lumOff val="44705"/>
                        </a:schemeClr>
                      </a:solidFill>
                      <a:miter lim="400000"/>
                    </a:lnT>
                    <a:lnB w="12700">
                      <a:solidFill>
                        <a:schemeClr val="accent1">
                          <a:hueOff val="-11708571"/>
                          <a:satOff val="-92105"/>
                          <a:lumOff val="44705"/>
                        </a:schemeClr>
                      </a:solidFill>
                      <a:miter lim="400000"/>
                    </a:lnB>
                  </a:tcPr>
                </a:tc>
                <a:tc>
                  <a:txBody>
                    <a:bodyPr/>
                    <a:lstStyle/>
                    <a:p>
                      <a:pPr algn="l" defTabSz="1244600">
                        <a:tabLst>
                          <a:tab pos="1765300" algn="l"/>
                        </a:tabLst>
                        <a:defRPr sz="900">
                          <a:uFill>
                            <a:solidFill>
                              <a:srgbClr val="000000"/>
                            </a:solidFill>
                          </a:uFill>
                          <a:latin typeface="BentonSansF Medium"/>
                          <a:ea typeface="BentonSansF Medium"/>
                          <a:cs typeface="BentonSansF Medium"/>
                          <a:sym typeface="BentonSansF Medium"/>
                        </a:defRPr>
                      </a:pPr>
                      <a:endParaRPr sz="500"/>
                    </a:p>
                  </a:txBody>
                  <a:tcPr marL="25400" marR="25400" marT="25400" marB="25400" anchor="ctr" horzOverflow="overflow">
                    <a:lnL w="0">
                      <a:miter lim="400000"/>
                    </a:lnL>
                    <a:lnR w="0">
                      <a:miter lim="400000"/>
                    </a:lnR>
                    <a:lnT w="12700">
                      <a:solidFill>
                        <a:schemeClr val="accent1">
                          <a:hueOff val="-11708571"/>
                          <a:satOff val="-92105"/>
                          <a:lumOff val="44705"/>
                        </a:schemeClr>
                      </a:solidFill>
                      <a:miter lim="400000"/>
                    </a:lnT>
                    <a:lnB w="12700">
                      <a:solidFill>
                        <a:schemeClr val="accent1">
                          <a:hueOff val="-11708571"/>
                          <a:satOff val="-92105"/>
                          <a:lumOff val="44705"/>
                        </a:schemeClr>
                      </a:solidFill>
                      <a:miter lim="400000"/>
                    </a:lnB>
                    <a:noFill/>
                  </a:tcPr>
                </a:tc>
                <a:tc>
                  <a:txBody>
                    <a:bodyPr/>
                    <a:lstStyle/>
                    <a:p>
                      <a:pPr algn="l" defTabSz="822960">
                        <a:lnSpc>
                          <a:spcPct val="120000"/>
                        </a:lnSpc>
                        <a:defRPr sz="1400" spc="56">
                          <a:sym typeface="BentonSansF"/>
                        </a:defRPr>
                      </a:pPr>
                      <a:endParaRPr sz="700"/>
                    </a:p>
                  </a:txBody>
                  <a:tcPr marL="25400" marR="25400" marT="25400" marB="25400" anchor="ctr" horzOverflow="overflow">
                    <a:lnL w="0">
                      <a:miter lim="400000"/>
                    </a:lnL>
                    <a:lnR w="25400">
                      <a:solidFill>
                        <a:schemeClr val="accent1">
                          <a:hueOff val="-11708571"/>
                          <a:satOff val="-92105"/>
                          <a:lumOff val="44705"/>
                        </a:schemeClr>
                      </a:solidFill>
                      <a:miter lim="400000"/>
                    </a:lnR>
                    <a:lnT w="0">
                      <a:miter lim="400000"/>
                    </a:lnT>
                    <a:lnB w="0">
                      <a:miter lim="400000"/>
                    </a:lnB>
                    <a:solidFill>
                      <a:schemeClr val="accent2">
                        <a:hueOff val="-10800000"/>
                        <a:satOff val="-100000"/>
                        <a:lumOff val="54117"/>
                      </a:schemeClr>
                    </a:solidFill>
                  </a:tcPr>
                </a:tc>
                <a:tc>
                  <a:txBody>
                    <a:bodyPr/>
                    <a:lstStyle/>
                    <a:p>
                      <a:pPr algn="l" defTabSz="822960">
                        <a:lnSpc>
                          <a:spcPct val="120000"/>
                        </a:lnSpc>
                        <a:defRPr sz="1400" spc="56">
                          <a:sym typeface="BentonSansF"/>
                        </a:defRPr>
                      </a:pPr>
                      <a:endParaRPr sz="700"/>
                    </a:p>
                  </a:txBody>
                  <a:tcPr marL="25400" marR="25400" marT="25400" marB="25400" anchor="ctr" horzOverflow="overflow">
                    <a:lnL w="25400">
                      <a:solidFill>
                        <a:schemeClr val="accent1">
                          <a:hueOff val="-11708571"/>
                          <a:satOff val="-92105"/>
                          <a:lumOff val="44705"/>
                        </a:schemeClr>
                      </a:solidFill>
                      <a:miter lim="400000"/>
                    </a:lnL>
                    <a:lnR w="25400">
                      <a:solidFill>
                        <a:schemeClr val="accent1">
                          <a:hueOff val="-11708571"/>
                          <a:satOff val="-92105"/>
                          <a:lumOff val="44705"/>
                        </a:schemeClr>
                      </a:solidFill>
                      <a:miter lim="400000"/>
                    </a:lnR>
                    <a:lnT w="0">
                      <a:miter lim="400000"/>
                    </a:lnT>
                    <a:lnB w="0">
                      <a:miter lim="400000"/>
                    </a:lnB>
                    <a:solidFill>
                      <a:schemeClr val="accent2">
                        <a:hueOff val="-10800000"/>
                        <a:satOff val="-100000"/>
                        <a:lumOff val="54117"/>
                      </a:schemeClr>
                    </a:solidFill>
                  </a:tcPr>
                </a:tc>
                <a:tc>
                  <a:txBody>
                    <a:bodyPr/>
                    <a:lstStyle/>
                    <a:p>
                      <a:pPr algn="l" defTabSz="822960">
                        <a:lnSpc>
                          <a:spcPct val="120000"/>
                        </a:lnSpc>
                        <a:defRPr sz="1400" spc="56">
                          <a:sym typeface="BentonSansF"/>
                        </a:defRPr>
                      </a:pPr>
                      <a:endParaRPr sz="700"/>
                    </a:p>
                  </a:txBody>
                  <a:tcPr marL="25400" marR="25400" marT="25400" marB="25400" anchor="ctr" horzOverflow="overflow">
                    <a:lnL w="25400">
                      <a:solidFill>
                        <a:schemeClr val="accent1">
                          <a:hueOff val="-11708571"/>
                          <a:satOff val="-92105"/>
                          <a:lumOff val="44705"/>
                        </a:schemeClr>
                      </a:solidFill>
                      <a:miter lim="400000"/>
                    </a:lnL>
                    <a:lnR w="25400">
                      <a:solidFill>
                        <a:schemeClr val="accent1">
                          <a:hueOff val="-11708571"/>
                          <a:satOff val="-92105"/>
                          <a:lumOff val="44705"/>
                        </a:schemeClr>
                      </a:solidFill>
                      <a:miter lim="400000"/>
                    </a:lnR>
                    <a:lnT w="0">
                      <a:miter lim="400000"/>
                    </a:lnT>
                    <a:lnB w="0">
                      <a:miter lim="400000"/>
                    </a:lnB>
                    <a:noFill/>
                  </a:tcPr>
                </a:tc>
                <a:tc>
                  <a:txBody>
                    <a:bodyPr/>
                    <a:lstStyle/>
                    <a:p>
                      <a:pPr algn="l" defTabSz="822960">
                        <a:lnSpc>
                          <a:spcPct val="120000"/>
                        </a:lnSpc>
                        <a:defRPr sz="1400" spc="56">
                          <a:sym typeface="BentonSansF"/>
                        </a:defRPr>
                      </a:pPr>
                      <a:endParaRPr sz="700"/>
                    </a:p>
                  </a:txBody>
                  <a:tcPr marL="25400" marR="25400" marT="25400" marB="25400" anchor="ctr" horzOverflow="overflow">
                    <a:lnL w="25400">
                      <a:solidFill>
                        <a:schemeClr val="accent1">
                          <a:hueOff val="-11708571"/>
                          <a:satOff val="-92105"/>
                          <a:lumOff val="44705"/>
                        </a:schemeClr>
                      </a:solidFill>
                      <a:miter lim="400000"/>
                    </a:lnL>
                    <a:lnR w="25400">
                      <a:solidFill>
                        <a:schemeClr val="accent1">
                          <a:hueOff val="-11708571"/>
                          <a:satOff val="-92105"/>
                          <a:lumOff val="44705"/>
                        </a:schemeClr>
                      </a:solidFill>
                      <a:miter lim="400000"/>
                    </a:lnR>
                    <a:lnT w="0">
                      <a:miter lim="400000"/>
                    </a:lnT>
                    <a:lnB w="0">
                      <a:miter lim="400000"/>
                    </a:lnB>
                    <a:solidFill>
                      <a:schemeClr val="accent2">
                        <a:hueOff val="-10800000"/>
                        <a:satOff val="-100000"/>
                        <a:lumOff val="54117"/>
                      </a:schemeClr>
                    </a:solidFill>
                  </a:tcPr>
                </a:tc>
                <a:tc>
                  <a:txBody>
                    <a:bodyPr/>
                    <a:lstStyle/>
                    <a:p>
                      <a:pPr algn="l" defTabSz="822960">
                        <a:lnSpc>
                          <a:spcPct val="120000"/>
                        </a:lnSpc>
                        <a:defRPr sz="1400" spc="56">
                          <a:sym typeface="BentonSansF"/>
                        </a:defRPr>
                      </a:pPr>
                      <a:endParaRPr sz="700"/>
                    </a:p>
                  </a:txBody>
                  <a:tcPr marL="25400" marR="25400" marT="25400" marB="25400" anchor="ctr" horzOverflow="overflow">
                    <a:lnL w="25400">
                      <a:solidFill>
                        <a:schemeClr val="accent1">
                          <a:hueOff val="-11708571"/>
                          <a:satOff val="-92105"/>
                          <a:lumOff val="44705"/>
                        </a:schemeClr>
                      </a:solidFill>
                      <a:miter lim="400000"/>
                    </a:lnL>
                    <a:lnR w="25400">
                      <a:solidFill>
                        <a:schemeClr val="accent1">
                          <a:hueOff val="-11708571"/>
                          <a:satOff val="-92105"/>
                          <a:lumOff val="44705"/>
                        </a:schemeClr>
                      </a:solidFill>
                      <a:miter lim="400000"/>
                    </a:lnR>
                    <a:lnT w="0">
                      <a:miter lim="400000"/>
                    </a:lnT>
                    <a:lnB w="0">
                      <a:miter lim="400000"/>
                    </a:lnB>
                    <a:solidFill>
                      <a:schemeClr val="accent2">
                        <a:hueOff val="-10800000"/>
                        <a:satOff val="-100000"/>
                        <a:lumOff val="54117"/>
                      </a:schemeClr>
                    </a:solidFill>
                  </a:tcPr>
                </a:tc>
                <a:tc>
                  <a:txBody>
                    <a:bodyPr/>
                    <a:lstStyle/>
                    <a:p>
                      <a:pPr algn="l" defTabSz="822960">
                        <a:lnSpc>
                          <a:spcPct val="120000"/>
                        </a:lnSpc>
                        <a:defRPr sz="1400" spc="56">
                          <a:sym typeface="BentonSansF"/>
                        </a:defRPr>
                      </a:pPr>
                      <a:endParaRPr sz="700"/>
                    </a:p>
                  </a:txBody>
                  <a:tcPr marL="25400" marR="25400" marT="25400" marB="25400" anchor="ctr" horzOverflow="overflow">
                    <a:lnL w="25400">
                      <a:solidFill>
                        <a:schemeClr val="accent1">
                          <a:hueOff val="-11708571"/>
                          <a:satOff val="-92105"/>
                          <a:lumOff val="44705"/>
                        </a:schemeClr>
                      </a:solidFill>
                      <a:miter lim="400000"/>
                    </a:lnL>
                    <a:lnR w="25400">
                      <a:solidFill>
                        <a:schemeClr val="accent1">
                          <a:hueOff val="-11708571"/>
                          <a:satOff val="-92105"/>
                          <a:lumOff val="44705"/>
                        </a:schemeClr>
                      </a:solidFill>
                      <a:miter lim="400000"/>
                    </a:lnR>
                    <a:lnT w="0">
                      <a:miter lim="400000"/>
                    </a:lnT>
                    <a:lnB w="0">
                      <a:miter lim="400000"/>
                    </a:lnB>
                    <a:noFill/>
                  </a:tcPr>
                </a:tc>
                <a:tc>
                  <a:txBody>
                    <a:bodyPr/>
                    <a:lstStyle/>
                    <a:p>
                      <a:pPr algn="l" defTabSz="822960">
                        <a:lnSpc>
                          <a:spcPct val="120000"/>
                        </a:lnSpc>
                        <a:defRPr sz="1400" spc="56">
                          <a:sym typeface="BentonSansF"/>
                        </a:defRPr>
                      </a:pPr>
                      <a:endParaRPr sz="700"/>
                    </a:p>
                  </a:txBody>
                  <a:tcPr marL="25400" marR="25400" marT="25400" marB="25400" anchor="ctr" horzOverflow="overflow">
                    <a:lnL w="25400">
                      <a:solidFill>
                        <a:schemeClr val="accent1">
                          <a:hueOff val="-11708571"/>
                          <a:satOff val="-92105"/>
                          <a:lumOff val="44705"/>
                        </a:schemeClr>
                      </a:solidFill>
                      <a:miter lim="400000"/>
                    </a:lnL>
                    <a:lnR w="25400">
                      <a:solidFill>
                        <a:schemeClr val="accent1">
                          <a:hueOff val="-11708571"/>
                          <a:satOff val="-92105"/>
                          <a:lumOff val="44705"/>
                        </a:schemeClr>
                      </a:solidFill>
                      <a:miter lim="400000"/>
                    </a:lnR>
                    <a:lnT w="0">
                      <a:miter lim="400000"/>
                    </a:lnT>
                    <a:lnB w="0">
                      <a:miter lim="400000"/>
                    </a:lnB>
                    <a:solidFill>
                      <a:schemeClr val="accent2">
                        <a:hueOff val="-10800000"/>
                        <a:satOff val="-100000"/>
                        <a:lumOff val="54117"/>
                      </a:schemeClr>
                    </a:solidFill>
                  </a:tcPr>
                </a:tc>
                <a:tc>
                  <a:txBody>
                    <a:bodyPr/>
                    <a:lstStyle/>
                    <a:p>
                      <a:pPr algn="l" defTabSz="822960">
                        <a:lnSpc>
                          <a:spcPct val="120000"/>
                        </a:lnSpc>
                        <a:defRPr sz="1400" spc="56">
                          <a:sym typeface="BentonSansF"/>
                        </a:defRPr>
                      </a:pPr>
                      <a:endParaRPr sz="700"/>
                    </a:p>
                  </a:txBody>
                  <a:tcPr marL="25400" marR="25400" marT="25400" marB="25400" anchor="ctr" horzOverflow="overflow">
                    <a:lnL w="25400">
                      <a:solidFill>
                        <a:schemeClr val="accent1">
                          <a:hueOff val="-11708571"/>
                          <a:satOff val="-92105"/>
                          <a:lumOff val="44705"/>
                        </a:schemeClr>
                      </a:solidFill>
                      <a:miter lim="400000"/>
                    </a:lnL>
                    <a:lnR w="25400">
                      <a:solidFill>
                        <a:schemeClr val="accent1">
                          <a:hueOff val="-11708571"/>
                          <a:satOff val="-92105"/>
                          <a:lumOff val="44705"/>
                        </a:schemeClr>
                      </a:solidFill>
                      <a:miter lim="400000"/>
                    </a:lnR>
                    <a:lnT w="0">
                      <a:miter lim="400000"/>
                    </a:lnT>
                    <a:lnB w="0">
                      <a:miter lim="400000"/>
                    </a:lnB>
                    <a:solidFill>
                      <a:schemeClr val="accent2">
                        <a:hueOff val="-10800000"/>
                        <a:satOff val="-100000"/>
                        <a:lumOff val="54117"/>
                      </a:schemeClr>
                    </a:solidFill>
                  </a:tcPr>
                </a:tc>
                <a:tc>
                  <a:txBody>
                    <a:bodyPr/>
                    <a:lstStyle/>
                    <a:p>
                      <a:pPr algn="l" defTabSz="822960">
                        <a:lnSpc>
                          <a:spcPct val="120000"/>
                        </a:lnSpc>
                        <a:defRPr sz="1400" spc="56">
                          <a:sym typeface="BentonSansF"/>
                        </a:defRPr>
                      </a:pPr>
                      <a:endParaRPr sz="700"/>
                    </a:p>
                  </a:txBody>
                  <a:tcPr marL="25400" marR="25400" marT="25400" marB="25400" anchor="ctr" horzOverflow="overflow">
                    <a:lnL w="25400">
                      <a:solidFill>
                        <a:schemeClr val="accent1">
                          <a:hueOff val="-11708571"/>
                          <a:satOff val="-92105"/>
                          <a:lumOff val="44705"/>
                        </a:schemeClr>
                      </a:solidFill>
                      <a:miter lim="400000"/>
                    </a:lnL>
                    <a:lnR w="25400">
                      <a:solidFill>
                        <a:schemeClr val="accent1">
                          <a:hueOff val="-11708571"/>
                          <a:satOff val="-92105"/>
                          <a:lumOff val="44705"/>
                        </a:schemeClr>
                      </a:solidFill>
                      <a:miter lim="400000"/>
                    </a:lnR>
                    <a:lnT w="0">
                      <a:miter lim="400000"/>
                    </a:lnT>
                    <a:lnB w="0">
                      <a:miter lim="400000"/>
                    </a:lnB>
                    <a:solidFill>
                      <a:schemeClr val="accent2">
                        <a:hueOff val="-10800000"/>
                        <a:satOff val="-100000"/>
                        <a:lumOff val="54117"/>
                      </a:schemeClr>
                    </a:solidFill>
                  </a:tcPr>
                </a:tc>
                <a:tc>
                  <a:txBody>
                    <a:bodyPr/>
                    <a:lstStyle/>
                    <a:p>
                      <a:pPr algn="l" defTabSz="822960">
                        <a:lnSpc>
                          <a:spcPct val="120000"/>
                        </a:lnSpc>
                        <a:defRPr sz="1400" spc="56">
                          <a:sym typeface="BentonSansF"/>
                        </a:defRPr>
                      </a:pPr>
                      <a:endParaRPr sz="700"/>
                    </a:p>
                  </a:txBody>
                  <a:tcPr marL="25400" marR="25400" marT="25400" marB="25400" anchor="ctr" horzOverflow="overflow">
                    <a:lnL w="25400">
                      <a:solidFill>
                        <a:schemeClr val="accent1">
                          <a:hueOff val="-11708571"/>
                          <a:satOff val="-92105"/>
                          <a:lumOff val="44705"/>
                        </a:schemeClr>
                      </a:solidFill>
                      <a:miter lim="400000"/>
                    </a:lnL>
                    <a:lnR w="25400">
                      <a:solidFill>
                        <a:schemeClr val="accent1">
                          <a:hueOff val="-11708571"/>
                          <a:satOff val="-92105"/>
                          <a:lumOff val="44705"/>
                        </a:schemeClr>
                      </a:solidFill>
                      <a:miter lim="400000"/>
                    </a:lnR>
                    <a:lnT w="0">
                      <a:miter lim="400000"/>
                    </a:lnT>
                    <a:lnB w="0">
                      <a:miter lim="400000"/>
                    </a:lnB>
                    <a:solidFill>
                      <a:schemeClr val="accent2">
                        <a:hueOff val="-10800000"/>
                        <a:satOff val="-100000"/>
                        <a:lumOff val="54117"/>
                      </a:schemeClr>
                    </a:solidFill>
                  </a:tcPr>
                </a:tc>
                <a:tc>
                  <a:txBody>
                    <a:bodyPr/>
                    <a:lstStyle/>
                    <a:p>
                      <a:pPr algn="l" defTabSz="822960">
                        <a:lnSpc>
                          <a:spcPct val="120000"/>
                        </a:lnSpc>
                        <a:defRPr sz="1400" spc="56">
                          <a:sym typeface="BentonSansF"/>
                        </a:defRPr>
                      </a:pPr>
                      <a:endParaRPr sz="700"/>
                    </a:p>
                  </a:txBody>
                  <a:tcPr marL="25400" marR="25400" marT="25400" marB="25400" anchor="ctr" horzOverflow="overflow">
                    <a:lnL w="25400">
                      <a:solidFill>
                        <a:schemeClr val="accent1">
                          <a:hueOff val="-11708571"/>
                          <a:satOff val="-92105"/>
                          <a:lumOff val="44705"/>
                        </a:schemeClr>
                      </a:solidFill>
                      <a:miter lim="400000"/>
                    </a:lnL>
                    <a:lnR w="25400">
                      <a:solidFill>
                        <a:schemeClr val="accent1">
                          <a:hueOff val="-11708571"/>
                          <a:satOff val="-92105"/>
                          <a:lumOff val="44705"/>
                        </a:schemeClr>
                      </a:solidFill>
                      <a:miter lim="400000"/>
                    </a:lnR>
                    <a:lnT w="0">
                      <a:miter lim="400000"/>
                    </a:lnT>
                    <a:lnB w="0">
                      <a:miter lim="400000"/>
                    </a:lnB>
                    <a:noFill/>
                  </a:tcPr>
                </a:tc>
                <a:tc>
                  <a:txBody>
                    <a:bodyPr/>
                    <a:lstStyle/>
                    <a:p>
                      <a:pPr algn="l" defTabSz="1244600">
                        <a:tabLst>
                          <a:tab pos="1765300" algn="l"/>
                        </a:tabLst>
                        <a:defRPr sz="900">
                          <a:uFill>
                            <a:solidFill>
                              <a:srgbClr val="000000"/>
                            </a:solidFill>
                          </a:uFill>
                          <a:sym typeface="BentonSansF"/>
                        </a:defRPr>
                      </a:pPr>
                      <a:r>
                        <a:rPr sz="500">
                          <a:latin typeface="BentonSansF Medium"/>
                          <a:ea typeface="BentonSansF Medium"/>
                          <a:cs typeface="BentonSansF Medium"/>
                          <a:sym typeface="BentonSansF Medium"/>
                        </a:rPr>
                        <a:t>Description text dolor</a:t>
                      </a:r>
                    </a:p>
                  </a:txBody>
                  <a:tcPr marL="25400" marR="25400" marT="25400" marB="25400" anchor="ctr" horzOverflow="overflow">
                    <a:lnL w="25400">
                      <a:solidFill>
                        <a:schemeClr val="accent1">
                          <a:hueOff val="-11708571"/>
                          <a:satOff val="-92105"/>
                          <a:lumOff val="44705"/>
                        </a:schemeClr>
                      </a:solidFill>
                      <a:miter lim="400000"/>
                    </a:lnL>
                    <a:lnR w="25400">
                      <a:solidFill>
                        <a:schemeClr val="accent1">
                          <a:hueOff val="-11708571"/>
                          <a:satOff val="-92105"/>
                          <a:lumOff val="44705"/>
                        </a:schemeClr>
                      </a:solidFill>
                      <a:miter lim="400000"/>
                    </a:lnR>
                    <a:lnT w="0">
                      <a:miter lim="400000"/>
                    </a:lnT>
                    <a:lnB w="0">
                      <a:miter lim="400000"/>
                    </a:lnB>
                    <a:solidFill>
                      <a:schemeClr val="accent2">
                        <a:hueOff val="-10800000"/>
                        <a:satOff val="-100000"/>
                        <a:lumOff val="54117"/>
                      </a:schemeClr>
                    </a:solidFill>
                  </a:tcPr>
                </a:tc>
                <a:tc>
                  <a:txBody>
                    <a:bodyPr/>
                    <a:lstStyle/>
                    <a:p>
                      <a:pPr algn="l" defTabSz="822960">
                        <a:lnSpc>
                          <a:spcPct val="120000"/>
                        </a:lnSpc>
                        <a:defRPr sz="1400" spc="56">
                          <a:sym typeface="BentonSansF"/>
                        </a:defRPr>
                      </a:pPr>
                      <a:endParaRPr sz="700"/>
                    </a:p>
                  </a:txBody>
                  <a:tcPr marL="25400" marR="25400" marT="25400" marB="25400" anchor="ctr" horzOverflow="overflow">
                    <a:lnL w="25400">
                      <a:solidFill>
                        <a:schemeClr val="accent1">
                          <a:hueOff val="-11708571"/>
                          <a:satOff val="-92105"/>
                          <a:lumOff val="44705"/>
                        </a:schemeClr>
                      </a:solidFill>
                      <a:miter lim="400000"/>
                    </a:lnL>
                    <a:lnR w="12700">
                      <a:solidFill>
                        <a:schemeClr val="accent1">
                          <a:hueOff val="-11708571"/>
                          <a:satOff val="-92105"/>
                          <a:lumOff val="44705"/>
                        </a:schemeClr>
                      </a:solidFill>
                      <a:miter lim="400000"/>
                    </a:lnR>
                    <a:lnT w="0">
                      <a:miter lim="400000"/>
                    </a:lnT>
                    <a:lnB w="0">
                      <a:miter lim="400000"/>
                    </a:lnB>
                    <a:solidFill>
                      <a:schemeClr val="accent2">
                        <a:hueOff val="-10800000"/>
                        <a:satOff val="-100000"/>
                        <a:lumOff val="54117"/>
                      </a:schemeClr>
                    </a:solidFill>
                  </a:tcPr>
                </a:tc>
                <a:extLst>
                  <a:ext uri="{0D108BD9-81ED-4DB2-BD59-A6C34878D82A}">
                    <a16:rowId xmlns:a16="http://schemas.microsoft.com/office/drawing/2014/main" xmlns="" val="10010"/>
                  </a:ext>
                </a:extLst>
              </a:tr>
              <a:tr h="182880">
                <a:tc>
                  <a:txBody>
                    <a:bodyPr/>
                    <a:lstStyle/>
                    <a:p>
                      <a:pPr algn="l" defTabSz="822960">
                        <a:lnSpc>
                          <a:spcPct val="120000"/>
                        </a:lnSpc>
                        <a:defRPr sz="1400" spc="56">
                          <a:latin typeface="BentonSansF Medium"/>
                          <a:ea typeface="BentonSansF Medium"/>
                          <a:cs typeface="BentonSansF Medium"/>
                          <a:sym typeface="BentonSansF Medium"/>
                        </a:defRPr>
                      </a:pPr>
                      <a:r>
                        <a:rPr sz="700"/>
                        <a:t>Subheading</a:t>
                      </a:r>
                    </a:p>
                  </a:txBody>
                  <a:tcPr marL="0" marR="0" marT="0" marB="0" anchor="ctr" horzOverflow="overflow">
                    <a:lnL w="0">
                      <a:miter lim="400000"/>
                    </a:lnL>
                    <a:lnR w="0">
                      <a:miter lim="400000"/>
                    </a:lnR>
                    <a:lnT w="12700">
                      <a:solidFill>
                        <a:schemeClr val="accent1">
                          <a:hueOff val="-11708571"/>
                          <a:satOff val="-92105"/>
                          <a:lumOff val="44705"/>
                        </a:schemeClr>
                      </a:solidFill>
                      <a:miter lim="400000"/>
                    </a:lnT>
                    <a:lnB w="12700">
                      <a:solidFill>
                        <a:schemeClr val="accent1">
                          <a:hueOff val="-11708571"/>
                          <a:satOff val="-92105"/>
                          <a:lumOff val="44705"/>
                        </a:schemeClr>
                      </a:solidFill>
                      <a:miter lim="400000"/>
                    </a:lnB>
                  </a:tcPr>
                </a:tc>
                <a:tc>
                  <a:txBody>
                    <a:bodyPr/>
                    <a:lstStyle/>
                    <a:p>
                      <a:pPr algn="l" defTabSz="1244600">
                        <a:tabLst>
                          <a:tab pos="1765300" algn="l"/>
                        </a:tabLst>
                        <a:defRPr sz="900">
                          <a:uFill>
                            <a:solidFill>
                              <a:srgbClr val="000000"/>
                            </a:solidFill>
                          </a:uFill>
                          <a:latin typeface="BentonSansF Medium"/>
                          <a:ea typeface="BentonSansF Medium"/>
                          <a:cs typeface="BentonSansF Medium"/>
                          <a:sym typeface="BentonSansF Medium"/>
                        </a:defRPr>
                      </a:pPr>
                      <a:endParaRPr sz="500"/>
                    </a:p>
                  </a:txBody>
                  <a:tcPr marL="25400" marR="25400" marT="25400" marB="25400" anchor="ctr" horzOverflow="overflow">
                    <a:lnL w="0">
                      <a:miter lim="400000"/>
                    </a:lnL>
                    <a:lnR w="0">
                      <a:miter lim="400000"/>
                    </a:lnR>
                    <a:lnT w="12700">
                      <a:solidFill>
                        <a:schemeClr val="accent1">
                          <a:hueOff val="-11708571"/>
                          <a:satOff val="-92105"/>
                          <a:lumOff val="44705"/>
                        </a:schemeClr>
                      </a:solidFill>
                      <a:miter lim="400000"/>
                    </a:lnT>
                    <a:lnB w="12700">
                      <a:solidFill>
                        <a:schemeClr val="accent1">
                          <a:hueOff val="-11708571"/>
                          <a:satOff val="-92105"/>
                          <a:lumOff val="44705"/>
                        </a:schemeClr>
                      </a:solidFill>
                      <a:miter lim="400000"/>
                    </a:lnB>
                    <a:noFill/>
                  </a:tcPr>
                </a:tc>
                <a:tc>
                  <a:txBody>
                    <a:bodyPr/>
                    <a:lstStyle/>
                    <a:p>
                      <a:pPr algn="l" defTabSz="822960">
                        <a:lnSpc>
                          <a:spcPct val="120000"/>
                        </a:lnSpc>
                        <a:defRPr sz="1400" spc="56">
                          <a:sym typeface="BentonSansF"/>
                        </a:defRPr>
                      </a:pPr>
                      <a:endParaRPr sz="700"/>
                    </a:p>
                  </a:txBody>
                  <a:tcPr marL="25400" marR="25400" marT="25400" marB="25400" anchor="ctr" horzOverflow="overflow">
                    <a:lnL w="0">
                      <a:miter lim="400000"/>
                    </a:lnL>
                    <a:lnR w="25400">
                      <a:solidFill>
                        <a:schemeClr val="accent1">
                          <a:hueOff val="-11708571"/>
                          <a:satOff val="-92105"/>
                          <a:lumOff val="44705"/>
                        </a:schemeClr>
                      </a:solidFill>
                      <a:miter lim="400000"/>
                    </a:lnR>
                    <a:lnT w="0">
                      <a:miter lim="400000"/>
                    </a:lnT>
                    <a:lnB w="0">
                      <a:miter lim="400000"/>
                    </a:lnB>
                    <a:solidFill>
                      <a:schemeClr val="accent2">
                        <a:hueOff val="-10800000"/>
                        <a:satOff val="-100000"/>
                        <a:lumOff val="54117"/>
                      </a:schemeClr>
                    </a:solidFill>
                  </a:tcPr>
                </a:tc>
                <a:tc>
                  <a:txBody>
                    <a:bodyPr/>
                    <a:lstStyle/>
                    <a:p>
                      <a:pPr algn="l" defTabSz="822960">
                        <a:lnSpc>
                          <a:spcPct val="120000"/>
                        </a:lnSpc>
                        <a:defRPr sz="1400" spc="56">
                          <a:sym typeface="BentonSansF"/>
                        </a:defRPr>
                      </a:pPr>
                      <a:endParaRPr sz="700"/>
                    </a:p>
                  </a:txBody>
                  <a:tcPr marL="25400" marR="25400" marT="25400" marB="25400" anchor="ctr" horzOverflow="overflow">
                    <a:lnL w="25400">
                      <a:solidFill>
                        <a:schemeClr val="accent1">
                          <a:hueOff val="-11708571"/>
                          <a:satOff val="-92105"/>
                          <a:lumOff val="44705"/>
                        </a:schemeClr>
                      </a:solidFill>
                      <a:miter lim="400000"/>
                    </a:lnL>
                    <a:lnR w="25400">
                      <a:solidFill>
                        <a:schemeClr val="accent1">
                          <a:hueOff val="-11708571"/>
                          <a:satOff val="-92105"/>
                          <a:lumOff val="44705"/>
                        </a:schemeClr>
                      </a:solidFill>
                      <a:miter lim="400000"/>
                    </a:lnR>
                    <a:lnT w="0">
                      <a:miter lim="400000"/>
                    </a:lnT>
                    <a:lnB w="0">
                      <a:miter lim="400000"/>
                    </a:lnB>
                    <a:solidFill>
                      <a:schemeClr val="accent2">
                        <a:hueOff val="-10800000"/>
                        <a:satOff val="-100000"/>
                        <a:lumOff val="54117"/>
                      </a:schemeClr>
                    </a:solidFill>
                  </a:tcPr>
                </a:tc>
                <a:tc>
                  <a:txBody>
                    <a:bodyPr/>
                    <a:lstStyle/>
                    <a:p>
                      <a:pPr algn="l" defTabSz="822960">
                        <a:lnSpc>
                          <a:spcPct val="120000"/>
                        </a:lnSpc>
                        <a:defRPr sz="1400" spc="56">
                          <a:sym typeface="BentonSansF"/>
                        </a:defRPr>
                      </a:pPr>
                      <a:endParaRPr sz="700"/>
                    </a:p>
                  </a:txBody>
                  <a:tcPr marL="25400" marR="25400" marT="25400" marB="25400" anchor="ctr" horzOverflow="overflow">
                    <a:lnL w="25400">
                      <a:solidFill>
                        <a:schemeClr val="accent1">
                          <a:hueOff val="-11708571"/>
                          <a:satOff val="-92105"/>
                          <a:lumOff val="44705"/>
                        </a:schemeClr>
                      </a:solidFill>
                      <a:miter lim="400000"/>
                    </a:lnL>
                    <a:lnR w="25400">
                      <a:solidFill>
                        <a:schemeClr val="accent1">
                          <a:hueOff val="-11708571"/>
                          <a:satOff val="-92105"/>
                          <a:lumOff val="44705"/>
                        </a:schemeClr>
                      </a:solidFill>
                      <a:miter lim="400000"/>
                    </a:lnR>
                    <a:lnT w="0">
                      <a:miter lim="400000"/>
                    </a:lnT>
                    <a:lnB w="0">
                      <a:miter lim="400000"/>
                    </a:lnB>
                    <a:noFill/>
                  </a:tcPr>
                </a:tc>
                <a:tc>
                  <a:txBody>
                    <a:bodyPr/>
                    <a:lstStyle/>
                    <a:p>
                      <a:pPr algn="l" defTabSz="822960">
                        <a:lnSpc>
                          <a:spcPct val="120000"/>
                        </a:lnSpc>
                        <a:defRPr sz="1400" spc="56">
                          <a:sym typeface="BentonSansF"/>
                        </a:defRPr>
                      </a:pPr>
                      <a:endParaRPr sz="700"/>
                    </a:p>
                  </a:txBody>
                  <a:tcPr marL="25400" marR="25400" marT="25400" marB="25400" anchor="ctr" horzOverflow="overflow">
                    <a:lnL w="25400">
                      <a:solidFill>
                        <a:schemeClr val="accent1">
                          <a:hueOff val="-11708571"/>
                          <a:satOff val="-92105"/>
                          <a:lumOff val="44705"/>
                        </a:schemeClr>
                      </a:solidFill>
                      <a:miter lim="400000"/>
                    </a:lnL>
                    <a:lnR w="25400">
                      <a:solidFill>
                        <a:schemeClr val="accent1">
                          <a:hueOff val="-11708571"/>
                          <a:satOff val="-92105"/>
                          <a:lumOff val="44705"/>
                        </a:schemeClr>
                      </a:solidFill>
                      <a:miter lim="400000"/>
                    </a:lnR>
                    <a:lnT w="0">
                      <a:miter lim="400000"/>
                    </a:lnT>
                    <a:lnB w="0">
                      <a:miter lim="400000"/>
                    </a:lnB>
                    <a:solidFill>
                      <a:schemeClr val="accent2">
                        <a:hueOff val="-10800000"/>
                        <a:satOff val="-100000"/>
                        <a:lumOff val="54117"/>
                      </a:schemeClr>
                    </a:solidFill>
                  </a:tcPr>
                </a:tc>
                <a:tc>
                  <a:txBody>
                    <a:bodyPr/>
                    <a:lstStyle/>
                    <a:p>
                      <a:pPr algn="l" defTabSz="822960">
                        <a:lnSpc>
                          <a:spcPct val="120000"/>
                        </a:lnSpc>
                        <a:defRPr sz="1400" spc="56">
                          <a:sym typeface="BentonSansF"/>
                        </a:defRPr>
                      </a:pPr>
                      <a:endParaRPr sz="700"/>
                    </a:p>
                  </a:txBody>
                  <a:tcPr marL="25400" marR="25400" marT="25400" marB="25400" anchor="ctr" horzOverflow="overflow">
                    <a:lnL w="25400">
                      <a:solidFill>
                        <a:schemeClr val="accent1">
                          <a:hueOff val="-11708571"/>
                          <a:satOff val="-92105"/>
                          <a:lumOff val="44705"/>
                        </a:schemeClr>
                      </a:solidFill>
                      <a:miter lim="400000"/>
                    </a:lnL>
                    <a:lnR w="25400">
                      <a:solidFill>
                        <a:schemeClr val="accent1">
                          <a:hueOff val="-11708571"/>
                          <a:satOff val="-92105"/>
                          <a:lumOff val="44705"/>
                        </a:schemeClr>
                      </a:solidFill>
                      <a:miter lim="400000"/>
                    </a:lnR>
                    <a:lnT w="0">
                      <a:miter lim="400000"/>
                    </a:lnT>
                    <a:lnB w="0">
                      <a:miter lim="400000"/>
                    </a:lnB>
                    <a:solidFill>
                      <a:schemeClr val="accent2">
                        <a:hueOff val="-10800000"/>
                        <a:satOff val="-100000"/>
                        <a:lumOff val="54117"/>
                      </a:schemeClr>
                    </a:solidFill>
                  </a:tcPr>
                </a:tc>
                <a:tc>
                  <a:txBody>
                    <a:bodyPr/>
                    <a:lstStyle/>
                    <a:p>
                      <a:pPr algn="l" defTabSz="822960">
                        <a:lnSpc>
                          <a:spcPct val="120000"/>
                        </a:lnSpc>
                        <a:defRPr sz="1400" spc="56">
                          <a:sym typeface="BentonSansF"/>
                        </a:defRPr>
                      </a:pPr>
                      <a:endParaRPr sz="700"/>
                    </a:p>
                  </a:txBody>
                  <a:tcPr marL="25400" marR="25400" marT="25400" marB="25400" anchor="ctr" horzOverflow="overflow">
                    <a:lnL w="25400">
                      <a:solidFill>
                        <a:schemeClr val="accent1">
                          <a:hueOff val="-11708571"/>
                          <a:satOff val="-92105"/>
                          <a:lumOff val="44705"/>
                        </a:schemeClr>
                      </a:solidFill>
                      <a:miter lim="400000"/>
                    </a:lnL>
                    <a:lnR w="25400">
                      <a:solidFill>
                        <a:schemeClr val="accent1">
                          <a:hueOff val="-11708571"/>
                          <a:satOff val="-92105"/>
                          <a:lumOff val="44705"/>
                        </a:schemeClr>
                      </a:solidFill>
                      <a:miter lim="400000"/>
                    </a:lnR>
                    <a:lnT w="0">
                      <a:miter lim="400000"/>
                    </a:lnT>
                    <a:lnB w="0">
                      <a:miter lim="400000"/>
                    </a:lnB>
                    <a:noFill/>
                  </a:tcPr>
                </a:tc>
                <a:tc>
                  <a:txBody>
                    <a:bodyPr/>
                    <a:lstStyle/>
                    <a:p>
                      <a:pPr algn="l" defTabSz="822960">
                        <a:lnSpc>
                          <a:spcPct val="120000"/>
                        </a:lnSpc>
                        <a:defRPr sz="1400" spc="56">
                          <a:sym typeface="BentonSansF"/>
                        </a:defRPr>
                      </a:pPr>
                      <a:endParaRPr sz="700"/>
                    </a:p>
                  </a:txBody>
                  <a:tcPr marL="25400" marR="25400" marT="25400" marB="25400" anchor="ctr" horzOverflow="overflow">
                    <a:lnL w="25400">
                      <a:solidFill>
                        <a:schemeClr val="accent1">
                          <a:hueOff val="-11708571"/>
                          <a:satOff val="-92105"/>
                          <a:lumOff val="44705"/>
                        </a:schemeClr>
                      </a:solidFill>
                      <a:miter lim="400000"/>
                    </a:lnL>
                    <a:lnR w="25400">
                      <a:solidFill>
                        <a:schemeClr val="accent1">
                          <a:hueOff val="-11708571"/>
                          <a:satOff val="-92105"/>
                          <a:lumOff val="44705"/>
                        </a:schemeClr>
                      </a:solidFill>
                      <a:miter lim="400000"/>
                    </a:lnR>
                    <a:lnT w="0">
                      <a:miter lim="400000"/>
                    </a:lnT>
                    <a:lnB w="0">
                      <a:miter lim="400000"/>
                    </a:lnB>
                    <a:solidFill>
                      <a:schemeClr val="accent2">
                        <a:hueOff val="-10800000"/>
                        <a:satOff val="-100000"/>
                        <a:lumOff val="54117"/>
                      </a:schemeClr>
                    </a:solidFill>
                  </a:tcPr>
                </a:tc>
                <a:tc>
                  <a:txBody>
                    <a:bodyPr/>
                    <a:lstStyle/>
                    <a:p>
                      <a:pPr algn="l" defTabSz="822960">
                        <a:lnSpc>
                          <a:spcPct val="120000"/>
                        </a:lnSpc>
                        <a:defRPr sz="1400" spc="56">
                          <a:sym typeface="BentonSansF"/>
                        </a:defRPr>
                      </a:pPr>
                      <a:endParaRPr sz="700"/>
                    </a:p>
                  </a:txBody>
                  <a:tcPr marL="25400" marR="25400" marT="25400" marB="25400" anchor="ctr" horzOverflow="overflow">
                    <a:lnL w="25400">
                      <a:solidFill>
                        <a:schemeClr val="accent1">
                          <a:hueOff val="-11708571"/>
                          <a:satOff val="-92105"/>
                          <a:lumOff val="44705"/>
                        </a:schemeClr>
                      </a:solidFill>
                      <a:miter lim="400000"/>
                    </a:lnL>
                    <a:lnR w="25400">
                      <a:solidFill>
                        <a:schemeClr val="accent1">
                          <a:hueOff val="-11708571"/>
                          <a:satOff val="-92105"/>
                          <a:lumOff val="44705"/>
                        </a:schemeClr>
                      </a:solidFill>
                      <a:miter lim="400000"/>
                    </a:lnR>
                    <a:lnT w="0">
                      <a:miter lim="400000"/>
                    </a:lnT>
                    <a:lnB w="0">
                      <a:miter lim="400000"/>
                    </a:lnB>
                    <a:solidFill>
                      <a:schemeClr val="accent2">
                        <a:hueOff val="-10800000"/>
                        <a:satOff val="-100000"/>
                        <a:lumOff val="54117"/>
                      </a:schemeClr>
                    </a:solidFill>
                  </a:tcPr>
                </a:tc>
                <a:tc>
                  <a:txBody>
                    <a:bodyPr/>
                    <a:lstStyle/>
                    <a:p>
                      <a:pPr algn="l" defTabSz="822960">
                        <a:lnSpc>
                          <a:spcPct val="120000"/>
                        </a:lnSpc>
                        <a:defRPr sz="1400" spc="56">
                          <a:sym typeface="BentonSansF"/>
                        </a:defRPr>
                      </a:pPr>
                      <a:endParaRPr sz="700"/>
                    </a:p>
                  </a:txBody>
                  <a:tcPr marL="25400" marR="25400" marT="25400" marB="25400" anchor="ctr" horzOverflow="overflow">
                    <a:lnL w="25400">
                      <a:solidFill>
                        <a:schemeClr val="accent1">
                          <a:hueOff val="-11708571"/>
                          <a:satOff val="-92105"/>
                          <a:lumOff val="44705"/>
                        </a:schemeClr>
                      </a:solidFill>
                      <a:miter lim="400000"/>
                    </a:lnL>
                    <a:lnR w="25400">
                      <a:solidFill>
                        <a:schemeClr val="accent1">
                          <a:hueOff val="-11708571"/>
                          <a:satOff val="-92105"/>
                          <a:lumOff val="44705"/>
                        </a:schemeClr>
                      </a:solidFill>
                      <a:miter lim="400000"/>
                    </a:lnR>
                    <a:lnT w="0">
                      <a:miter lim="400000"/>
                    </a:lnT>
                    <a:lnB w="0">
                      <a:miter lim="400000"/>
                    </a:lnB>
                    <a:solidFill>
                      <a:schemeClr val="accent2">
                        <a:hueOff val="-10800000"/>
                        <a:satOff val="-100000"/>
                        <a:lumOff val="54117"/>
                      </a:schemeClr>
                    </a:solidFill>
                  </a:tcPr>
                </a:tc>
                <a:tc>
                  <a:txBody>
                    <a:bodyPr/>
                    <a:lstStyle/>
                    <a:p>
                      <a:pPr algn="l" defTabSz="822960">
                        <a:lnSpc>
                          <a:spcPct val="120000"/>
                        </a:lnSpc>
                        <a:defRPr sz="1400" spc="56">
                          <a:sym typeface="BentonSansF"/>
                        </a:defRPr>
                      </a:pPr>
                      <a:endParaRPr sz="700"/>
                    </a:p>
                  </a:txBody>
                  <a:tcPr marL="25400" marR="25400" marT="25400" marB="25400" anchor="ctr" horzOverflow="overflow">
                    <a:lnL w="25400">
                      <a:solidFill>
                        <a:schemeClr val="accent1">
                          <a:hueOff val="-11708571"/>
                          <a:satOff val="-92105"/>
                          <a:lumOff val="44705"/>
                        </a:schemeClr>
                      </a:solidFill>
                      <a:miter lim="400000"/>
                    </a:lnL>
                    <a:lnR w="25400">
                      <a:solidFill>
                        <a:schemeClr val="accent1">
                          <a:hueOff val="-11708571"/>
                          <a:satOff val="-92105"/>
                          <a:lumOff val="44705"/>
                        </a:schemeClr>
                      </a:solidFill>
                      <a:miter lim="400000"/>
                    </a:lnR>
                    <a:lnT w="0">
                      <a:miter lim="400000"/>
                    </a:lnT>
                    <a:lnB w="0">
                      <a:miter lim="400000"/>
                    </a:lnB>
                    <a:solidFill>
                      <a:schemeClr val="accent2">
                        <a:hueOff val="-10800000"/>
                        <a:satOff val="-100000"/>
                        <a:lumOff val="54117"/>
                      </a:schemeClr>
                    </a:solidFill>
                  </a:tcPr>
                </a:tc>
                <a:tc>
                  <a:txBody>
                    <a:bodyPr/>
                    <a:lstStyle/>
                    <a:p>
                      <a:pPr algn="l" defTabSz="822960">
                        <a:lnSpc>
                          <a:spcPct val="120000"/>
                        </a:lnSpc>
                        <a:defRPr sz="1400" spc="56">
                          <a:sym typeface="BentonSansF"/>
                        </a:defRPr>
                      </a:pPr>
                      <a:endParaRPr sz="700"/>
                    </a:p>
                  </a:txBody>
                  <a:tcPr marL="25400" marR="25400" marT="25400" marB="25400" anchor="ctr" horzOverflow="overflow">
                    <a:lnL w="25400">
                      <a:solidFill>
                        <a:schemeClr val="accent1">
                          <a:hueOff val="-11708571"/>
                          <a:satOff val="-92105"/>
                          <a:lumOff val="44705"/>
                        </a:schemeClr>
                      </a:solidFill>
                      <a:miter lim="400000"/>
                    </a:lnL>
                    <a:lnR w="25400">
                      <a:solidFill>
                        <a:schemeClr val="accent1">
                          <a:hueOff val="-11708571"/>
                          <a:satOff val="-92105"/>
                          <a:lumOff val="44705"/>
                        </a:schemeClr>
                      </a:solidFill>
                      <a:miter lim="400000"/>
                    </a:lnR>
                    <a:lnT w="0">
                      <a:miter lim="400000"/>
                    </a:lnT>
                    <a:lnB w="0">
                      <a:miter lim="400000"/>
                    </a:lnB>
                    <a:noFill/>
                  </a:tcPr>
                </a:tc>
                <a:tc>
                  <a:txBody>
                    <a:bodyPr/>
                    <a:lstStyle/>
                    <a:p>
                      <a:pPr algn="l" defTabSz="822960">
                        <a:lnSpc>
                          <a:spcPct val="120000"/>
                        </a:lnSpc>
                        <a:defRPr sz="1400" spc="56">
                          <a:sym typeface="BentonSansF"/>
                        </a:defRPr>
                      </a:pPr>
                      <a:endParaRPr sz="700"/>
                    </a:p>
                  </a:txBody>
                  <a:tcPr marL="25400" marR="25400" marT="25400" marB="25400" anchor="ctr" horzOverflow="overflow">
                    <a:lnL w="25400">
                      <a:solidFill>
                        <a:schemeClr val="accent1">
                          <a:hueOff val="-11708571"/>
                          <a:satOff val="-92105"/>
                          <a:lumOff val="44705"/>
                        </a:schemeClr>
                      </a:solidFill>
                      <a:miter lim="400000"/>
                    </a:lnL>
                    <a:lnR w="25400">
                      <a:solidFill>
                        <a:schemeClr val="accent1">
                          <a:hueOff val="-11708571"/>
                          <a:satOff val="-92105"/>
                          <a:lumOff val="44705"/>
                        </a:schemeClr>
                      </a:solidFill>
                      <a:miter lim="400000"/>
                    </a:lnR>
                    <a:lnT w="0">
                      <a:miter lim="400000"/>
                    </a:lnT>
                    <a:lnB w="0">
                      <a:miter lim="400000"/>
                    </a:lnB>
                    <a:solidFill>
                      <a:schemeClr val="accent2">
                        <a:hueOff val="-10800000"/>
                        <a:satOff val="-100000"/>
                        <a:lumOff val="54117"/>
                      </a:schemeClr>
                    </a:solidFill>
                  </a:tcPr>
                </a:tc>
                <a:tc>
                  <a:txBody>
                    <a:bodyPr/>
                    <a:lstStyle/>
                    <a:p>
                      <a:pPr algn="l" defTabSz="822960">
                        <a:lnSpc>
                          <a:spcPct val="120000"/>
                        </a:lnSpc>
                        <a:defRPr sz="1400" spc="56">
                          <a:sym typeface="BentonSansF"/>
                        </a:defRPr>
                      </a:pPr>
                      <a:endParaRPr sz="700"/>
                    </a:p>
                  </a:txBody>
                  <a:tcPr marL="25400" marR="25400" marT="25400" marB="25400" anchor="ctr" horzOverflow="overflow">
                    <a:lnL w="25400">
                      <a:solidFill>
                        <a:schemeClr val="accent1">
                          <a:hueOff val="-11708571"/>
                          <a:satOff val="-92105"/>
                          <a:lumOff val="44705"/>
                        </a:schemeClr>
                      </a:solidFill>
                      <a:miter lim="400000"/>
                    </a:lnL>
                    <a:lnR w="12700">
                      <a:solidFill>
                        <a:schemeClr val="accent1">
                          <a:hueOff val="-11708571"/>
                          <a:satOff val="-92105"/>
                          <a:lumOff val="44705"/>
                        </a:schemeClr>
                      </a:solidFill>
                      <a:miter lim="400000"/>
                    </a:lnR>
                    <a:lnT w="0">
                      <a:miter lim="400000"/>
                    </a:lnT>
                    <a:lnB w="0">
                      <a:miter lim="400000"/>
                    </a:lnB>
                    <a:solidFill>
                      <a:schemeClr val="accent2">
                        <a:hueOff val="-10800000"/>
                        <a:satOff val="-100000"/>
                        <a:lumOff val="54117"/>
                      </a:schemeClr>
                    </a:solidFill>
                  </a:tcPr>
                </a:tc>
                <a:extLst>
                  <a:ext uri="{0D108BD9-81ED-4DB2-BD59-A6C34878D82A}">
                    <a16:rowId xmlns:a16="http://schemas.microsoft.com/office/drawing/2014/main" xmlns="" val="10011"/>
                  </a:ext>
                </a:extLst>
              </a:tr>
              <a:tr h="182880">
                <a:tc>
                  <a:txBody>
                    <a:bodyPr/>
                    <a:lstStyle/>
                    <a:p>
                      <a:pPr algn="l" defTabSz="822960">
                        <a:lnSpc>
                          <a:spcPct val="120000"/>
                        </a:lnSpc>
                        <a:defRPr sz="1400" spc="56">
                          <a:latin typeface="BentonSansF Medium"/>
                          <a:ea typeface="BentonSansF Medium"/>
                          <a:cs typeface="BentonSansF Medium"/>
                          <a:sym typeface="BentonSansF Medium"/>
                        </a:defRPr>
                      </a:pPr>
                      <a:r>
                        <a:rPr sz="700"/>
                        <a:t>Subheading</a:t>
                      </a:r>
                    </a:p>
                  </a:txBody>
                  <a:tcPr marL="0" marR="0" marT="0" marB="0" anchor="ctr" horzOverflow="overflow">
                    <a:lnL w="0">
                      <a:miter lim="400000"/>
                    </a:lnL>
                    <a:lnR w="0">
                      <a:miter lim="400000"/>
                    </a:lnR>
                    <a:lnT w="12700">
                      <a:solidFill>
                        <a:schemeClr val="accent1">
                          <a:hueOff val="-11708571"/>
                          <a:satOff val="-92105"/>
                          <a:lumOff val="44705"/>
                        </a:schemeClr>
                      </a:solidFill>
                      <a:miter lim="400000"/>
                    </a:lnT>
                    <a:lnB w="12700">
                      <a:solidFill>
                        <a:schemeClr val="accent1">
                          <a:hueOff val="-11708571"/>
                          <a:satOff val="-92105"/>
                          <a:lumOff val="44705"/>
                        </a:schemeClr>
                      </a:solidFill>
                      <a:miter lim="400000"/>
                    </a:lnB>
                  </a:tcPr>
                </a:tc>
                <a:tc>
                  <a:txBody>
                    <a:bodyPr/>
                    <a:lstStyle/>
                    <a:p>
                      <a:pPr algn="l" defTabSz="1244600">
                        <a:tabLst>
                          <a:tab pos="1765300" algn="l"/>
                        </a:tabLst>
                        <a:defRPr sz="900">
                          <a:uFill>
                            <a:solidFill>
                              <a:srgbClr val="000000"/>
                            </a:solidFill>
                          </a:uFill>
                          <a:latin typeface="BentonSansF Medium"/>
                          <a:ea typeface="BentonSansF Medium"/>
                          <a:cs typeface="BentonSansF Medium"/>
                          <a:sym typeface="BentonSansF Medium"/>
                        </a:defRPr>
                      </a:pPr>
                      <a:endParaRPr sz="500"/>
                    </a:p>
                  </a:txBody>
                  <a:tcPr marL="25400" marR="25400" marT="25400" marB="25400" anchor="ctr" horzOverflow="overflow">
                    <a:lnL w="0">
                      <a:miter lim="400000"/>
                    </a:lnL>
                    <a:lnR w="0">
                      <a:miter lim="400000"/>
                    </a:lnR>
                    <a:lnT w="12700">
                      <a:solidFill>
                        <a:schemeClr val="accent1">
                          <a:hueOff val="-11708571"/>
                          <a:satOff val="-92105"/>
                          <a:lumOff val="44705"/>
                        </a:schemeClr>
                      </a:solidFill>
                      <a:miter lim="400000"/>
                    </a:lnT>
                    <a:lnB w="12700">
                      <a:solidFill>
                        <a:schemeClr val="accent1">
                          <a:hueOff val="-11708571"/>
                          <a:satOff val="-92105"/>
                          <a:lumOff val="44705"/>
                        </a:schemeClr>
                      </a:solidFill>
                      <a:miter lim="400000"/>
                    </a:lnB>
                    <a:noFill/>
                  </a:tcPr>
                </a:tc>
                <a:tc>
                  <a:txBody>
                    <a:bodyPr/>
                    <a:lstStyle/>
                    <a:p>
                      <a:pPr algn="l" defTabSz="822960">
                        <a:lnSpc>
                          <a:spcPct val="120000"/>
                        </a:lnSpc>
                        <a:defRPr sz="1400" spc="56">
                          <a:sym typeface="BentonSansF"/>
                        </a:defRPr>
                      </a:pPr>
                      <a:endParaRPr sz="700"/>
                    </a:p>
                  </a:txBody>
                  <a:tcPr marL="25400" marR="25400" marT="25400" marB="25400" anchor="ctr" horzOverflow="overflow">
                    <a:lnL w="0">
                      <a:miter lim="400000"/>
                    </a:lnL>
                    <a:lnR w="25400">
                      <a:solidFill>
                        <a:schemeClr val="accent1">
                          <a:hueOff val="-11708571"/>
                          <a:satOff val="-92105"/>
                          <a:lumOff val="44705"/>
                        </a:schemeClr>
                      </a:solidFill>
                      <a:miter lim="400000"/>
                    </a:lnR>
                    <a:lnT w="0">
                      <a:miter lim="400000"/>
                    </a:lnT>
                    <a:lnB w="0">
                      <a:miter lim="400000"/>
                    </a:lnB>
                    <a:solidFill>
                      <a:schemeClr val="accent2">
                        <a:hueOff val="-10800000"/>
                        <a:satOff val="-100000"/>
                        <a:lumOff val="54117"/>
                      </a:schemeClr>
                    </a:solidFill>
                  </a:tcPr>
                </a:tc>
                <a:tc>
                  <a:txBody>
                    <a:bodyPr/>
                    <a:lstStyle/>
                    <a:p>
                      <a:pPr algn="l" defTabSz="822960">
                        <a:lnSpc>
                          <a:spcPct val="120000"/>
                        </a:lnSpc>
                        <a:defRPr sz="1400" spc="56">
                          <a:sym typeface="BentonSansF"/>
                        </a:defRPr>
                      </a:pPr>
                      <a:endParaRPr sz="700"/>
                    </a:p>
                  </a:txBody>
                  <a:tcPr marL="25400" marR="25400" marT="25400" marB="25400" anchor="ctr" horzOverflow="overflow">
                    <a:lnL w="25400">
                      <a:solidFill>
                        <a:schemeClr val="accent1">
                          <a:hueOff val="-11708571"/>
                          <a:satOff val="-92105"/>
                          <a:lumOff val="44705"/>
                        </a:schemeClr>
                      </a:solidFill>
                      <a:miter lim="400000"/>
                    </a:lnL>
                    <a:lnR w="25400">
                      <a:solidFill>
                        <a:schemeClr val="accent1">
                          <a:hueOff val="-11708571"/>
                          <a:satOff val="-92105"/>
                          <a:lumOff val="44705"/>
                        </a:schemeClr>
                      </a:solidFill>
                      <a:miter lim="400000"/>
                    </a:lnR>
                    <a:lnT w="0">
                      <a:miter lim="400000"/>
                    </a:lnT>
                    <a:lnB w="0">
                      <a:miter lim="400000"/>
                    </a:lnB>
                    <a:solidFill>
                      <a:schemeClr val="accent2">
                        <a:hueOff val="-10800000"/>
                        <a:satOff val="-100000"/>
                        <a:lumOff val="54117"/>
                      </a:schemeClr>
                    </a:solidFill>
                  </a:tcPr>
                </a:tc>
                <a:tc>
                  <a:txBody>
                    <a:bodyPr/>
                    <a:lstStyle/>
                    <a:p>
                      <a:pPr algn="l" defTabSz="822960">
                        <a:lnSpc>
                          <a:spcPct val="120000"/>
                        </a:lnSpc>
                        <a:defRPr sz="1400" spc="56">
                          <a:sym typeface="BentonSansF"/>
                        </a:defRPr>
                      </a:pPr>
                      <a:endParaRPr sz="700"/>
                    </a:p>
                  </a:txBody>
                  <a:tcPr marL="25400" marR="25400" marT="25400" marB="25400" anchor="ctr" horzOverflow="overflow">
                    <a:lnL w="25400">
                      <a:solidFill>
                        <a:schemeClr val="accent1">
                          <a:hueOff val="-11708571"/>
                          <a:satOff val="-92105"/>
                          <a:lumOff val="44705"/>
                        </a:schemeClr>
                      </a:solidFill>
                      <a:miter lim="400000"/>
                    </a:lnL>
                    <a:lnR w="25400">
                      <a:solidFill>
                        <a:schemeClr val="accent1">
                          <a:hueOff val="-11708571"/>
                          <a:satOff val="-92105"/>
                          <a:lumOff val="44705"/>
                        </a:schemeClr>
                      </a:solidFill>
                      <a:miter lim="400000"/>
                    </a:lnR>
                    <a:lnT w="0">
                      <a:miter lim="400000"/>
                    </a:lnT>
                    <a:lnB w="0">
                      <a:miter lim="400000"/>
                    </a:lnB>
                    <a:noFill/>
                  </a:tcPr>
                </a:tc>
                <a:tc>
                  <a:txBody>
                    <a:bodyPr/>
                    <a:lstStyle/>
                    <a:p>
                      <a:pPr algn="l" defTabSz="822960">
                        <a:lnSpc>
                          <a:spcPct val="120000"/>
                        </a:lnSpc>
                        <a:defRPr sz="1400" spc="56">
                          <a:sym typeface="BentonSansF"/>
                        </a:defRPr>
                      </a:pPr>
                      <a:endParaRPr sz="700"/>
                    </a:p>
                  </a:txBody>
                  <a:tcPr marL="25400" marR="25400" marT="25400" marB="25400" anchor="ctr" horzOverflow="overflow">
                    <a:lnL w="25400">
                      <a:solidFill>
                        <a:schemeClr val="accent1">
                          <a:hueOff val="-11708571"/>
                          <a:satOff val="-92105"/>
                          <a:lumOff val="44705"/>
                        </a:schemeClr>
                      </a:solidFill>
                      <a:miter lim="400000"/>
                    </a:lnL>
                    <a:lnR w="25400">
                      <a:solidFill>
                        <a:schemeClr val="accent1">
                          <a:hueOff val="-11708571"/>
                          <a:satOff val="-92105"/>
                          <a:lumOff val="44705"/>
                        </a:schemeClr>
                      </a:solidFill>
                      <a:miter lim="400000"/>
                    </a:lnR>
                    <a:lnT w="0">
                      <a:miter lim="400000"/>
                    </a:lnT>
                    <a:lnB w="0">
                      <a:miter lim="400000"/>
                    </a:lnB>
                    <a:solidFill>
                      <a:schemeClr val="accent2">
                        <a:hueOff val="-10800000"/>
                        <a:satOff val="-100000"/>
                        <a:lumOff val="54117"/>
                      </a:schemeClr>
                    </a:solidFill>
                  </a:tcPr>
                </a:tc>
                <a:tc>
                  <a:txBody>
                    <a:bodyPr/>
                    <a:lstStyle/>
                    <a:p>
                      <a:pPr algn="l" defTabSz="822960">
                        <a:lnSpc>
                          <a:spcPct val="120000"/>
                        </a:lnSpc>
                        <a:defRPr sz="1400" spc="56">
                          <a:sym typeface="BentonSansF"/>
                        </a:defRPr>
                      </a:pPr>
                      <a:endParaRPr sz="700"/>
                    </a:p>
                  </a:txBody>
                  <a:tcPr marL="25400" marR="25400" marT="25400" marB="25400" anchor="ctr" horzOverflow="overflow">
                    <a:lnL w="25400">
                      <a:solidFill>
                        <a:schemeClr val="accent1">
                          <a:hueOff val="-11708571"/>
                          <a:satOff val="-92105"/>
                          <a:lumOff val="44705"/>
                        </a:schemeClr>
                      </a:solidFill>
                      <a:miter lim="400000"/>
                    </a:lnL>
                    <a:lnR w="25400">
                      <a:solidFill>
                        <a:schemeClr val="accent1">
                          <a:hueOff val="-11708571"/>
                          <a:satOff val="-92105"/>
                          <a:lumOff val="44705"/>
                        </a:schemeClr>
                      </a:solidFill>
                      <a:miter lim="400000"/>
                    </a:lnR>
                    <a:lnT w="0">
                      <a:miter lim="400000"/>
                    </a:lnT>
                    <a:lnB w="0">
                      <a:miter lim="400000"/>
                    </a:lnB>
                    <a:solidFill>
                      <a:schemeClr val="accent2">
                        <a:hueOff val="-10800000"/>
                        <a:satOff val="-100000"/>
                        <a:lumOff val="54117"/>
                      </a:schemeClr>
                    </a:solidFill>
                  </a:tcPr>
                </a:tc>
                <a:tc>
                  <a:txBody>
                    <a:bodyPr/>
                    <a:lstStyle/>
                    <a:p>
                      <a:pPr algn="l" defTabSz="822960">
                        <a:lnSpc>
                          <a:spcPct val="120000"/>
                        </a:lnSpc>
                        <a:defRPr sz="1400" spc="56">
                          <a:sym typeface="BentonSansF"/>
                        </a:defRPr>
                      </a:pPr>
                      <a:endParaRPr sz="700"/>
                    </a:p>
                  </a:txBody>
                  <a:tcPr marL="25400" marR="25400" marT="25400" marB="25400" anchor="ctr" horzOverflow="overflow">
                    <a:lnL w="25400">
                      <a:solidFill>
                        <a:schemeClr val="accent1">
                          <a:hueOff val="-11708571"/>
                          <a:satOff val="-92105"/>
                          <a:lumOff val="44705"/>
                        </a:schemeClr>
                      </a:solidFill>
                      <a:miter lim="400000"/>
                    </a:lnL>
                    <a:lnR w="25400">
                      <a:solidFill>
                        <a:schemeClr val="accent1">
                          <a:hueOff val="-11708571"/>
                          <a:satOff val="-92105"/>
                          <a:lumOff val="44705"/>
                        </a:schemeClr>
                      </a:solidFill>
                      <a:miter lim="400000"/>
                    </a:lnR>
                    <a:lnT w="0">
                      <a:miter lim="400000"/>
                    </a:lnT>
                    <a:lnB w="0">
                      <a:miter lim="400000"/>
                    </a:lnB>
                    <a:noFill/>
                  </a:tcPr>
                </a:tc>
                <a:tc>
                  <a:txBody>
                    <a:bodyPr/>
                    <a:lstStyle/>
                    <a:p>
                      <a:pPr algn="l" defTabSz="822960">
                        <a:lnSpc>
                          <a:spcPct val="120000"/>
                        </a:lnSpc>
                        <a:defRPr sz="1400" spc="56">
                          <a:sym typeface="BentonSansF"/>
                        </a:defRPr>
                      </a:pPr>
                      <a:endParaRPr sz="700"/>
                    </a:p>
                  </a:txBody>
                  <a:tcPr marL="25400" marR="25400" marT="25400" marB="25400" anchor="ctr" horzOverflow="overflow">
                    <a:lnL w="25400">
                      <a:solidFill>
                        <a:schemeClr val="accent1">
                          <a:hueOff val="-11708571"/>
                          <a:satOff val="-92105"/>
                          <a:lumOff val="44705"/>
                        </a:schemeClr>
                      </a:solidFill>
                      <a:miter lim="400000"/>
                    </a:lnL>
                    <a:lnR w="25400">
                      <a:solidFill>
                        <a:schemeClr val="accent1">
                          <a:hueOff val="-11708571"/>
                          <a:satOff val="-92105"/>
                          <a:lumOff val="44705"/>
                        </a:schemeClr>
                      </a:solidFill>
                      <a:miter lim="400000"/>
                    </a:lnR>
                    <a:lnT w="0">
                      <a:miter lim="400000"/>
                    </a:lnT>
                    <a:lnB w="0">
                      <a:miter lim="400000"/>
                    </a:lnB>
                    <a:solidFill>
                      <a:schemeClr val="accent2">
                        <a:hueOff val="-10800000"/>
                        <a:satOff val="-100000"/>
                        <a:lumOff val="54117"/>
                      </a:schemeClr>
                    </a:solidFill>
                  </a:tcPr>
                </a:tc>
                <a:tc>
                  <a:txBody>
                    <a:bodyPr/>
                    <a:lstStyle/>
                    <a:p>
                      <a:pPr algn="l" defTabSz="822960">
                        <a:lnSpc>
                          <a:spcPct val="120000"/>
                        </a:lnSpc>
                        <a:defRPr sz="1400" spc="56">
                          <a:sym typeface="BentonSansF"/>
                        </a:defRPr>
                      </a:pPr>
                      <a:endParaRPr sz="700"/>
                    </a:p>
                  </a:txBody>
                  <a:tcPr marL="25400" marR="25400" marT="25400" marB="25400" anchor="ctr" horzOverflow="overflow">
                    <a:lnL w="25400">
                      <a:solidFill>
                        <a:schemeClr val="accent1">
                          <a:hueOff val="-11708571"/>
                          <a:satOff val="-92105"/>
                          <a:lumOff val="44705"/>
                        </a:schemeClr>
                      </a:solidFill>
                      <a:miter lim="400000"/>
                    </a:lnL>
                    <a:lnR w="25400">
                      <a:solidFill>
                        <a:schemeClr val="accent1">
                          <a:hueOff val="-11708571"/>
                          <a:satOff val="-92105"/>
                          <a:lumOff val="44705"/>
                        </a:schemeClr>
                      </a:solidFill>
                      <a:miter lim="400000"/>
                    </a:lnR>
                    <a:lnT w="0">
                      <a:miter lim="400000"/>
                    </a:lnT>
                    <a:lnB w="0">
                      <a:miter lim="400000"/>
                    </a:lnB>
                    <a:solidFill>
                      <a:schemeClr val="accent2">
                        <a:hueOff val="-10800000"/>
                        <a:satOff val="-100000"/>
                        <a:lumOff val="54117"/>
                      </a:schemeClr>
                    </a:solidFill>
                  </a:tcPr>
                </a:tc>
                <a:tc>
                  <a:txBody>
                    <a:bodyPr/>
                    <a:lstStyle/>
                    <a:p>
                      <a:pPr algn="l" defTabSz="822960">
                        <a:lnSpc>
                          <a:spcPct val="120000"/>
                        </a:lnSpc>
                        <a:defRPr sz="1400" spc="56">
                          <a:sym typeface="BentonSansF"/>
                        </a:defRPr>
                      </a:pPr>
                      <a:endParaRPr sz="700"/>
                    </a:p>
                  </a:txBody>
                  <a:tcPr marL="25400" marR="25400" marT="25400" marB="25400" anchor="ctr" horzOverflow="overflow">
                    <a:lnL w="25400">
                      <a:solidFill>
                        <a:schemeClr val="accent1">
                          <a:hueOff val="-11708571"/>
                          <a:satOff val="-92105"/>
                          <a:lumOff val="44705"/>
                        </a:schemeClr>
                      </a:solidFill>
                      <a:miter lim="400000"/>
                    </a:lnL>
                    <a:lnR w="25400">
                      <a:solidFill>
                        <a:schemeClr val="accent1">
                          <a:hueOff val="-11708571"/>
                          <a:satOff val="-92105"/>
                          <a:lumOff val="44705"/>
                        </a:schemeClr>
                      </a:solidFill>
                      <a:miter lim="400000"/>
                    </a:lnR>
                    <a:lnT w="0">
                      <a:miter lim="400000"/>
                    </a:lnT>
                    <a:lnB w="0">
                      <a:miter lim="400000"/>
                    </a:lnB>
                    <a:solidFill>
                      <a:schemeClr val="accent2">
                        <a:hueOff val="-10800000"/>
                        <a:satOff val="-100000"/>
                        <a:lumOff val="54117"/>
                      </a:schemeClr>
                    </a:solidFill>
                  </a:tcPr>
                </a:tc>
                <a:tc>
                  <a:txBody>
                    <a:bodyPr/>
                    <a:lstStyle/>
                    <a:p>
                      <a:pPr algn="l" defTabSz="822960">
                        <a:lnSpc>
                          <a:spcPct val="120000"/>
                        </a:lnSpc>
                        <a:defRPr sz="1400" spc="56">
                          <a:sym typeface="BentonSansF"/>
                        </a:defRPr>
                      </a:pPr>
                      <a:endParaRPr sz="700"/>
                    </a:p>
                  </a:txBody>
                  <a:tcPr marL="25400" marR="25400" marT="25400" marB="25400" anchor="ctr" horzOverflow="overflow">
                    <a:lnL w="25400">
                      <a:solidFill>
                        <a:schemeClr val="accent1">
                          <a:hueOff val="-11708571"/>
                          <a:satOff val="-92105"/>
                          <a:lumOff val="44705"/>
                        </a:schemeClr>
                      </a:solidFill>
                      <a:miter lim="400000"/>
                    </a:lnL>
                    <a:lnR w="25400">
                      <a:solidFill>
                        <a:schemeClr val="accent1">
                          <a:hueOff val="-11708571"/>
                          <a:satOff val="-92105"/>
                          <a:lumOff val="44705"/>
                        </a:schemeClr>
                      </a:solidFill>
                      <a:miter lim="400000"/>
                    </a:lnR>
                    <a:lnT w="0">
                      <a:miter lim="400000"/>
                    </a:lnT>
                    <a:lnB w="0">
                      <a:miter lim="400000"/>
                    </a:lnB>
                    <a:solidFill>
                      <a:schemeClr val="accent2">
                        <a:hueOff val="-10800000"/>
                        <a:satOff val="-100000"/>
                        <a:lumOff val="54117"/>
                      </a:schemeClr>
                    </a:solidFill>
                  </a:tcPr>
                </a:tc>
                <a:tc>
                  <a:txBody>
                    <a:bodyPr/>
                    <a:lstStyle/>
                    <a:p>
                      <a:pPr algn="l" defTabSz="822960">
                        <a:lnSpc>
                          <a:spcPct val="120000"/>
                        </a:lnSpc>
                        <a:defRPr sz="1400" spc="56">
                          <a:sym typeface="BentonSansF"/>
                        </a:defRPr>
                      </a:pPr>
                      <a:endParaRPr sz="700"/>
                    </a:p>
                  </a:txBody>
                  <a:tcPr marL="25400" marR="25400" marT="25400" marB="25400" anchor="ctr" horzOverflow="overflow">
                    <a:lnL w="25400">
                      <a:solidFill>
                        <a:schemeClr val="accent1">
                          <a:hueOff val="-11708571"/>
                          <a:satOff val="-92105"/>
                          <a:lumOff val="44705"/>
                        </a:schemeClr>
                      </a:solidFill>
                      <a:miter lim="400000"/>
                    </a:lnL>
                    <a:lnR w="25400">
                      <a:solidFill>
                        <a:schemeClr val="accent1">
                          <a:hueOff val="-11708571"/>
                          <a:satOff val="-92105"/>
                          <a:lumOff val="44705"/>
                        </a:schemeClr>
                      </a:solidFill>
                      <a:miter lim="400000"/>
                    </a:lnR>
                    <a:lnT w="0">
                      <a:miter lim="400000"/>
                    </a:lnT>
                    <a:lnB w="0">
                      <a:miter lim="400000"/>
                    </a:lnB>
                    <a:noFill/>
                  </a:tcPr>
                </a:tc>
                <a:tc>
                  <a:txBody>
                    <a:bodyPr/>
                    <a:lstStyle/>
                    <a:p>
                      <a:pPr algn="l" defTabSz="822960">
                        <a:lnSpc>
                          <a:spcPct val="120000"/>
                        </a:lnSpc>
                        <a:defRPr sz="1400" spc="56">
                          <a:sym typeface="BentonSansF"/>
                        </a:defRPr>
                      </a:pPr>
                      <a:endParaRPr sz="700"/>
                    </a:p>
                  </a:txBody>
                  <a:tcPr marL="25400" marR="25400" marT="25400" marB="25400" anchor="ctr" horzOverflow="overflow">
                    <a:lnL w="25400">
                      <a:solidFill>
                        <a:schemeClr val="accent1">
                          <a:hueOff val="-11708571"/>
                          <a:satOff val="-92105"/>
                          <a:lumOff val="44705"/>
                        </a:schemeClr>
                      </a:solidFill>
                      <a:miter lim="400000"/>
                    </a:lnL>
                    <a:lnR w="25400">
                      <a:solidFill>
                        <a:schemeClr val="accent1">
                          <a:hueOff val="-11708571"/>
                          <a:satOff val="-92105"/>
                          <a:lumOff val="44705"/>
                        </a:schemeClr>
                      </a:solidFill>
                      <a:miter lim="400000"/>
                    </a:lnR>
                    <a:lnT w="0">
                      <a:miter lim="400000"/>
                    </a:lnT>
                    <a:lnB w="0">
                      <a:miter lim="400000"/>
                    </a:lnB>
                    <a:solidFill>
                      <a:schemeClr val="accent2">
                        <a:hueOff val="-10800000"/>
                        <a:satOff val="-100000"/>
                        <a:lumOff val="54117"/>
                      </a:schemeClr>
                    </a:solidFill>
                  </a:tcPr>
                </a:tc>
                <a:tc>
                  <a:txBody>
                    <a:bodyPr/>
                    <a:lstStyle/>
                    <a:p>
                      <a:pPr algn="l" defTabSz="1244600">
                        <a:tabLst>
                          <a:tab pos="1765300" algn="l"/>
                        </a:tabLst>
                        <a:defRPr sz="900">
                          <a:uFill>
                            <a:solidFill>
                              <a:srgbClr val="000000"/>
                            </a:solidFill>
                          </a:uFill>
                          <a:sym typeface="BentonSansF"/>
                        </a:defRPr>
                      </a:pPr>
                      <a:r>
                        <a:rPr sz="500">
                          <a:latin typeface="BentonSansF Medium"/>
                          <a:ea typeface="BentonSansF Medium"/>
                          <a:cs typeface="BentonSansF Medium"/>
                          <a:sym typeface="BentonSansF Medium"/>
                        </a:rPr>
                        <a:t>Description text dolor</a:t>
                      </a:r>
                    </a:p>
                  </a:txBody>
                  <a:tcPr marL="25400" marR="25400" marT="25400" marB="25400" anchor="ctr" horzOverflow="overflow">
                    <a:lnL w="25400">
                      <a:solidFill>
                        <a:schemeClr val="accent1">
                          <a:hueOff val="-11708571"/>
                          <a:satOff val="-92105"/>
                          <a:lumOff val="44705"/>
                        </a:schemeClr>
                      </a:solidFill>
                      <a:miter lim="400000"/>
                    </a:lnL>
                    <a:lnR w="12700">
                      <a:solidFill>
                        <a:schemeClr val="accent1">
                          <a:hueOff val="-11708571"/>
                          <a:satOff val="-92105"/>
                          <a:lumOff val="44705"/>
                        </a:schemeClr>
                      </a:solidFill>
                      <a:miter lim="400000"/>
                    </a:lnR>
                    <a:lnT w="0">
                      <a:miter lim="400000"/>
                    </a:lnT>
                    <a:lnB w="0">
                      <a:miter lim="400000"/>
                    </a:lnB>
                    <a:solidFill>
                      <a:schemeClr val="accent2">
                        <a:hueOff val="-10800000"/>
                        <a:satOff val="-100000"/>
                        <a:lumOff val="54117"/>
                      </a:schemeClr>
                    </a:solidFill>
                  </a:tcPr>
                </a:tc>
                <a:extLst>
                  <a:ext uri="{0D108BD9-81ED-4DB2-BD59-A6C34878D82A}">
                    <a16:rowId xmlns:a16="http://schemas.microsoft.com/office/drawing/2014/main" xmlns="" val="10012"/>
                  </a:ext>
                </a:extLst>
              </a:tr>
              <a:tr h="182880">
                <a:tc>
                  <a:txBody>
                    <a:bodyPr/>
                    <a:lstStyle/>
                    <a:p>
                      <a:pPr algn="l" defTabSz="822960">
                        <a:lnSpc>
                          <a:spcPct val="120000"/>
                        </a:lnSpc>
                        <a:defRPr sz="1400" spc="56">
                          <a:latin typeface="BentonSansF Medium"/>
                          <a:ea typeface="BentonSansF Medium"/>
                          <a:cs typeface="BentonSansF Medium"/>
                          <a:sym typeface="BentonSansF Medium"/>
                        </a:defRPr>
                      </a:pPr>
                      <a:endParaRPr sz="700"/>
                    </a:p>
                  </a:txBody>
                  <a:tcPr marL="0" marR="0" marT="0" marB="0" anchor="ctr" horzOverflow="overflow">
                    <a:lnL w="0">
                      <a:miter lim="400000"/>
                    </a:lnL>
                    <a:lnR w="0">
                      <a:miter lim="400000"/>
                    </a:lnR>
                    <a:lnT w="12700">
                      <a:solidFill>
                        <a:schemeClr val="accent1">
                          <a:hueOff val="-11708571"/>
                          <a:satOff val="-92105"/>
                          <a:lumOff val="44705"/>
                        </a:schemeClr>
                      </a:solidFill>
                      <a:miter lim="400000"/>
                    </a:lnT>
                    <a:lnB w="12700">
                      <a:solidFill>
                        <a:schemeClr val="accent1">
                          <a:hueOff val="-11708571"/>
                          <a:satOff val="-92105"/>
                          <a:lumOff val="44705"/>
                        </a:schemeClr>
                      </a:solidFill>
                      <a:miter lim="400000"/>
                    </a:lnB>
                  </a:tcPr>
                </a:tc>
                <a:tc>
                  <a:txBody>
                    <a:bodyPr/>
                    <a:lstStyle/>
                    <a:p>
                      <a:pPr algn="l" defTabSz="1244600">
                        <a:tabLst>
                          <a:tab pos="1765300" algn="l"/>
                        </a:tabLst>
                        <a:defRPr sz="900">
                          <a:uFill>
                            <a:solidFill>
                              <a:srgbClr val="000000"/>
                            </a:solidFill>
                          </a:uFill>
                          <a:latin typeface="BentonSansF Medium"/>
                          <a:ea typeface="BentonSansF Medium"/>
                          <a:cs typeface="BentonSansF Medium"/>
                          <a:sym typeface="BentonSansF Medium"/>
                        </a:defRPr>
                      </a:pPr>
                      <a:endParaRPr sz="500"/>
                    </a:p>
                  </a:txBody>
                  <a:tcPr marL="25400" marR="25400" marT="25400" marB="25400" anchor="ctr" horzOverflow="overflow">
                    <a:lnL w="0">
                      <a:miter lim="400000"/>
                    </a:lnL>
                    <a:lnR w="0">
                      <a:miter lim="400000"/>
                    </a:lnR>
                    <a:lnT w="12700">
                      <a:solidFill>
                        <a:schemeClr val="accent1">
                          <a:hueOff val="-11708571"/>
                          <a:satOff val="-92105"/>
                          <a:lumOff val="44705"/>
                        </a:schemeClr>
                      </a:solidFill>
                      <a:miter lim="400000"/>
                    </a:lnT>
                    <a:lnB w="12700">
                      <a:solidFill>
                        <a:schemeClr val="accent1">
                          <a:hueOff val="-11708571"/>
                          <a:satOff val="-92105"/>
                          <a:lumOff val="44705"/>
                        </a:schemeClr>
                      </a:solidFill>
                      <a:miter lim="400000"/>
                    </a:lnB>
                    <a:noFill/>
                  </a:tcPr>
                </a:tc>
                <a:tc>
                  <a:txBody>
                    <a:bodyPr/>
                    <a:lstStyle/>
                    <a:p>
                      <a:pPr algn="l" defTabSz="822960">
                        <a:lnSpc>
                          <a:spcPct val="120000"/>
                        </a:lnSpc>
                        <a:defRPr sz="1400" spc="56">
                          <a:sym typeface="BentonSansF"/>
                        </a:defRPr>
                      </a:pPr>
                      <a:endParaRPr sz="700"/>
                    </a:p>
                  </a:txBody>
                  <a:tcPr marL="25400" marR="25400" marT="25400" marB="25400" anchor="ctr" horzOverflow="overflow">
                    <a:lnL w="0">
                      <a:miter lim="400000"/>
                    </a:lnL>
                    <a:lnR w="25400">
                      <a:solidFill>
                        <a:schemeClr val="accent1">
                          <a:hueOff val="-11708571"/>
                          <a:satOff val="-92105"/>
                          <a:lumOff val="44705"/>
                        </a:schemeClr>
                      </a:solidFill>
                      <a:miter lim="400000"/>
                    </a:lnR>
                    <a:lnT w="0">
                      <a:miter lim="400000"/>
                    </a:lnT>
                    <a:lnB w="0">
                      <a:miter lim="400000"/>
                    </a:lnB>
                    <a:solidFill>
                      <a:schemeClr val="accent2">
                        <a:hueOff val="-10800000"/>
                        <a:satOff val="-100000"/>
                        <a:lumOff val="54117"/>
                      </a:schemeClr>
                    </a:solidFill>
                  </a:tcPr>
                </a:tc>
                <a:tc>
                  <a:txBody>
                    <a:bodyPr/>
                    <a:lstStyle/>
                    <a:p>
                      <a:pPr algn="l" defTabSz="822960">
                        <a:lnSpc>
                          <a:spcPct val="120000"/>
                        </a:lnSpc>
                        <a:defRPr sz="1400" spc="56">
                          <a:sym typeface="BentonSansF"/>
                        </a:defRPr>
                      </a:pPr>
                      <a:endParaRPr sz="700"/>
                    </a:p>
                  </a:txBody>
                  <a:tcPr marL="25400" marR="25400" marT="25400" marB="25400" anchor="ctr" horzOverflow="overflow">
                    <a:lnL w="25400">
                      <a:solidFill>
                        <a:schemeClr val="accent1">
                          <a:hueOff val="-11708571"/>
                          <a:satOff val="-92105"/>
                          <a:lumOff val="44705"/>
                        </a:schemeClr>
                      </a:solidFill>
                      <a:miter lim="400000"/>
                    </a:lnL>
                    <a:lnR w="25400">
                      <a:solidFill>
                        <a:schemeClr val="accent1">
                          <a:hueOff val="-11708571"/>
                          <a:satOff val="-92105"/>
                          <a:lumOff val="44705"/>
                        </a:schemeClr>
                      </a:solidFill>
                      <a:miter lim="400000"/>
                    </a:lnR>
                    <a:lnT w="0">
                      <a:miter lim="400000"/>
                    </a:lnT>
                    <a:lnB w="0">
                      <a:miter lim="400000"/>
                    </a:lnB>
                    <a:solidFill>
                      <a:schemeClr val="accent2">
                        <a:hueOff val="-10800000"/>
                        <a:satOff val="-100000"/>
                        <a:lumOff val="54117"/>
                      </a:schemeClr>
                    </a:solidFill>
                  </a:tcPr>
                </a:tc>
                <a:tc>
                  <a:txBody>
                    <a:bodyPr/>
                    <a:lstStyle/>
                    <a:p>
                      <a:pPr algn="l" defTabSz="822960">
                        <a:lnSpc>
                          <a:spcPct val="120000"/>
                        </a:lnSpc>
                        <a:defRPr sz="1400" spc="56">
                          <a:sym typeface="BentonSansF"/>
                        </a:defRPr>
                      </a:pPr>
                      <a:endParaRPr sz="700"/>
                    </a:p>
                  </a:txBody>
                  <a:tcPr marL="25400" marR="25400" marT="25400" marB="25400" anchor="ctr" horzOverflow="overflow">
                    <a:lnL w="25400">
                      <a:solidFill>
                        <a:schemeClr val="accent1">
                          <a:hueOff val="-11708571"/>
                          <a:satOff val="-92105"/>
                          <a:lumOff val="44705"/>
                        </a:schemeClr>
                      </a:solidFill>
                      <a:miter lim="400000"/>
                    </a:lnL>
                    <a:lnR w="25400">
                      <a:solidFill>
                        <a:schemeClr val="accent1">
                          <a:hueOff val="-11708571"/>
                          <a:satOff val="-92105"/>
                          <a:lumOff val="44705"/>
                        </a:schemeClr>
                      </a:solidFill>
                      <a:miter lim="400000"/>
                    </a:lnR>
                    <a:lnT w="0">
                      <a:miter lim="400000"/>
                    </a:lnT>
                    <a:lnB w="0">
                      <a:miter lim="400000"/>
                    </a:lnB>
                    <a:noFill/>
                  </a:tcPr>
                </a:tc>
                <a:tc>
                  <a:txBody>
                    <a:bodyPr/>
                    <a:lstStyle/>
                    <a:p>
                      <a:pPr algn="l" defTabSz="822960">
                        <a:lnSpc>
                          <a:spcPct val="120000"/>
                        </a:lnSpc>
                        <a:defRPr sz="1400" spc="56">
                          <a:sym typeface="BentonSansF"/>
                        </a:defRPr>
                      </a:pPr>
                      <a:endParaRPr sz="700"/>
                    </a:p>
                  </a:txBody>
                  <a:tcPr marL="25400" marR="25400" marT="25400" marB="25400" anchor="ctr" horzOverflow="overflow">
                    <a:lnL w="25400">
                      <a:solidFill>
                        <a:schemeClr val="accent1">
                          <a:hueOff val="-11708571"/>
                          <a:satOff val="-92105"/>
                          <a:lumOff val="44705"/>
                        </a:schemeClr>
                      </a:solidFill>
                      <a:miter lim="400000"/>
                    </a:lnL>
                    <a:lnR w="25400">
                      <a:solidFill>
                        <a:schemeClr val="accent1">
                          <a:hueOff val="-11708571"/>
                          <a:satOff val="-92105"/>
                          <a:lumOff val="44705"/>
                        </a:schemeClr>
                      </a:solidFill>
                      <a:miter lim="400000"/>
                    </a:lnR>
                    <a:lnT w="0">
                      <a:miter lim="400000"/>
                    </a:lnT>
                    <a:lnB w="0">
                      <a:miter lim="400000"/>
                    </a:lnB>
                    <a:solidFill>
                      <a:schemeClr val="accent2">
                        <a:hueOff val="-10800000"/>
                        <a:satOff val="-100000"/>
                        <a:lumOff val="54117"/>
                      </a:schemeClr>
                    </a:solidFill>
                  </a:tcPr>
                </a:tc>
                <a:tc>
                  <a:txBody>
                    <a:bodyPr/>
                    <a:lstStyle/>
                    <a:p>
                      <a:pPr algn="l" defTabSz="822960">
                        <a:lnSpc>
                          <a:spcPct val="120000"/>
                        </a:lnSpc>
                        <a:defRPr sz="1400" spc="56">
                          <a:sym typeface="BentonSansF"/>
                        </a:defRPr>
                      </a:pPr>
                      <a:endParaRPr sz="700"/>
                    </a:p>
                  </a:txBody>
                  <a:tcPr marL="25400" marR="25400" marT="25400" marB="25400" anchor="ctr" horzOverflow="overflow">
                    <a:lnL w="25400">
                      <a:solidFill>
                        <a:schemeClr val="accent1">
                          <a:hueOff val="-11708571"/>
                          <a:satOff val="-92105"/>
                          <a:lumOff val="44705"/>
                        </a:schemeClr>
                      </a:solidFill>
                      <a:miter lim="400000"/>
                    </a:lnL>
                    <a:lnR w="25400">
                      <a:solidFill>
                        <a:schemeClr val="accent1">
                          <a:hueOff val="-11708571"/>
                          <a:satOff val="-92105"/>
                          <a:lumOff val="44705"/>
                        </a:schemeClr>
                      </a:solidFill>
                      <a:miter lim="400000"/>
                    </a:lnR>
                    <a:lnT w="0">
                      <a:miter lim="400000"/>
                    </a:lnT>
                    <a:lnB w="0">
                      <a:miter lim="400000"/>
                    </a:lnB>
                    <a:solidFill>
                      <a:schemeClr val="accent2">
                        <a:hueOff val="-10800000"/>
                        <a:satOff val="-100000"/>
                        <a:lumOff val="54117"/>
                      </a:schemeClr>
                    </a:solidFill>
                  </a:tcPr>
                </a:tc>
                <a:tc>
                  <a:txBody>
                    <a:bodyPr/>
                    <a:lstStyle/>
                    <a:p>
                      <a:pPr algn="l" defTabSz="822960">
                        <a:lnSpc>
                          <a:spcPct val="120000"/>
                        </a:lnSpc>
                        <a:defRPr sz="1400" spc="56">
                          <a:sym typeface="BentonSansF"/>
                        </a:defRPr>
                      </a:pPr>
                      <a:endParaRPr sz="700"/>
                    </a:p>
                  </a:txBody>
                  <a:tcPr marL="25400" marR="25400" marT="25400" marB="25400" anchor="ctr" horzOverflow="overflow">
                    <a:lnL w="25400">
                      <a:solidFill>
                        <a:schemeClr val="accent1">
                          <a:hueOff val="-11708571"/>
                          <a:satOff val="-92105"/>
                          <a:lumOff val="44705"/>
                        </a:schemeClr>
                      </a:solidFill>
                      <a:miter lim="400000"/>
                    </a:lnL>
                    <a:lnR w="25400">
                      <a:solidFill>
                        <a:schemeClr val="accent1">
                          <a:hueOff val="-11708571"/>
                          <a:satOff val="-92105"/>
                          <a:lumOff val="44705"/>
                        </a:schemeClr>
                      </a:solidFill>
                      <a:miter lim="400000"/>
                    </a:lnR>
                    <a:lnT w="0">
                      <a:miter lim="400000"/>
                    </a:lnT>
                    <a:lnB w="0">
                      <a:miter lim="400000"/>
                    </a:lnB>
                    <a:noFill/>
                  </a:tcPr>
                </a:tc>
                <a:tc>
                  <a:txBody>
                    <a:bodyPr/>
                    <a:lstStyle/>
                    <a:p>
                      <a:pPr algn="l" defTabSz="822960">
                        <a:lnSpc>
                          <a:spcPct val="120000"/>
                        </a:lnSpc>
                        <a:defRPr sz="1400" spc="56">
                          <a:sym typeface="BentonSansF"/>
                        </a:defRPr>
                      </a:pPr>
                      <a:endParaRPr sz="700"/>
                    </a:p>
                  </a:txBody>
                  <a:tcPr marL="25400" marR="25400" marT="25400" marB="25400" anchor="ctr" horzOverflow="overflow">
                    <a:lnL w="25400">
                      <a:solidFill>
                        <a:schemeClr val="accent1">
                          <a:hueOff val="-11708571"/>
                          <a:satOff val="-92105"/>
                          <a:lumOff val="44705"/>
                        </a:schemeClr>
                      </a:solidFill>
                      <a:miter lim="400000"/>
                    </a:lnL>
                    <a:lnR w="25400">
                      <a:solidFill>
                        <a:schemeClr val="accent1">
                          <a:hueOff val="-11708571"/>
                          <a:satOff val="-92105"/>
                          <a:lumOff val="44705"/>
                        </a:schemeClr>
                      </a:solidFill>
                      <a:miter lim="400000"/>
                    </a:lnR>
                    <a:lnT w="0">
                      <a:miter lim="400000"/>
                    </a:lnT>
                    <a:lnB w="0">
                      <a:miter lim="400000"/>
                    </a:lnB>
                    <a:solidFill>
                      <a:schemeClr val="accent2">
                        <a:hueOff val="-10800000"/>
                        <a:satOff val="-100000"/>
                        <a:lumOff val="54117"/>
                      </a:schemeClr>
                    </a:solidFill>
                  </a:tcPr>
                </a:tc>
                <a:tc>
                  <a:txBody>
                    <a:bodyPr/>
                    <a:lstStyle/>
                    <a:p>
                      <a:pPr algn="l" defTabSz="822960">
                        <a:lnSpc>
                          <a:spcPct val="120000"/>
                        </a:lnSpc>
                        <a:defRPr sz="1400" spc="56">
                          <a:sym typeface="BentonSansF"/>
                        </a:defRPr>
                      </a:pPr>
                      <a:endParaRPr sz="700"/>
                    </a:p>
                  </a:txBody>
                  <a:tcPr marL="25400" marR="25400" marT="25400" marB="25400" anchor="ctr" horzOverflow="overflow">
                    <a:lnL w="25400">
                      <a:solidFill>
                        <a:schemeClr val="accent1">
                          <a:hueOff val="-11708571"/>
                          <a:satOff val="-92105"/>
                          <a:lumOff val="44705"/>
                        </a:schemeClr>
                      </a:solidFill>
                      <a:miter lim="400000"/>
                    </a:lnL>
                    <a:lnR w="25400">
                      <a:solidFill>
                        <a:schemeClr val="accent1">
                          <a:hueOff val="-11708571"/>
                          <a:satOff val="-92105"/>
                          <a:lumOff val="44705"/>
                        </a:schemeClr>
                      </a:solidFill>
                      <a:miter lim="400000"/>
                    </a:lnR>
                    <a:lnT w="0">
                      <a:miter lim="400000"/>
                    </a:lnT>
                    <a:lnB w="0">
                      <a:miter lim="400000"/>
                    </a:lnB>
                    <a:solidFill>
                      <a:schemeClr val="accent2">
                        <a:hueOff val="-10800000"/>
                        <a:satOff val="-100000"/>
                        <a:lumOff val="54117"/>
                      </a:schemeClr>
                    </a:solidFill>
                  </a:tcPr>
                </a:tc>
                <a:tc>
                  <a:txBody>
                    <a:bodyPr/>
                    <a:lstStyle/>
                    <a:p>
                      <a:pPr algn="l" defTabSz="822960">
                        <a:lnSpc>
                          <a:spcPct val="120000"/>
                        </a:lnSpc>
                        <a:defRPr sz="1400" spc="56">
                          <a:sym typeface="BentonSansF"/>
                        </a:defRPr>
                      </a:pPr>
                      <a:endParaRPr sz="700"/>
                    </a:p>
                  </a:txBody>
                  <a:tcPr marL="25400" marR="25400" marT="25400" marB="25400" anchor="ctr" horzOverflow="overflow">
                    <a:lnL w="25400">
                      <a:solidFill>
                        <a:schemeClr val="accent1">
                          <a:hueOff val="-11708571"/>
                          <a:satOff val="-92105"/>
                          <a:lumOff val="44705"/>
                        </a:schemeClr>
                      </a:solidFill>
                      <a:miter lim="400000"/>
                    </a:lnL>
                    <a:lnR w="25400">
                      <a:solidFill>
                        <a:schemeClr val="accent1">
                          <a:hueOff val="-11708571"/>
                          <a:satOff val="-92105"/>
                          <a:lumOff val="44705"/>
                        </a:schemeClr>
                      </a:solidFill>
                      <a:miter lim="400000"/>
                    </a:lnR>
                    <a:lnT w="0">
                      <a:miter lim="400000"/>
                    </a:lnT>
                    <a:lnB w="0">
                      <a:miter lim="400000"/>
                    </a:lnB>
                    <a:solidFill>
                      <a:schemeClr val="accent2">
                        <a:hueOff val="-10800000"/>
                        <a:satOff val="-100000"/>
                        <a:lumOff val="54117"/>
                      </a:schemeClr>
                    </a:solidFill>
                  </a:tcPr>
                </a:tc>
                <a:tc>
                  <a:txBody>
                    <a:bodyPr/>
                    <a:lstStyle/>
                    <a:p>
                      <a:pPr algn="l" defTabSz="822960">
                        <a:lnSpc>
                          <a:spcPct val="120000"/>
                        </a:lnSpc>
                        <a:defRPr sz="1400" spc="56">
                          <a:sym typeface="BentonSansF"/>
                        </a:defRPr>
                      </a:pPr>
                      <a:endParaRPr sz="700"/>
                    </a:p>
                  </a:txBody>
                  <a:tcPr marL="25400" marR="25400" marT="25400" marB="25400" anchor="ctr" horzOverflow="overflow">
                    <a:lnL w="25400">
                      <a:solidFill>
                        <a:schemeClr val="accent1">
                          <a:hueOff val="-11708571"/>
                          <a:satOff val="-92105"/>
                          <a:lumOff val="44705"/>
                        </a:schemeClr>
                      </a:solidFill>
                      <a:miter lim="400000"/>
                    </a:lnL>
                    <a:lnR w="25400">
                      <a:solidFill>
                        <a:schemeClr val="accent1">
                          <a:hueOff val="-11708571"/>
                          <a:satOff val="-92105"/>
                          <a:lumOff val="44705"/>
                        </a:schemeClr>
                      </a:solidFill>
                      <a:miter lim="400000"/>
                    </a:lnR>
                    <a:lnT w="0">
                      <a:miter lim="400000"/>
                    </a:lnT>
                    <a:lnB w="0">
                      <a:miter lim="400000"/>
                    </a:lnB>
                    <a:solidFill>
                      <a:schemeClr val="accent2">
                        <a:hueOff val="-10800000"/>
                        <a:satOff val="-100000"/>
                        <a:lumOff val="54117"/>
                      </a:schemeClr>
                    </a:solidFill>
                  </a:tcPr>
                </a:tc>
                <a:tc>
                  <a:txBody>
                    <a:bodyPr/>
                    <a:lstStyle/>
                    <a:p>
                      <a:pPr algn="l" defTabSz="822960">
                        <a:lnSpc>
                          <a:spcPct val="120000"/>
                        </a:lnSpc>
                        <a:defRPr sz="1400" spc="56">
                          <a:sym typeface="BentonSansF"/>
                        </a:defRPr>
                      </a:pPr>
                      <a:endParaRPr sz="700"/>
                    </a:p>
                  </a:txBody>
                  <a:tcPr marL="25400" marR="25400" marT="25400" marB="25400" anchor="ctr" horzOverflow="overflow">
                    <a:lnL w="25400">
                      <a:solidFill>
                        <a:schemeClr val="accent1">
                          <a:hueOff val="-11708571"/>
                          <a:satOff val="-92105"/>
                          <a:lumOff val="44705"/>
                        </a:schemeClr>
                      </a:solidFill>
                      <a:miter lim="400000"/>
                    </a:lnL>
                    <a:lnR w="25400">
                      <a:solidFill>
                        <a:schemeClr val="accent1">
                          <a:hueOff val="-11708571"/>
                          <a:satOff val="-92105"/>
                          <a:lumOff val="44705"/>
                        </a:schemeClr>
                      </a:solidFill>
                      <a:miter lim="400000"/>
                    </a:lnR>
                    <a:lnT w="0">
                      <a:miter lim="400000"/>
                    </a:lnT>
                    <a:lnB w="0">
                      <a:miter lim="400000"/>
                    </a:lnB>
                    <a:noFill/>
                  </a:tcPr>
                </a:tc>
                <a:tc>
                  <a:txBody>
                    <a:bodyPr/>
                    <a:lstStyle/>
                    <a:p>
                      <a:pPr algn="l" defTabSz="822960">
                        <a:lnSpc>
                          <a:spcPct val="120000"/>
                        </a:lnSpc>
                        <a:defRPr sz="1400" spc="56">
                          <a:sym typeface="BentonSansF"/>
                        </a:defRPr>
                      </a:pPr>
                      <a:endParaRPr sz="700"/>
                    </a:p>
                  </a:txBody>
                  <a:tcPr marL="25400" marR="25400" marT="25400" marB="25400" anchor="ctr" horzOverflow="overflow">
                    <a:lnL w="25400">
                      <a:solidFill>
                        <a:schemeClr val="accent1">
                          <a:hueOff val="-11708571"/>
                          <a:satOff val="-92105"/>
                          <a:lumOff val="44705"/>
                        </a:schemeClr>
                      </a:solidFill>
                      <a:miter lim="400000"/>
                    </a:lnL>
                    <a:lnR w="25400">
                      <a:solidFill>
                        <a:schemeClr val="accent1">
                          <a:hueOff val="-11708571"/>
                          <a:satOff val="-92105"/>
                          <a:lumOff val="44705"/>
                        </a:schemeClr>
                      </a:solidFill>
                      <a:miter lim="400000"/>
                    </a:lnR>
                    <a:lnT w="0">
                      <a:miter lim="400000"/>
                    </a:lnT>
                    <a:lnB w="0">
                      <a:miter lim="400000"/>
                    </a:lnB>
                    <a:solidFill>
                      <a:schemeClr val="accent2">
                        <a:hueOff val="-10800000"/>
                        <a:satOff val="-100000"/>
                        <a:lumOff val="54117"/>
                      </a:schemeClr>
                    </a:solidFill>
                  </a:tcPr>
                </a:tc>
                <a:tc>
                  <a:txBody>
                    <a:bodyPr/>
                    <a:lstStyle/>
                    <a:p>
                      <a:pPr algn="l" defTabSz="822960">
                        <a:lnSpc>
                          <a:spcPct val="120000"/>
                        </a:lnSpc>
                        <a:defRPr sz="1400" spc="56">
                          <a:sym typeface="BentonSansF"/>
                        </a:defRPr>
                      </a:pPr>
                      <a:endParaRPr sz="700"/>
                    </a:p>
                  </a:txBody>
                  <a:tcPr marL="25400" marR="25400" marT="25400" marB="25400" anchor="ctr" horzOverflow="overflow">
                    <a:lnL w="25400">
                      <a:solidFill>
                        <a:schemeClr val="accent1">
                          <a:hueOff val="-11708571"/>
                          <a:satOff val="-92105"/>
                          <a:lumOff val="44705"/>
                        </a:schemeClr>
                      </a:solidFill>
                      <a:miter lim="400000"/>
                    </a:lnL>
                    <a:lnR w="12700">
                      <a:solidFill>
                        <a:schemeClr val="accent1">
                          <a:hueOff val="-11708571"/>
                          <a:satOff val="-92105"/>
                          <a:lumOff val="44705"/>
                        </a:schemeClr>
                      </a:solidFill>
                      <a:miter lim="400000"/>
                    </a:lnR>
                    <a:lnT w="0">
                      <a:miter lim="400000"/>
                    </a:lnT>
                    <a:lnB w="0">
                      <a:miter lim="400000"/>
                    </a:lnB>
                    <a:solidFill>
                      <a:schemeClr val="accent2">
                        <a:hueOff val="-10800000"/>
                        <a:satOff val="-100000"/>
                        <a:lumOff val="54117"/>
                      </a:schemeClr>
                    </a:solidFill>
                  </a:tcPr>
                </a:tc>
                <a:extLst>
                  <a:ext uri="{0D108BD9-81ED-4DB2-BD59-A6C34878D82A}">
                    <a16:rowId xmlns:a16="http://schemas.microsoft.com/office/drawing/2014/main" xmlns="" val="10013"/>
                  </a:ext>
                </a:extLst>
              </a:tr>
              <a:tr h="182880">
                <a:tc>
                  <a:txBody>
                    <a:bodyPr/>
                    <a:lstStyle/>
                    <a:p>
                      <a:pPr algn="l" defTabSz="822960">
                        <a:lnSpc>
                          <a:spcPct val="120000"/>
                        </a:lnSpc>
                        <a:defRPr sz="1400" spc="56">
                          <a:latin typeface="BentonSansF Medium"/>
                          <a:ea typeface="BentonSansF Medium"/>
                          <a:cs typeface="BentonSansF Medium"/>
                          <a:sym typeface="BentonSansF Medium"/>
                        </a:defRPr>
                      </a:pPr>
                      <a:endParaRPr sz="700"/>
                    </a:p>
                  </a:txBody>
                  <a:tcPr marL="0" marR="0" marT="0" marB="0" anchor="ctr" horzOverflow="overflow">
                    <a:lnL w="0">
                      <a:miter lim="400000"/>
                    </a:lnL>
                    <a:lnR w="0">
                      <a:miter lim="400000"/>
                    </a:lnR>
                    <a:lnT w="12700">
                      <a:solidFill>
                        <a:schemeClr val="accent1">
                          <a:hueOff val="-11708571"/>
                          <a:satOff val="-92105"/>
                          <a:lumOff val="44705"/>
                        </a:schemeClr>
                      </a:solidFill>
                      <a:miter lim="400000"/>
                    </a:lnT>
                    <a:lnB w="12700">
                      <a:solidFill>
                        <a:schemeClr val="accent1">
                          <a:hueOff val="-11708571"/>
                          <a:satOff val="-92105"/>
                          <a:lumOff val="44705"/>
                        </a:schemeClr>
                      </a:solidFill>
                      <a:miter lim="400000"/>
                    </a:lnB>
                  </a:tcPr>
                </a:tc>
                <a:tc>
                  <a:txBody>
                    <a:bodyPr/>
                    <a:lstStyle/>
                    <a:p>
                      <a:pPr algn="l" defTabSz="1244600">
                        <a:tabLst>
                          <a:tab pos="1765300" algn="l"/>
                        </a:tabLst>
                        <a:defRPr sz="900">
                          <a:uFill>
                            <a:solidFill>
                              <a:srgbClr val="000000"/>
                            </a:solidFill>
                          </a:uFill>
                          <a:latin typeface="BentonSansF Medium"/>
                          <a:ea typeface="BentonSansF Medium"/>
                          <a:cs typeface="BentonSansF Medium"/>
                          <a:sym typeface="BentonSansF Medium"/>
                        </a:defRPr>
                      </a:pPr>
                      <a:endParaRPr sz="500"/>
                    </a:p>
                  </a:txBody>
                  <a:tcPr marL="25400" marR="25400" marT="25400" marB="25400" anchor="ctr" horzOverflow="overflow">
                    <a:lnL w="0">
                      <a:miter lim="400000"/>
                    </a:lnL>
                    <a:lnR w="0">
                      <a:miter lim="400000"/>
                    </a:lnR>
                    <a:lnT w="12700">
                      <a:solidFill>
                        <a:schemeClr val="accent1">
                          <a:hueOff val="-11708571"/>
                          <a:satOff val="-92105"/>
                          <a:lumOff val="44705"/>
                        </a:schemeClr>
                      </a:solidFill>
                      <a:miter lim="400000"/>
                    </a:lnT>
                    <a:lnB w="12700">
                      <a:solidFill>
                        <a:schemeClr val="accent1">
                          <a:hueOff val="-11708571"/>
                          <a:satOff val="-92105"/>
                          <a:lumOff val="44705"/>
                        </a:schemeClr>
                      </a:solidFill>
                      <a:miter lim="400000"/>
                    </a:lnB>
                    <a:noFill/>
                  </a:tcPr>
                </a:tc>
                <a:tc>
                  <a:txBody>
                    <a:bodyPr/>
                    <a:lstStyle/>
                    <a:p>
                      <a:pPr algn="l" defTabSz="822960">
                        <a:lnSpc>
                          <a:spcPct val="120000"/>
                        </a:lnSpc>
                        <a:defRPr sz="1400" spc="56">
                          <a:sym typeface="BentonSansF"/>
                        </a:defRPr>
                      </a:pPr>
                      <a:endParaRPr sz="700"/>
                    </a:p>
                  </a:txBody>
                  <a:tcPr marL="25400" marR="25400" marT="25400" marB="25400" anchor="ctr" horzOverflow="overflow">
                    <a:lnL w="0">
                      <a:miter lim="400000"/>
                    </a:lnL>
                    <a:lnR w="25400">
                      <a:solidFill>
                        <a:schemeClr val="accent1">
                          <a:hueOff val="-11708571"/>
                          <a:satOff val="-92105"/>
                          <a:lumOff val="44705"/>
                        </a:schemeClr>
                      </a:solidFill>
                      <a:miter lim="400000"/>
                    </a:lnR>
                    <a:lnT w="0">
                      <a:miter lim="400000"/>
                    </a:lnT>
                    <a:lnB w="0">
                      <a:miter lim="400000"/>
                    </a:lnB>
                    <a:solidFill>
                      <a:schemeClr val="accent2">
                        <a:hueOff val="-10800000"/>
                        <a:satOff val="-100000"/>
                        <a:lumOff val="54117"/>
                      </a:schemeClr>
                    </a:solidFill>
                  </a:tcPr>
                </a:tc>
                <a:tc>
                  <a:txBody>
                    <a:bodyPr/>
                    <a:lstStyle/>
                    <a:p>
                      <a:pPr algn="l" defTabSz="822960">
                        <a:lnSpc>
                          <a:spcPct val="120000"/>
                        </a:lnSpc>
                        <a:defRPr sz="1400" spc="56">
                          <a:sym typeface="BentonSansF"/>
                        </a:defRPr>
                      </a:pPr>
                      <a:endParaRPr sz="700"/>
                    </a:p>
                  </a:txBody>
                  <a:tcPr marL="25400" marR="25400" marT="25400" marB="25400" anchor="ctr" horzOverflow="overflow">
                    <a:lnL w="25400">
                      <a:solidFill>
                        <a:schemeClr val="accent1">
                          <a:hueOff val="-11708571"/>
                          <a:satOff val="-92105"/>
                          <a:lumOff val="44705"/>
                        </a:schemeClr>
                      </a:solidFill>
                      <a:miter lim="400000"/>
                    </a:lnL>
                    <a:lnR w="25400">
                      <a:solidFill>
                        <a:schemeClr val="accent1">
                          <a:hueOff val="-11708571"/>
                          <a:satOff val="-92105"/>
                          <a:lumOff val="44705"/>
                        </a:schemeClr>
                      </a:solidFill>
                      <a:miter lim="400000"/>
                    </a:lnR>
                    <a:lnT w="0">
                      <a:miter lim="400000"/>
                    </a:lnT>
                    <a:lnB w="0">
                      <a:miter lim="400000"/>
                    </a:lnB>
                    <a:solidFill>
                      <a:schemeClr val="accent2">
                        <a:hueOff val="-10800000"/>
                        <a:satOff val="-100000"/>
                        <a:lumOff val="54117"/>
                      </a:schemeClr>
                    </a:solidFill>
                  </a:tcPr>
                </a:tc>
                <a:tc>
                  <a:txBody>
                    <a:bodyPr/>
                    <a:lstStyle/>
                    <a:p>
                      <a:pPr algn="l" defTabSz="822960">
                        <a:lnSpc>
                          <a:spcPct val="120000"/>
                        </a:lnSpc>
                        <a:defRPr sz="1400" spc="56">
                          <a:sym typeface="BentonSansF"/>
                        </a:defRPr>
                      </a:pPr>
                      <a:endParaRPr sz="700"/>
                    </a:p>
                  </a:txBody>
                  <a:tcPr marL="25400" marR="25400" marT="25400" marB="25400" anchor="ctr" horzOverflow="overflow">
                    <a:lnL w="25400">
                      <a:solidFill>
                        <a:schemeClr val="accent1">
                          <a:hueOff val="-11708571"/>
                          <a:satOff val="-92105"/>
                          <a:lumOff val="44705"/>
                        </a:schemeClr>
                      </a:solidFill>
                      <a:miter lim="400000"/>
                    </a:lnL>
                    <a:lnR w="25400">
                      <a:solidFill>
                        <a:schemeClr val="accent1">
                          <a:hueOff val="-11708571"/>
                          <a:satOff val="-92105"/>
                          <a:lumOff val="44705"/>
                        </a:schemeClr>
                      </a:solidFill>
                      <a:miter lim="400000"/>
                    </a:lnR>
                    <a:lnT w="0">
                      <a:miter lim="400000"/>
                    </a:lnT>
                    <a:lnB w="0">
                      <a:miter lim="400000"/>
                    </a:lnB>
                    <a:noFill/>
                  </a:tcPr>
                </a:tc>
                <a:tc>
                  <a:txBody>
                    <a:bodyPr/>
                    <a:lstStyle/>
                    <a:p>
                      <a:pPr algn="l" defTabSz="822960">
                        <a:lnSpc>
                          <a:spcPct val="120000"/>
                        </a:lnSpc>
                        <a:defRPr sz="1400" spc="56">
                          <a:sym typeface="BentonSansF"/>
                        </a:defRPr>
                      </a:pPr>
                      <a:endParaRPr sz="700"/>
                    </a:p>
                  </a:txBody>
                  <a:tcPr marL="25400" marR="25400" marT="25400" marB="25400" anchor="ctr" horzOverflow="overflow">
                    <a:lnL w="25400">
                      <a:solidFill>
                        <a:schemeClr val="accent1">
                          <a:hueOff val="-11708571"/>
                          <a:satOff val="-92105"/>
                          <a:lumOff val="44705"/>
                        </a:schemeClr>
                      </a:solidFill>
                      <a:miter lim="400000"/>
                    </a:lnL>
                    <a:lnR w="25400">
                      <a:solidFill>
                        <a:schemeClr val="accent1">
                          <a:hueOff val="-11708571"/>
                          <a:satOff val="-92105"/>
                          <a:lumOff val="44705"/>
                        </a:schemeClr>
                      </a:solidFill>
                      <a:miter lim="400000"/>
                    </a:lnR>
                    <a:lnT w="0">
                      <a:miter lim="400000"/>
                    </a:lnT>
                    <a:lnB w="0">
                      <a:miter lim="400000"/>
                    </a:lnB>
                    <a:solidFill>
                      <a:schemeClr val="accent2">
                        <a:hueOff val="-10800000"/>
                        <a:satOff val="-100000"/>
                        <a:lumOff val="54117"/>
                      </a:schemeClr>
                    </a:solidFill>
                  </a:tcPr>
                </a:tc>
                <a:tc>
                  <a:txBody>
                    <a:bodyPr/>
                    <a:lstStyle/>
                    <a:p>
                      <a:pPr algn="l" defTabSz="822960">
                        <a:lnSpc>
                          <a:spcPct val="120000"/>
                        </a:lnSpc>
                        <a:defRPr sz="1400" spc="56">
                          <a:sym typeface="BentonSansF"/>
                        </a:defRPr>
                      </a:pPr>
                      <a:endParaRPr sz="700"/>
                    </a:p>
                  </a:txBody>
                  <a:tcPr marL="25400" marR="25400" marT="25400" marB="25400" anchor="ctr" horzOverflow="overflow">
                    <a:lnL w="25400">
                      <a:solidFill>
                        <a:schemeClr val="accent1">
                          <a:hueOff val="-11708571"/>
                          <a:satOff val="-92105"/>
                          <a:lumOff val="44705"/>
                        </a:schemeClr>
                      </a:solidFill>
                      <a:miter lim="400000"/>
                    </a:lnL>
                    <a:lnR w="25400">
                      <a:solidFill>
                        <a:schemeClr val="accent1">
                          <a:hueOff val="-11708571"/>
                          <a:satOff val="-92105"/>
                          <a:lumOff val="44705"/>
                        </a:schemeClr>
                      </a:solidFill>
                      <a:miter lim="400000"/>
                    </a:lnR>
                    <a:lnT w="0">
                      <a:miter lim="400000"/>
                    </a:lnT>
                    <a:lnB w="0">
                      <a:miter lim="400000"/>
                    </a:lnB>
                    <a:solidFill>
                      <a:schemeClr val="accent2">
                        <a:hueOff val="-10800000"/>
                        <a:satOff val="-100000"/>
                        <a:lumOff val="54117"/>
                      </a:schemeClr>
                    </a:solidFill>
                  </a:tcPr>
                </a:tc>
                <a:tc>
                  <a:txBody>
                    <a:bodyPr/>
                    <a:lstStyle/>
                    <a:p>
                      <a:pPr algn="l" defTabSz="822960">
                        <a:lnSpc>
                          <a:spcPct val="120000"/>
                        </a:lnSpc>
                        <a:defRPr sz="1400" spc="56">
                          <a:sym typeface="BentonSansF"/>
                        </a:defRPr>
                      </a:pPr>
                      <a:endParaRPr sz="700"/>
                    </a:p>
                  </a:txBody>
                  <a:tcPr marL="25400" marR="25400" marT="25400" marB="25400" anchor="ctr" horzOverflow="overflow">
                    <a:lnL w="25400">
                      <a:solidFill>
                        <a:schemeClr val="accent1">
                          <a:hueOff val="-11708571"/>
                          <a:satOff val="-92105"/>
                          <a:lumOff val="44705"/>
                        </a:schemeClr>
                      </a:solidFill>
                      <a:miter lim="400000"/>
                    </a:lnL>
                    <a:lnR w="25400">
                      <a:solidFill>
                        <a:schemeClr val="accent1">
                          <a:hueOff val="-11708571"/>
                          <a:satOff val="-92105"/>
                          <a:lumOff val="44705"/>
                        </a:schemeClr>
                      </a:solidFill>
                      <a:miter lim="400000"/>
                    </a:lnR>
                    <a:lnT w="0">
                      <a:miter lim="400000"/>
                    </a:lnT>
                    <a:lnB w="0">
                      <a:miter lim="400000"/>
                    </a:lnB>
                    <a:noFill/>
                  </a:tcPr>
                </a:tc>
                <a:tc>
                  <a:txBody>
                    <a:bodyPr/>
                    <a:lstStyle/>
                    <a:p>
                      <a:pPr algn="l" defTabSz="822960">
                        <a:lnSpc>
                          <a:spcPct val="120000"/>
                        </a:lnSpc>
                        <a:defRPr sz="1400" spc="56">
                          <a:sym typeface="BentonSansF"/>
                        </a:defRPr>
                      </a:pPr>
                      <a:endParaRPr sz="700"/>
                    </a:p>
                  </a:txBody>
                  <a:tcPr marL="25400" marR="25400" marT="25400" marB="25400" anchor="ctr" horzOverflow="overflow">
                    <a:lnL w="25400">
                      <a:solidFill>
                        <a:schemeClr val="accent1">
                          <a:hueOff val="-11708571"/>
                          <a:satOff val="-92105"/>
                          <a:lumOff val="44705"/>
                        </a:schemeClr>
                      </a:solidFill>
                      <a:miter lim="400000"/>
                    </a:lnL>
                    <a:lnR w="25400">
                      <a:solidFill>
                        <a:schemeClr val="accent1">
                          <a:hueOff val="-11708571"/>
                          <a:satOff val="-92105"/>
                          <a:lumOff val="44705"/>
                        </a:schemeClr>
                      </a:solidFill>
                      <a:miter lim="400000"/>
                    </a:lnR>
                    <a:lnT w="0">
                      <a:miter lim="400000"/>
                    </a:lnT>
                    <a:lnB w="0">
                      <a:miter lim="400000"/>
                    </a:lnB>
                    <a:solidFill>
                      <a:schemeClr val="accent2">
                        <a:hueOff val="-10800000"/>
                        <a:satOff val="-100000"/>
                        <a:lumOff val="54117"/>
                      </a:schemeClr>
                    </a:solidFill>
                  </a:tcPr>
                </a:tc>
                <a:tc>
                  <a:txBody>
                    <a:bodyPr/>
                    <a:lstStyle/>
                    <a:p>
                      <a:pPr algn="l" defTabSz="822960">
                        <a:lnSpc>
                          <a:spcPct val="120000"/>
                        </a:lnSpc>
                        <a:defRPr sz="1400" spc="56">
                          <a:sym typeface="BentonSansF"/>
                        </a:defRPr>
                      </a:pPr>
                      <a:endParaRPr sz="700"/>
                    </a:p>
                  </a:txBody>
                  <a:tcPr marL="25400" marR="25400" marT="25400" marB="25400" anchor="ctr" horzOverflow="overflow">
                    <a:lnL w="25400">
                      <a:solidFill>
                        <a:schemeClr val="accent1">
                          <a:hueOff val="-11708571"/>
                          <a:satOff val="-92105"/>
                          <a:lumOff val="44705"/>
                        </a:schemeClr>
                      </a:solidFill>
                      <a:miter lim="400000"/>
                    </a:lnL>
                    <a:lnR w="25400">
                      <a:solidFill>
                        <a:schemeClr val="accent1">
                          <a:hueOff val="-11708571"/>
                          <a:satOff val="-92105"/>
                          <a:lumOff val="44705"/>
                        </a:schemeClr>
                      </a:solidFill>
                      <a:miter lim="400000"/>
                    </a:lnR>
                    <a:lnT w="0">
                      <a:miter lim="400000"/>
                    </a:lnT>
                    <a:lnB w="0">
                      <a:miter lim="400000"/>
                    </a:lnB>
                    <a:solidFill>
                      <a:schemeClr val="accent2">
                        <a:hueOff val="-10800000"/>
                        <a:satOff val="-100000"/>
                        <a:lumOff val="54117"/>
                      </a:schemeClr>
                    </a:solidFill>
                  </a:tcPr>
                </a:tc>
                <a:tc>
                  <a:txBody>
                    <a:bodyPr/>
                    <a:lstStyle/>
                    <a:p>
                      <a:pPr algn="l" defTabSz="822960">
                        <a:lnSpc>
                          <a:spcPct val="120000"/>
                        </a:lnSpc>
                        <a:defRPr sz="1400" spc="56">
                          <a:sym typeface="BentonSansF"/>
                        </a:defRPr>
                      </a:pPr>
                      <a:endParaRPr sz="700"/>
                    </a:p>
                  </a:txBody>
                  <a:tcPr marL="25400" marR="25400" marT="25400" marB="25400" anchor="ctr" horzOverflow="overflow">
                    <a:lnL w="25400">
                      <a:solidFill>
                        <a:schemeClr val="accent1">
                          <a:hueOff val="-11708571"/>
                          <a:satOff val="-92105"/>
                          <a:lumOff val="44705"/>
                        </a:schemeClr>
                      </a:solidFill>
                      <a:miter lim="400000"/>
                    </a:lnL>
                    <a:lnR w="25400">
                      <a:solidFill>
                        <a:schemeClr val="accent1">
                          <a:hueOff val="-11708571"/>
                          <a:satOff val="-92105"/>
                          <a:lumOff val="44705"/>
                        </a:schemeClr>
                      </a:solidFill>
                      <a:miter lim="400000"/>
                    </a:lnR>
                    <a:lnT w="0">
                      <a:miter lim="400000"/>
                    </a:lnT>
                    <a:lnB w="0">
                      <a:miter lim="400000"/>
                    </a:lnB>
                    <a:solidFill>
                      <a:schemeClr val="accent2">
                        <a:hueOff val="-10800000"/>
                        <a:satOff val="-100000"/>
                        <a:lumOff val="54117"/>
                      </a:schemeClr>
                    </a:solidFill>
                  </a:tcPr>
                </a:tc>
                <a:tc>
                  <a:txBody>
                    <a:bodyPr/>
                    <a:lstStyle/>
                    <a:p>
                      <a:pPr algn="l" defTabSz="822960">
                        <a:lnSpc>
                          <a:spcPct val="120000"/>
                        </a:lnSpc>
                        <a:defRPr sz="1400" spc="56">
                          <a:sym typeface="BentonSansF"/>
                        </a:defRPr>
                      </a:pPr>
                      <a:endParaRPr sz="700"/>
                    </a:p>
                  </a:txBody>
                  <a:tcPr marL="25400" marR="25400" marT="25400" marB="25400" anchor="ctr" horzOverflow="overflow">
                    <a:lnL w="25400">
                      <a:solidFill>
                        <a:schemeClr val="accent1">
                          <a:hueOff val="-11708571"/>
                          <a:satOff val="-92105"/>
                          <a:lumOff val="44705"/>
                        </a:schemeClr>
                      </a:solidFill>
                      <a:miter lim="400000"/>
                    </a:lnL>
                    <a:lnR w="25400">
                      <a:solidFill>
                        <a:schemeClr val="accent1">
                          <a:hueOff val="-11708571"/>
                          <a:satOff val="-92105"/>
                          <a:lumOff val="44705"/>
                        </a:schemeClr>
                      </a:solidFill>
                      <a:miter lim="400000"/>
                    </a:lnR>
                    <a:lnT w="0">
                      <a:miter lim="400000"/>
                    </a:lnT>
                    <a:lnB w="0">
                      <a:miter lim="400000"/>
                    </a:lnB>
                    <a:solidFill>
                      <a:schemeClr val="accent2">
                        <a:hueOff val="-10800000"/>
                        <a:satOff val="-100000"/>
                        <a:lumOff val="54117"/>
                      </a:schemeClr>
                    </a:solidFill>
                  </a:tcPr>
                </a:tc>
                <a:tc>
                  <a:txBody>
                    <a:bodyPr/>
                    <a:lstStyle/>
                    <a:p>
                      <a:pPr algn="l" defTabSz="822960">
                        <a:lnSpc>
                          <a:spcPct val="120000"/>
                        </a:lnSpc>
                        <a:defRPr sz="1400" spc="56">
                          <a:sym typeface="BentonSansF"/>
                        </a:defRPr>
                      </a:pPr>
                      <a:endParaRPr sz="700"/>
                    </a:p>
                  </a:txBody>
                  <a:tcPr marL="25400" marR="25400" marT="25400" marB="25400" anchor="ctr" horzOverflow="overflow">
                    <a:lnL w="25400">
                      <a:solidFill>
                        <a:schemeClr val="accent1">
                          <a:hueOff val="-11708571"/>
                          <a:satOff val="-92105"/>
                          <a:lumOff val="44705"/>
                        </a:schemeClr>
                      </a:solidFill>
                      <a:miter lim="400000"/>
                    </a:lnL>
                    <a:lnR w="25400">
                      <a:solidFill>
                        <a:schemeClr val="accent1">
                          <a:hueOff val="-11708571"/>
                          <a:satOff val="-92105"/>
                          <a:lumOff val="44705"/>
                        </a:schemeClr>
                      </a:solidFill>
                      <a:miter lim="400000"/>
                    </a:lnR>
                    <a:lnT w="0">
                      <a:miter lim="400000"/>
                    </a:lnT>
                    <a:lnB w="0">
                      <a:miter lim="400000"/>
                    </a:lnB>
                    <a:noFill/>
                  </a:tcPr>
                </a:tc>
                <a:tc>
                  <a:txBody>
                    <a:bodyPr/>
                    <a:lstStyle/>
                    <a:p>
                      <a:pPr algn="l" defTabSz="822960">
                        <a:lnSpc>
                          <a:spcPct val="120000"/>
                        </a:lnSpc>
                        <a:defRPr sz="1400" spc="56">
                          <a:sym typeface="BentonSansF"/>
                        </a:defRPr>
                      </a:pPr>
                      <a:endParaRPr sz="700"/>
                    </a:p>
                  </a:txBody>
                  <a:tcPr marL="25400" marR="25400" marT="25400" marB="25400" anchor="ctr" horzOverflow="overflow">
                    <a:lnL w="25400">
                      <a:solidFill>
                        <a:schemeClr val="accent1">
                          <a:hueOff val="-11708571"/>
                          <a:satOff val="-92105"/>
                          <a:lumOff val="44705"/>
                        </a:schemeClr>
                      </a:solidFill>
                      <a:miter lim="400000"/>
                    </a:lnL>
                    <a:lnR w="25400">
                      <a:solidFill>
                        <a:schemeClr val="accent1">
                          <a:hueOff val="-11708571"/>
                          <a:satOff val="-92105"/>
                          <a:lumOff val="44705"/>
                        </a:schemeClr>
                      </a:solidFill>
                      <a:miter lim="400000"/>
                    </a:lnR>
                    <a:lnT w="0">
                      <a:miter lim="400000"/>
                    </a:lnT>
                    <a:lnB w="0">
                      <a:miter lim="400000"/>
                    </a:lnB>
                    <a:solidFill>
                      <a:schemeClr val="accent2">
                        <a:hueOff val="-10800000"/>
                        <a:satOff val="-100000"/>
                        <a:lumOff val="54117"/>
                      </a:schemeClr>
                    </a:solidFill>
                  </a:tcPr>
                </a:tc>
                <a:tc>
                  <a:txBody>
                    <a:bodyPr/>
                    <a:lstStyle/>
                    <a:p>
                      <a:pPr algn="l" defTabSz="822960">
                        <a:lnSpc>
                          <a:spcPct val="120000"/>
                        </a:lnSpc>
                        <a:defRPr sz="1400" spc="56">
                          <a:sym typeface="BentonSansF"/>
                        </a:defRPr>
                      </a:pPr>
                      <a:endParaRPr sz="700"/>
                    </a:p>
                  </a:txBody>
                  <a:tcPr marL="25400" marR="25400" marT="25400" marB="25400" anchor="ctr" horzOverflow="overflow">
                    <a:lnL w="25400">
                      <a:solidFill>
                        <a:schemeClr val="accent1">
                          <a:hueOff val="-11708571"/>
                          <a:satOff val="-92105"/>
                          <a:lumOff val="44705"/>
                        </a:schemeClr>
                      </a:solidFill>
                      <a:miter lim="400000"/>
                    </a:lnL>
                    <a:lnR w="12700">
                      <a:solidFill>
                        <a:schemeClr val="accent1">
                          <a:hueOff val="-11708571"/>
                          <a:satOff val="-92105"/>
                          <a:lumOff val="44705"/>
                        </a:schemeClr>
                      </a:solidFill>
                      <a:miter lim="400000"/>
                    </a:lnR>
                    <a:lnT w="0">
                      <a:miter lim="400000"/>
                    </a:lnT>
                    <a:lnB w="0">
                      <a:miter lim="400000"/>
                    </a:lnB>
                    <a:solidFill>
                      <a:schemeClr val="accent2">
                        <a:hueOff val="-10800000"/>
                        <a:satOff val="-100000"/>
                        <a:lumOff val="54117"/>
                      </a:schemeClr>
                    </a:solidFill>
                  </a:tcPr>
                </a:tc>
                <a:extLst>
                  <a:ext uri="{0D108BD9-81ED-4DB2-BD59-A6C34878D82A}">
                    <a16:rowId xmlns:a16="http://schemas.microsoft.com/office/drawing/2014/main" xmlns="" val="10014"/>
                  </a:ext>
                </a:extLst>
              </a:tr>
              <a:tr h="182880">
                <a:tc>
                  <a:txBody>
                    <a:bodyPr/>
                    <a:lstStyle/>
                    <a:p>
                      <a:pPr algn="l" defTabSz="822960">
                        <a:lnSpc>
                          <a:spcPct val="120000"/>
                        </a:lnSpc>
                        <a:defRPr sz="1400" spc="56">
                          <a:latin typeface="BentonSansF Medium"/>
                          <a:ea typeface="BentonSansF Medium"/>
                          <a:cs typeface="BentonSansF Medium"/>
                          <a:sym typeface="BentonSansF Medium"/>
                        </a:defRPr>
                      </a:pPr>
                      <a:endParaRPr sz="700"/>
                    </a:p>
                  </a:txBody>
                  <a:tcPr marL="0" marR="0" marT="0" marB="0" anchor="ctr" horzOverflow="overflow">
                    <a:lnL w="0">
                      <a:miter lim="400000"/>
                    </a:lnL>
                    <a:lnR w="0">
                      <a:miter lim="400000"/>
                    </a:lnR>
                    <a:lnT w="12700">
                      <a:solidFill>
                        <a:schemeClr val="accent1">
                          <a:hueOff val="-11708571"/>
                          <a:satOff val="-92105"/>
                          <a:lumOff val="44705"/>
                        </a:schemeClr>
                      </a:solidFill>
                      <a:miter lim="400000"/>
                    </a:lnT>
                    <a:lnB w="12700">
                      <a:solidFill>
                        <a:schemeClr val="accent1">
                          <a:hueOff val="-11708571"/>
                          <a:satOff val="-92105"/>
                          <a:lumOff val="44705"/>
                        </a:schemeClr>
                      </a:solidFill>
                      <a:miter lim="400000"/>
                    </a:lnB>
                  </a:tcPr>
                </a:tc>
                <a:tc>
                  <a:txBody>
                    <a:bodyPr/>
                    <a:lstStyle/>
                    <a:p>
                      <a:pPr algn="l" defTabSz="1244600">
                        <a:tabLst>
                          <a:tab pos="1765300" algn="l"/>
                        </a:tabLst>
                        <a:defRPr sz="900">
                          <a:uFill>
                            <a:solidFill>
                              <a:srgbClr val="000000"/>
                            </a:solidFill>
                          </a:uFill>
                          <a:latin typeface="BentonSansF Medium"/>
                          <a:ea typeface="BentonSansF Medium"/>
                          <a:cs typeface="BentonSansF Medium"/>
                          <a:sym typeface="BentonSansF Medium"/>
                        </a:defRPr>
                      </a:pPr>
                      <a:endParaRPr sz="500"/>
                    </a:p>
                  </a:txBody>
                  <a:tcPr marL="25400" marR="25400" marT="25400" marB="25400" anchor="ctr" horzOverflow="overflow">
                    <a:lnL w="0">
                      <a:miter lim="400000"/>
                    </a:lnL>
                    <a:lnR w="0">
                      <a:miter lim="400000"/>
                    </a:lnR>
                    <a:lnT w="12700">
                      <a:solidFill>
                        <a:schemeClr val="accent1">
                          <a:hueOff val="-11708571"/>
                          <a:satOff val="-92105"/>
                          <a:lumOff val="44705"/>
                        </a:schemeClr>
                      </a:solidFill>
                      <a:miter lim="400000"/>
                    </a:lnT>
                    <a:lnB w="12700">
                      <a:solidFill>
                        <a:schemeClr val="accent1">
                          <a:hueOff val="-11708571"/>
                          <a:satOff val="-92105"/>
                          <a:lumOff val="44705"/>
                        </a:schemeClr>
                      </a:solidFill>
                      <a:miter lim="400000"/>
                    </a:lnB>
                    <a:noFill/>
                  </a:tcPr>
                </a:tc>
                <a:tc>
                  <a:txBody>
                    <a:bodyPr/>
                    <a:lstStyle/>
                    <a:p>
                      <a:pPr algn="l" defTabSz="822960">
                        <a:lnSpc>
                          <a:spcPct val="120000"/>
                        </a:lnSpc>
                        <a:defRPr sz="1400" spc="56">
                          <a:sym typeface="BentonSansF"/>
                        </a:defRPr>
                      </a:pPr>
                      <a:endParaRPr sz="700"/>
                    </a:p>
                  </a:txBody>
                  <a:tcPr marL="25400" marR="25400" marT="25400" marB="25400" anchor="ctr" horzOverflow="overflow">
                    <a:lnL w="0">
                      <a:miter lim="400000"/>
                    </a:lnL>
                    <a:lnR w="25400">
                      <a:solidFill>
                        <a:schemeClr val="accent1">
                          <a:hueOff val="-11708571"/>
                          <a:satOff val="-92105"/>
                          <a:lumOff val="44705"/>
                        </a:schemeClr>
                      </a:solidFill>
                      <a:miter lim="400000"/>
                    </a:lnR>
                    <a:lnT w="0">
                      <a:miter lim="400000"/>
                    </a:lnT>
                    <a:lnB w="0">
                      <a:miter lim="400000"/>
                    </a:lnB>
                    <a:solidFill>
                      <a:schemeClr val="accent2">
                        <a:hueOff val="-10800000"/>
                        <a:satOff val="-100000"/>
                        <a:lumOff val="54117"/>
                      </a:schemeClr>
                    </a:solidFill>
                  </a:tcPr>
                </a:tc>
                <a:tc>
                  <a:txBody>
                    <a:bodyPr/>
                    <a:lstStyle/>
                    <a:p>
                      <a:pPr algn="l" defTabSz="822960">
                        <a:lnSpc>
                          <a:spcPct val="120000"/>
                        </a:lnSpc>
                        <a:defRPr sz="1400" spc="56">
                          <a:sym typeface="BentonSansF"/>
                        </a:defRPr>
                      </a:pPr>
                      <a:endParaRPr sz="700"/>
                    </a:p>
                  </a:txBody>
                  <a:tcPr marL="25400" marR="25400" marT="25400" marB="25400" anchor="ctr" horzOverflow="overflow">
                    <a:lnL w="25400">
                      <a:solidFill>
                        <a:schemeClr val="accent1">
                          <a:hueOff val="-11708571"/>
                          <a:satOff val="-92105"/>
                          <a:lumOff val="44705"/>
                        </a:schemeClr>
                      </a:solidFill>
                      <a:miter lim="400000"/>
                    </a:lnL>
                    <a:lnR w="25400">
                      <a:solidFill>
                        <a:schemeClr val="accent1">
                          <a:hueOff val="-11708571"/>
                          <a:satOff val="-92105"/>
                          <a:lumOff val="44705"/>
                        </a:schemeClr>
                      </a:solidFill>
                      <a:miter lim="400000"/>
                    </a:lnR>
                    <a:lnT w="0">
                      <a:miter lim="400000"/>
                    </a:lnT>
                    <a:lnB w="0">
                      <a:miter lim="400000"/>
                    </a:lnB>
                    <a:solidFill>
                      <a:schemeClr val="accent2">
                        <a:hueOff val="-10800000"/>
                        <a:satOff val="-100000"/>
                        <a:lumOff val="54117"/>
                      </a:schemeClr>
                    </a:solidFill>
                  </a:tcPr>
                </a:tc>
                <a:tc>
                  <a:txBody>
                    <a:bodyPr/>
                    <a:lstStyle/>
                    <a:p>
                      <a:pPr algn="l" defTabSz="822960">
                        <a:lnSpc>
                          <a:spcPct val="120000"/>
                        </a:lnSpc>
                        <a:defRPr sz="1400" spc="56">
                          <a:sym typeface="BentonSansF"/>
                        </a:defRPr>
                      </a:pPr>
                      <a:endParaRPr sz="700"/>
                    </a:p>
                  </a:txBody>
                  <a:tcPr marL="25400" marR="25400" marT="25400" marB="25400" anchor="ctr" horzOverflow="overflow">
                    <a:lnL w="25400">
                      <a:solidFill>
                        <a:schemeClr val="accent1">
                          <a:hueOff val="-11708571"/>
                          <a:satOff val="-92105"/>
                          <a:lumOff val="44705"/>
                        </a:schemeClr>
                      </a:solidFill>
                      <a:miter lim="400000"/>
                    </a:lnL>
                    <a:lnR w="25400">
                      <a:solidFill>
                        <a:schemeClr val="accent1">
                          <a:hueOff val="-11708571"/>
                          <a:satOff val="-92105"/>
                          <a:lumOff val="44705"/>
                        </a:schemeClr>
                      </a:solidFill>
                      <a:miter lim="400000"/>
                    </a:lnR>
                    <a:lnT w="0">
                      <a:miter lim="400000"/>
                    </a:lnT>
                    <a:lnB w="0">
                      <a:miter lim="400000"/>
                    </a:lnB>
                    <a:noFill/>
                  </a:tcPr>
                </a:tc>
                <a:tc>
                  <a:txBody>
                    <a:bodyPr/>
                    <a:lstStyle/>
                    <a:p>
                      <a:pPr algn="l" defTabSz="822960">
                        <a:lnSpc>
                          <a:spcPct val="120000"/>
                        </a:lnSpc>
                        <a:defRPr sz="1400" spc="56">
                          <a:sym typeface="BentonSansF"/>
                        </a:defRPr>
                      </a:pPr>
                      <a:endParaRPr sz="700"/>
                    </a:p>
                  </a:txBody>
                  <a:tcPr marL="25400" marR="25400" marT="25400" marB="25400" anchor="ctr" horzOverflow="overflow">
                    <a:lnL w="25400">
                      <a:solidFill>
                        <a:schemeClr val="accent1">
                          <a:hueOff val="-11708571"/>
                          <a:satOff val="-92105"/>
                          <a:lumOff val="44705"/>
                        </a:schemeClr>
                      </a:solidFill>
                      <a:miter lim="400000"/>
                    </a:lnL>
                    <a:lnR w="25400">
                      <a:solidFill>
                        <a:schemeClr val="accent1">
                          <a:hueOff val="-11708571"/>
                          <a:satOff val="-92105"/>
                          <a:lumOff val="44705"/>
                        </a:schemeClr>
                      </a:solidFill>
                      <a:miter lim="400000"/>
                    </a:lnR>
                    <a:lnT w="0">
                      <a:miter lim="400000"/>
                    </a:lnT>
                    <a:lnB w="0">
                      <a:miter lim="400000"/>
                    </a:lnB>
                    <a:solidFill>
                      <a:schemeClr val="accent2">
                        <a:hueOff val="-10800000"/>
                        <a:satOff val="-100000"/>
                        <a:lumOff val="54117"/>
                      </a:schemeClr>
                    </a:solidFill>
                  </a:tcPr>
                </a:tc>
                <a:tc>
                  <a:txBody>
                    <a:bodyPr/>
                    <a:lstStyle/>
                    <a:p>
                      <a:pPr algn="l" defTabSz="822960">
                        <a:lnSpc>
                          <a:spcPct val="120000"/>
                        </a:lnSpc>
                        <a:defRPr sz="1400" spc="56">
                          <a:sym typeface="BentonSansF"/>
                        </a:defRPr>
                      </a:pPr>
                      <a:endParaRPr sz="700"/>
                    </a:p>
                  </a:txBody>
                  <a:tcPr marL="25400" marR="25400" marT="25400" marB="25400" anchor="ctr" horzOverflow="overflow">
                    <a:lnL w="25400">
                      <a:solidFill>
                        <a:schemeClr val="accent1">
                          <a:hueOff val="-11708571"/>
                          <a:satOff val="-92105"/>
                          <a:lumOff val="44705"/>
                        </a:schemeClr>
                      </a:solidFill>
                      <a:miter lim="400000"/>
                    </a:lnL>
                    <a:lnR w="25400">
                      <a:solidFill>
                        <a:schemeClr val="accent1">
                          <a:hueOff val="-11708571"/>
                          <a:satOff val="-92105"/>
                          <a:lumOff val="44705"/>
                        </a:schemeClr>
                      </a:solidFill>
                      <a:miter lim="400000"/>
                    </a:lnR>
                    <a:lnT w="0">
                      <a:miter lim="400000"/>
                    </a:lnT>
                    <a:lnB w="0">
                      <a:miter lim="400000"/>
                    </a:lnB>
                    <a:solidFill>
                      <a:schemeClr val="accent2">
                        <a:hueOff val="-10800000"/>
                        <a:satOff val="-100000"/>
                        <a:lumOff val="54117"/>
                      </a:schemeClr>
                    </a:solidFill>
                  </a:tcPr>
                </a:tc>
                <a:tc>
                  <a:txBody>
                    <a:bodyPr/>
                    <a:lstStyle/>
                    <a:p>
                      <a:pPr algn="l" defTabSz="822960">
                        <a:lnSpc>
                          <a:spcPct val="120000"/>
                        </a:lnSpc>
                        <a:defRPr sz="1400" spc="56">
                          <a:sym typeface="BentonSansF"/>
                        </a:defRPr>
                      </a:pPr>
                      <a:endParaRPr sz="700"/>
                    </a:p>
                  </a:txBody>
                  <a:tcPr marL="25400" marR="25400" marT="25400" marB="25400" anchor="ctr" horzOverflow="overflow">
                    <a:lnL w="25400">
                      <a:solidFill>
                        <a:schemeClr val="accent1">
                          <a:hueOff val="-11708571"/>
                          <a:satOff val="-92105"/>
                          <a:lumOff val="44705"/>
                        </a:schemeClr>
                      </a:solidFill>
                      <a:miter lim="400000"/>
                    </a:lnL>
                    <a:lnR w="25400">
                      <a:solidFill>
                        <a:schemeClr val="accent1">
                          <a:hueOff val="-11708571"/>
                          <a:satOff val="-92105"/>
                          <a:lumOff val="44705"/>
                        </a:schemeClr>
                      </a:solidFill>
                      <a:miter lim="400000"/>
                    </a:lnR>
                    <a:lnT w="0">
                      <a:miter lim="400000"/>
                    </a:lnT>
                    <a:lnB w="0">
                      <a:miter lim="400000"/>
                    </a:lnB>
                    <a:noFill/>
                  </a:tcPr>
                </a:tc>
                <a:tc>
                  <a:txBody>
                    <a:bodyPr/>
                    <a:lstStyle/>
                    <a:p>
                      <a:pPr algn="l" defTabSz="822960">
                        <a:lnSpc>
                          <a:spcPct val="120000"/>
                        </a:lnSpc>
                        <a:defRPr sz="1400" spc="56">
                          <a:sym typeface="BentonSansF"/>
                        </a:defRPr>
                      </a:pPr>
                      <a:endParaRPr sz="700"/>
                    </a:p>
                  </a:txBody>
                  <a:tcPr marL="25400" marR="25400" marT="25400" marB="25400" anchor="ctr" horzOverflow="overflow">
                    <a:lnL w="25400">
                      <a:solidFill>
                        <a:schemeClr val="accent1">
                          <a:hueOff val="-11708571"/>
                          <a:satOff val="-92105"/>
                          <a:lumOff val="44705"/>
                        </a:schemeClr>
                      </a:solidFill>
                      <a:miter lim="400000"/>
                    </a:lnL>
                    <a:lnR w="25400">
                      <a:solidFill>
                        <a:schemeClr val="accent1">
                          <a:hueOff val="-11708571"/>
                          <a:satOff val="-92105"/>
                          <a:lumOff val="44705"/>
                        </a:schemeClr>
                      </a:solidFill>
                      <a:miter lim="400000"/>
                    </a:lnR>
                    <a:lnT w="0">
                      <a:miter lim="400000"/>
                    </a:lnT>
                    <a:lnB w="0">
                      <a:miter lim="400000"/>
                    </a:lnB>
                    <a:solidFill>
                      <a:schemeClr val="accent2">
                        <a:hueOff val="-10800000"/>
                        <a:satOff val="-100000"/>
                        <a:lumOff val="54117"/>
                      </a:schemeClr>
                    </a:solidFill>
                  </a:tcPr>
                </a:tc>
                <a:tc>
                  <a:txBody>
                    <a:bodyPr/>
                    <a:lstStyle/>
                    <a:p>
                      <a:pPr algn="l" defTabSz="822960">
                        <a:lnSpc>
                          <a:spcPct val="120000"/>
                        </a:lnSpc>
                        <a:defRPr sz="1400" spc="56">
                          <a:sym typeface="BentonSansF"/>
                        </a:defRPr>
                      </a:pPr>
                      <a:endParaRPr sz="700"/>
                    </a:p>
                  </a:txBody>
                  <a:tcPr marL="25400" marR="25400" marT="25400" marB="25400" anchor="ctr" horzOverflow="overflow">
                    <a:lnL w="25400">
                      <a:solidFill>
                        <a:schemeClr val="accent1">
                          <a:hueOff val="-11708571"/>
                          <a:satOff val="-92105"/>
                          <a:lumOff val="44705"/>
                        </a:schemeClr>
                      </a:solidFill>
                      <a:miter lim="400000"/>
                    </a:lnL>
                    <a:lnR w="25400">
                      <a:solidFill>
                        <a:schemeClr val="accent1">
                          <a:hueOff val="-11708571"/>
                          <a:satOff val="-92105"/>
                          <a:lumOff val="44705"/>
                        </a:schemeClr>
                      </a:solidFill>
                      <a:miter lim="400000"/>
                    </a:lnR>
                    <a:lnT w="0">
                      <a:miter lim="400000"/>
                    </a:lnT>
                    <a:lnB w="0">
                      <a:miter lim="400000"/>
                    </a:lnB>
                    <a:solidFill>
                      <a:schemeClr val="accent2">
                        <a:hueOff val="-10800000"/>
                        <a:satOff val="-100000"/>
                        <a:lumOff val="54117"/>
                      </a:schemeClr>
                    </a:solidFill>
                  </a:tcPr>
                </a:tc>
                <a:tc>
                  <a:txBody>
                    <a:bodyPr/>
                    <a:lstStyle/>
                    <a:p>
                      <a:pPr algn="l" defTabSz="822960">
                        <a:lnSpc>
                          <a:spcPct val="120000"/>
                        </a:lnSpc>
                        <a:defRPr sz="1400" spc="56">
                          <a:sym typeface="BentonSansF"/>
                        </a:defRPr>
                      </a:pPr>
                      <a:endParaRPr sz="700"/>
                    </a:p>
                  </a:txBody>
                  <a:tcPr marL="25400" marR="25400" marT="25400" marB="25400" anchor="ctr" horzOverflow="overflow">
                    <a:lnL w="25400">
                      <a:solidFill>
                        <a:schemeClr val="accent1">
                          <a:hueOff val="-11708571"/>
                          <a:satOff val="-92105"/>
                          <a:lumOff val="44705"/>
                        </a:schemeClr>
                      </a:solidFill>
                      <a:miter lim="400000"/>
                    </a:lnL>
                    <a:lnR w="25400">
                      <a:solidFill>
                        <a:schemeClr val="accent1">
                          <a:hueOff val="-11708571"/>
                          <a:satOff val="-92105"/>
                          <a:lumOff val="44705"/>
                        </a:schemeClr>
                      </a:solidFill>
                      <a:miter lim="400000"/>
                    </a:lnR>
                    <a:lnT w="0">
                      <a:miter lim="400000"/>
                    </a:lnT>
                    <a:lnB w="0">
                      <a:miter lim="400000"/>
                    </a:lnB>
                    <a:solidFill>
                      <a:schemeClr val="accent2">
                        <a:hueOff val="-10800000"/>
                        <a:satOff val="-100000"/>
                        <a:lumOff val="54117"/>
                      </a:schemeClr>
                    </a:solidFill>
                  </a:tcPr>
                </a:tc>
                <a:tc>
                  <a:txBody>
                    <a:bodyPr/>
                    <a:lstStyle/>
                    <a:p>
                      <a:pPr algn="l" defTabSz="822960">
                        <a:lnSpc>
                          <a:spcPct val="120000"/>
                        </a:lnSpc>
                        <a:defRPr sz="1400" spc="56">
                          <a:sym typeface="BentonSansF"/>
                        </a:defRPr>
                      </a:pPr>
                      <a:endParaRPr sz="700"/>
                    </a:p>
                  </a:txBody>
                  <a:tcPr marL="25400" marR="25400" marT="25400" marB="25400" anchor="ctr" horzOverflow="overflow">
                    <a:lnL w="25400">
                      <a:solidFill>
                        <a:schemeClr val="accent1">
                          <a:hueOff val="-11708571"/>
                          <a:satOff val="-92105"/>
                          <a:lumOff val="44705"/>
                        </a:schemeClr>
                      </a:solidFill>
                      <a:miter lim="400000"/>
                    </a:lnL>
                    <a:lnR w="25400">
                      <a:solidFill>
                        <a:schemeClr val="accent1">
                          <a:hueOff val="-11708571"/>
                          <a:satOff val="-92105"/>
                          <a:lumOff val="44705"/>
                        </a:schemeClr>
                      </a:solidFill>
                      <a:miter lim="400000"/>
                    </a:lnR>
                    <a:lnT w="0">
                      <a:miter lim="400000"/>
                    </a:lnT>
                    <a:lnB w="0">
                      <a:miter lim="400000"/>
                    </a:lnB>
                    <a:solidFill>
                      <a:schemeClr val="accent2">
                        <a:hueOff val="-10800000"/>
                        <a:satOff val="-100000"/>
                        <a:lumOff val="54117"/>
                      </a:schemeClr>
                    </a:solidFill>
                  </a:tcPr>
                </a:tc>
                <a:tc>
                  <a:txBody>
                    <a:bodyPr/>
                    <a:lstStyle/>
                    <a:p>
                      <a:pPr algn="l" defTabSz="822960">
                        <a:lnSpc>
                          <a:spcPct val="120000"/>
                        </a:lnSpc>
                        <a:defRPr sz="1400" spc="56">
                          <a:sym typeface="BentonSansF"/>
                        </a:defRPr>
                      </a:pPr>
                      <a:endParaRPr sz="700"/>
                    </a:p>
                  </a:txBody>
                  <a:tcPr marL="25400" marR="25400" marT="25400" marB="25400" anchor="ctr" horzOverflow="overflow">
                    <a:lnL w="25400">
                      <a:solidFill>
                        <a:schemeClr val="accent1">
                          <a:hueOff val="-11708571"/>
                          <a:satOff val="-92105"/>
                          <a:lumOff val="44705"/>
                        </a:schemeClr>
                      </a:solidFill>
                      <a:miter lim="400000"/>
                    </a:lnL>
                    <a:lnR w="25400">
                      <a:solidFill>
                        <a:schemeClr val="accent1">
                          <a:hueOff val="-11708571"/>
                          <a:satOff val="-92105"/>
                          <a:lumOff val="44705"/>
                        </a:schemeClr>
                      </a:solidFill>
                      <a:miter lim="400000"/>
                    </a:lnR>
                    <a:lnT w="0">
                      <a:miter lim="400000"/>
                    </a:lnT>
                    <a:lnB w="0">
                      <a:miter lim="400000"/>
                    </a:lnB>
                    <a:noFill/>
                  </a:tcPr>
                </a:tc>
                <a:tc>
                  <a:txBody>
                    <a:bodyPr/>
                    <a:lstStyle/>
                    <a:p>
                      <a:pPr algn="l" defTabSz="822960">
                        <a:lnSpc>
                          <a:spcPct val="120000"/>
                        </a:lnSpc>
                        <a:defRPr sz="1400" spc="56">
                          <a:sym typeface="BentonSansF"/>
                        </a:defRPr>
                      </a:pPr>
                      <a:endParaRPr sz="700"/>
                    </a:p>
                  </a:txBody>
                  <a:tcPr marL="25400" marR="25400" marT="25400" marB="25400" anchor="ctr" horzOverflow="overflow">
                    <a:lnL w="25400">
                      <a:solidFill>
                        <a:schemeClr val="accent1">
                          <a:hueOff val="-11708571"/>
                          <a:satOff val="-92105"/>
                          <a:lumOff val="44705"/>
                        </a:schemeClr>
                      </a:solidFill>
                      <a:miter lim="400000"/>
                    </a:lnL>
                    <a:lnR w="25400">
                      <a:solidFill>
                        <a:schemeClr val="accent1">
                          <a:hueOff val="-11708571"/>
                          <a:satOff val="-92105"/>
                          <a:lumOff val="44705"/>
                        </a:schemeClr>
                      </a:solidFill>
                      <a:miter lim="400000"/>
                    </a:lnR>
                    <a:lnT w="0">
                      <a:miter lim="400000"/>
                    </a:lnT>
                    <a:lnB w="0">
                      <a:miter lim="400000"/>
                    </a:lnB>
                    <a:solidFill>
                      <a:schemeClr val="accent2">
                        <a:hueOff val="-10800000"/>
                        <a:satOff val="-100000"/>
                        <a:lumOff val="54117"/>
                      </a:schemeClr>
                    </a:solidFill>
                  </a:tcPr>
                </a:tc>
                <a:tc>
                  <a:txBody>
                    <a:bodyPr/>
                    <a:lstStyle/>
                    <a:p>
                      <a:pPr algn="l" defTabSz="822960">
                        <a:lnSpc>
                          <a:spcPct val="120000"/>
                        </a:lnSpc>
                        <a:defRPr sz="1400" spc="56">
                          <a:sym typeface="BentonSansF"/>
                        </a:defRPr>
                      </a:pPr>
                      <a:endParaRPr sz="700"/>
                    </a:p>
                  </a:txBody>
                  <a:tcPr marL="25400" marR="25400" marT="25400" marB="25400" anchor="ctr" horzOverflow="overflow">
                    <a:lnL w="25400">
                      <a:solidFill>
                        <a:schemeClr val="accent1">
                          <a:hueOff val="-11708571"/>
                          <a:satOff val="-92105"/>
                          <a:lumOff val="44705"/>
                        </a:schemeClr>
                      </a:solidFill>
                      <a:miter lim="400000"/>
                    </a:lnL>
                    <a:lnR w="12700">
                      <a:solidFill>
                        <a:schemeClr val="accent1">
                          <a:hueOff val="-11708571"/>
                          <a:satOff val="-92105"/>
                          <a:lumOff val="44705"/>
                        </a:schemeClr>
                      </a:solidFill>
                      <a:miter lim="400000"/>
                    </a:lnR>
                    <a:lnT w="0">
                      <a:miter lim="400000"/>
                    </a:lnT>
                    <a:lnB w="0">
                      <a:miter lim="400000"/>
                    </a:lnB>
                    <a:solidFill>
                      <a:schemeClr val="accent2">
                        <a:hueOff val="-10800000"/>
                        <a:satOff val="-100000"/>
                        <a:lumOff val="54117"/>
                      </a:schemeClr>
                    </a:solidFill>
                  </a:tcPr>
                </a:tc>
                <a:extLst>
                  <a:ext uri="{0D108BD9-81ED-4DB2-BD59-A6C34878D82A}">
                    <a16:rowId xmlns:a16="http://schemas.microsoft.com/office/drawing/2014/main" xmlns="" val="10015"/>
                  </a:ext>
                </a:extLst>
              </a:tr>
              <a:tr h="182880">
                <a:tc>
                  <a:txBody>
                    <a:bodyPr/>
                    <a:lstStyle/>
                    <a:p>
                      <a:pPr algn="l" defTabSz="822960">
                        <a:lnSpc>
                          <a:spcPct val="120000"/>
                        </a:lnSpc>
                        <a:defRPr sz="1400" spc="56">
                          <a:latin typeface="BentonSansF Medium"/>
                          <a:ea typeface="BentonSansF Medium"/>
                          <a:cs typeface="BentonSansF Medium"/>
                          <a:sym typeface="BentonSansF Medium"/>
                        </a:defRPr>
                      </a:pPr>
                      <a:endParaRPr sz="700"/>
                    </a:p>
                  </a:txBody>
                  <a:tcPr marL="0" marR="0" marT="0" marB="0" anchor="ctr" horzOverflow="overflow">
                    <a:lnL w="0">
                      <a:miter lim="400000"/>
                    </a:lnL>
                    <a:lnR w="0">
                      <a:miter lim="400000"/>
                    </a:lnR>
                    <a:lnT w="12700">
                      <a:solidFill>
                        <a:schemeClr val="accent1">
                          <a:hueOff val="-11708571"/>
                          <a:satOff val="-92105"/>
                          <a:lumOff val="44705"/>
                        </a:schemeClr>
                      </a:solidFill>
                      <a:miter lim="400000"/>
                    </a:lnT>
                    <a:lnB w="12700">
                      <a:solidFill>
                        <a:srgbClr val="000000"/>
                      </a:solidFill>
                    </a:lnB>
                  </a:tcPr>
                </a:tc>
                <a:tc>
                  <a:txBody>
                    <a:bodyPr/>
                    <a:lstStyle/>
                    <a:p>
                      <a:pPr algn="l" defTabSz="1244600">
                        <a:tabLst>
                          <a:tab pos="1765300" algn="l"/>
                        </a:tabLst>
                        <a:defRPr sz="900">
                          <a:uFill>
                            <a:solidFill>
                              <a:srgbClr val="000000"/>
                            </a:solidFill>
                          </a:uFill>
                          <a:latin typeface="BentonSansF Medium"/>
                          <a:ea typeface="BentonSansF Medium"/>
                          <a:cs typeface="BentonSansF Medium"/>
                          <a:sym typeface="BentonSansF Medium"/>
                        </a:defRPr>
                      </a:pPr>
                      <a:endParaRPr sz="500"/>
                    </a:p>
                  </a:txBody>
                  <a:tcPr marL="25400" marR="25400" marT="25400" marB="25400" anchor="ctr" horzOverflow="overflow">
                    <a:lnL w="0">
                      <a:miter lim="400000"/>
                    </a:lnL>
                    <a:lnR w="0">
                      <a:miter lim="400000"/>
                    </a:lnR>
                    <a:lnT w="12700">
                      <a:solidFill>
                        <a:schemeClr val="accent1">
                          <a:hueOff val="-11708571"/>
                          <a:satOff val="-92105"/>
                          <a:lumOff val="44705"/>
                        </a:schemeClr>
                      </a:solidFill>
                      <a:miter lim="400000"/>
                    </a:lnT>
                    <a:lnB w="0">
                      <a:miter lim="400000"/>
                    </a:lnB>
                    <a:noFill/>
                  </a:tcPr>
                </a:tc>
                <a:tc>
                  <a:txBody>
                    <a:bodyPr/>
                    <a:lstStyle/>
                    <a:p>
                      <a:pPr algn="l" defTabSz="822960">
                        <a:lnSpc>
                          <a:spcPct val="120000"/>
                        </a:lnSpc>
                        <a:defRPr sz="1400" spc="56">
                          <a:sym typeface="BentonSansF"/>
                        </a:defRPr>
                      </a:pPr>
                      <a:endParaRPr sz="700"/>
                    </a:p>
                  </a:txBody>
                  <a:tcPr marL="25400" marR="25400" marT="25400" marB="25400" anchor="ctr" horzOverflow="overflow">
                    <a:lnL w="0">
                      <a:miter lim="400000"/>
                    </a:lnL>
                    <a:lnR w="25400">
                      <a:solidFill>
                        <a:schemeClr val="accent1">
                          <a:hueOff val="-11708571"/>
                          <a:satOff val="-92105"/>
                          <a:lumOff val="44705"/>
                        </a:schemeClr>
                      </a:solidFill>
                      <a:miter lim="400000"/>
                    </a:lnR>
                    <a:lnT w="0">
                      <a:miter lim="400000"/>
                    </a:lnT>
                    <a:lnB w="0">
                      <a:miter lim="400000"/>
                    </a:lnB>
                    <a:solidFill>
                      <a:schemeClr val="accent2">
                        <a:hueOff val="-10800000"/>
                        <a:satOff val="-100000"/>
                        <a:lumOff val="54117"/>
                      </a:schemeClr>
                    </a:solidFill>
                  </a:tcPr>
                </a:tc>
                <a:tc>
                  <a:txBody>
                    <a:bodyPr/>
                    <a:lstStyle/>
                    <a:p>
                      <a:pPr algn="l" defTabSz="822960">
                        <a:lnSpc>
                          <a:spcPct val="120000"/>
                        </a:lnSpc>
                        <a:defRPr sz="1400" spc="56">
                          <a:sym typeface="BentonSansF"/>
                        </a:defRPr>
                      </a:pPr>
                      <a:endParaRPr sz="700"/>
                    </a:p>
                  </a:txBody>
                  <a:tcPr marL="25400" marR="25400" marT="25400" marB="25400" anchor="ctr" horzOverflow="overflow">
                    <a:lnL w="25400">
                      <a:solidFill>
                        <a:schemeClr val="accent1">
                          <a:hueOff val="-11708571"/>
                          <a:satOff val="-92105"/>
                          <a:lumOff val="44705"/>
                        </a:schemeClr>
                      </a:solidFill>
                      <a:miter lim="400000"/>
                    </a:lnL>
                    <a:lnR w="25400">
                      <a:solidFill>
                        <a:schemeClr val="accent1">
                          <a:hueOff val="-11708571"/>
                          <a:satOff val="-92105"/>
                          <a:lumOff val="44705"/>
                        </a:schemeClr>
                      </a:solidFill>
                      <a:miter lim="400000"/>
                    </a:lnR>
                    <a:lnT w="0">
                      <a:miter lim="400000"/>
                    </a:lnT>
                    <a:lnB w="0">
                      <a:miter lim="400000"/>
                    </a:lnB>
                    <a:solidFill>
                      <a:schemeClr val="accent2">
                        <a:hueOff val="-10800000"/>
                        <a:satOff val="-100000"/>
                        <a:lumOff val="54117"/>
                      </a:schemeClr>
                    </a:solidFill>
                  </a:tcPr>
                </a:tc>
                <a:tc>
                  <a:txBody>
                    <a:bodyPr/>
                    <a:lstStyle/>
                    <a:p>
                      <a:pPr algn="l" defTabSz="822960">
                        <a:lnSpc>
                          <a:spcPct val="120000"/>
                        </a:lnSpc>
                        <a:defRPr sz="1400" spc="56">
                          <a:sym typeface="BentonSansF"/>
                        </a:defRPr>
                      </a:pPr>
                      <a:endParaRPr sz="700"/>
                    </a:p>
                  </a:txBody>
                  <a:tcPr marL="25400" marR="25400" marT="25400" marB="25400" anchor="ctr" horzOverflow="overflow">
                    <a:lnL w="25400">
                      <a:solidFill>
                        <a:schemeClr val="accent1">
                          <a:hueOff val="-11708571"/>
                          <a:satOff val="-92105"/>
                          <a:lumOff val="44705"/>
                        </a:schemeClr>
                      </a:solidFill>
                      <a:miter lim="400000"/>
                    </a:lnL>
                    <a:lnR w="25400">
                      <a:solidFill>
                        <a:schemeClr val="accent1">
                          <a:hueOff val="-11708571"/>
                          <a:satOff val="-92105"/>
                          <a:lumOff val="44705"/>
                        </a:schemeClr>
                      </a:solidFill>
                      <a:miter lim="400000"/>
                    </a:lnR>
                    <a:lnT w="0">
                      <a:miter lim="400000"/>
                    </a:lnT>
                    <a:lnB w="0">
                      <a:miter lim="400000"/>
                    </a:lnB>
                    <a:noFill/>
                  </a:tcPr>
                </a:tc>
                <a:tc>
                  <a:txBody>
                    <a:bodyPr/>
                    <a:lstStyle/>
                    <a:p>
                      <a:pPr algn="l" defTabSz="822960">
                        <a:lnSpc>
                          <a:spcPct val="120000"/>
                        </a:lnSpc>
                        <a:defRPr sz="1400" spc="56">
                          <a:sym typeface="BentonSansF"/>
                        </a:defRPr>
                      </a:pPr>
                      <a:endParaRPr sz="700"/>
                    </a:p>
                  </a:txBody>
                  <a:tcPr marL="25400" marR="25400" marT="25400" marB="25400" anchor="ctr" horzOverflow="overflow">
                    <a:lnL w="25400">
                      <a:solidFill>
                        <a:schemeClr val="accent1">
                          <a:hueOff val="-11708571"/>
                          <a:satOff val="-92105"/>
                          <a:lumOff val="44705"/>
                        </a:schemeClr>
                      </a:solidFill>
                      <a:miter lim="400000"/>
                    </a:lnL>
                    <a:lnR w="25400">
                      <a:solidFill>
                        <a:schemeClr val="accent1">
                          <a:hueOff val="-11708571"/>
                          <a:satOff val="-92105"/>
                          <a:lumOff val="44705"/>
                        </a:schemeClr>
                      </a:solidFill>
                      <a:miter lim="400000"/>
                    </a:lnR>
                    <a:lnT w="0">
                      <a:miter lim="400000"/>
                    </a:lnT>
                    <a:lnB w="0">
                      <a:miter lim="400000"/>
                    </a:lnB>
                    <a:solidFill>
                      <a:schemeClr val="accent2">
                        <a:hueOff val="-10800000"/>
                        <a:satOff val="-100000"/>
                        <a:lumOff val="54117"/>
                      </a:schemeClr>
                    </a:solidFill>
                  </a:tcPr>
                </a:tc>
                <a:tc>
                  <a:txBody>
                    <a:bodyPr/>
                    <a:lstStyle/>
                    <a:p>
                      <a:pPr algn="l" defTabSz="822960">
                        <a:lnSpc>
                          <a:spcPct val="120000"/>
                        </a:lnSpc>
                        <a:defRPr sz="1400" spc="56">
                          <a:sym typeface="BentonSansF"/>
                        </a:defRPr>
                      </a:pPr>
                      <a:endParaRPr sz="700"/>
                    </a:p>
                  </a:txBody>
                  <a:tcPr marL="25400" marR="25400" marT="25400" marB="25400" anchor="ctr" horzOverflow="overflow">
                    <a:lnL w="25400">
                      <a:solidFill>
                        <a:schemeClr val="accent1">
                          <a:hueOff val="-11708571"/>
                          <a:satOff val="-92105"/>
                          <a:lumOff val="44705"/>
                        </a:schemeClr>
                      </a:solidFill>
                      <a:miter lim="400000"/>
                    </a:lnL>
                    <a:lnR w="25400">
                      <a:solidFill>
                        <a:schemeClr val="accent1">
                          <a:hueOff val="-11708571"/>
                          <a:satOff val="-92105"/>
                          <a:lumOff val="44705"/>
                        </a:schemeClr>
                      </a:solidFill>
                      <a:miter lim="400000"/>
                    </a:lnR>
                    <a:lnT w="0">
                      <a:miter lim="400000"/>
                    </a:lnT>
                    <a:lnB w="0">
                      <a:miter lim="400000"/>
                    </a:lnB>
                    <a:solidFill>
                      <a:schemeClr val="accent2">
                        <a:hueOff val="-10800000"/>
                        <a:satOff val="-100000"/>
                        <a:lumOff val="54117"/>
                      </a:schemeClr>
                    </a:solidFill>
                  </a:tcPr>
                </a:tc>
                <a:tc>
                  <a:txBody>
                    <a:bodyPr/>
                    <a:lstStyle/>
                    <a:p>
                      <a:pPr algn="l" defTabSz="822960">
                        <a:lnSpc>
                          <a:spcPct val="120000"/>
                        </a:lnSpc>
                        <a:defRPr sz="1400" spc="56">
                          <a:sym typeface="BentonSansF"/>
                        </a:defRPr>
                      </a:pPr>
                      <a:endParaRPr sz="700"/>
                    </a:p>
                  </a:txBody>
                  <a:tcPr marL="25400" marR="25400" marT="25400" marB="25400" anchor="ctr" horzOverflow="overflow">
                    <a:lnL w="25400">
                      <a:solidFill>
                        <a:schemeClr val="accent1">
                          <a:hueOff val="-11708571"/>
                          <a:satOff val="-92105"/>
                          <a:lumOff val="44705"/>
                        </a:schemeClr>
                      </a:solidFill>
                      <a:miter lim="400000"/>
                    </a:lnL>
                    <a:lnR w="25400">
                      <a:solidFill>
                        <a:schemeClr val="accent1">
                          <a:hueOff val="-11708571"/>
                          <a:satOff val="-92105"/>
                          <a:lumOff val="44705"/>
                        </a:schemeClr>
                      </a:solidFill>
                      <a:miter lim="400000"/>
                    </a:lnR>
                    <a:lnT w="0">
                      <a:miter lim="400000"/>
                    </a:lnT>
                    <a:lnB w="0">
                      <a:miter lim="400000"/>
                    </a:lnB>
                    <a:noFill/>
                  </a:tcPr>
                </a:tc>
                <a:tc>
                  <a:txBody>
                    <a:bodyPr/>
                    <a:lstStyle/>
                    <a:p>
                      <a:pPr algn="l" defTabSz="822960">
                        <a:lnSpc>
                          <a:spcPct val="120000"/>
                        </a:lnSpc>
                        <a:defRPr sz="1400" spc="56">
                          <a:sym typeface="BentonSansF"/>
                        </a:defRPr>
                      </a:pPr>
                      <a:endParaRPr sz="700"/>
                    </a:p>
                  </a:txBody>
                  <a:tcPr marL="25400" marR="25400" marT="25400" marB="25400" anchor="ctr" horzOverflow="overflow">
                    <a:lnL w="25400">
                      <a:solidFill>
                        <a:schemeClr val="accent1">
                          <a:hueOff val="-11708571"/>
                          <a:satOff val="-92105"/>
                          <a:lumOff val="44705"/>
                        </a:schemeClr>
                      </a:solidFill>
                      <a:miter lim="400000"/>
                    </a:lnL>
                    <a:lnR w="25400">
                      <a:solidFill>
                        <a:schemeClr val="accent1">
                          <a:hueOff val="-11708571"/>
                          <a:satOff val="-92105"/>
                          <a:lumOff val="44705"/>
                        </a:schemeClr>
                      </a:solidFill>
                      <a:miter lim="400000"/>
                    </a:lnR>
                    <a:lnT w="0">
                      <a:miter lim="400000"/>
                    </a:lnT>
                    <a:lnB w="0">
                      <a:miter lim="400000"/>
                    </a:lnB>
                    <a:solidFill>
                      <a:schemeClr val="accent2">
                        <a:hueOff val="-10800000"/>
                        <a:satOff val="-100000"/>
                        <a:lumOff val="54117"/>
                      </a:schemeClr>
                    </a:solidFill>
                  </a:tcPr>
                </a:tc>
                <a:tc>
                  <a:txBody>
                    <a:bodyPr/>
                    <a:lstStyle/>
                    <a:p>
                      <a:pPr algn="l" defTabSz="822960">
                        <a:lnSpc>
                          <a:spcPct val="120000"/>
                        </a:lnSpc>
                        <a:defRPr sz="1400" spc="56">
                          <a:sym typeface="BentonSansF"/>
                        </a:defRPr>
                      </a:pPr>
                      <a:endParaRPr sz="700"/>
                    </a:p>
                  </a:txBody>
                  <a:tcPr marL="25400" marR="25400" marT="25400" marB="25400" anchor="ctr" horzOverflow="overflow">
                    <a:lnL w="25400">
                      <a:solidFill>
                        <a:schemeClr val="accent1">
                          <a:hueOff val="-11708571"/>
                          <a:satOff val="-92105"/>
                          <a:lumOff val="44705"/>
                        </a:schemeClr>
                      </a:solidFill>
                      <a:miter lim="400000"/>
                    </a:lnL>
                    <a:lnR w="25400">
                      <a:solidFill>
                        <a:schemeClr val="accent1">
                          <a:hueOff val="-11708571"/>
                          <a:satOff val="-92105"/>
                          <a:lumOff val="44705"/>
                        </a:schemeClr>
                      </a:solidFill>
                      <a:miter lim="400000"/>
                    </a:lnR>
                    <a:lnT w="0">
                      <a:miter lim="400000"/>
                    </a:lnT>
                    <a:lnB w="0">
                      <a:miter lim="400000"/>
                    </a:lnB>
                    <a:solidFill>
                      <a:schemeClr val="accent2">
                        <a:hueOff val="-10800000"/>
                        <a:satOff val="-100000"/>
                        <a:lumOff val="54117"/>
                      </a:schemeClr>
                    </a:solidFill>
                  </a:tcPr>
                </a:tc>
                <a:tc>
                  <a:txBody>
                    <a:bodyPr/>
                    <a:lstStyle/>
                    <a:p>
                      <a:pPr algn="l" defTabSz="822960">
                        <a:lnSpc>
                          <a:spcPct val="120000"/>
                        </a:lnSpc>
                        <a:defRPr sz="1400" spc="56">
                          <a:sym typeface="BentonSansF"/>
                        </a:defRPr>
                      </a:pPr>
                      <a:endParaRPr sz="700"/>
                    </a:p>
                  </a:txBody>
                  <a:tcPr marL="25400" marR="25400" marT="25400" marB="25400" anchor="ctr" horzOverflow="overflow">
                    <a:lnL w="25400">
                      <a:solidFill>
                        <a:schemeClr val="accent1">
                          <a:hueOff val="-11708571"/>
                          <a:satOff val="-92105"/>
                          <a:lumOff val="44705"/>
                        </a:schemeClr>
                      </a:solidFill>
                      <a:miter lim="400000"/>
                    </a:lnL>
                    <a:lnR w="25400">
                      <a:solidFill>
                        <a:schemeClr val="accent1">
                          <a:hueOff val="-11708571"/>
                          <a:satOff val="-92105"/>
                          <a:lumOff val="44705"/>
                        </a:schemeClr>
                      </a:solidFill>
                      <a:miter lim="400000"/>
                    </a:lnR>
                    <a:lnT w="0">
                      <a:miter lim="400000"/>
                    </a:lnT>
                    <a:lnB w="0">
                      <a:miter lim="400000"/>
                    </a:lnB>
                    <a:solidFill>
                      <a:schemeClr val="accent2">
                        <a:hueOff val="-10800000"/>
                        <a:satOff val="-100000"/>
                        <a:lumOff val="54117"/>
                      </a:schemeClr>
                    </a:solidFill>
                  </a:tcPr>
                </a:tc>
                <a:tc>
                  <a:txBody>
                    <a:bodyPr/>
                    <a:lstStyle/>
                    <a:p>
                      <a:pPr algn="l" defTabSz="822960">
                        <a:lnSpc>
                          <a:spcPct val="120000"/>
                        </a:lnSpc>
                        <a:defRPr sz="1400" spc="56">
                          <a:sym typeface="BentonSansF"/>
                        </a:defRPr>
                      </a:pPr>
                      <a:endParaRPr sz="700"/>
                    </a:p>
                  </a:txBody>
                  <a:tcPr marL="25400" marR="25400" marT="25400" marB="25400" anchor="ctr" horzOverflow="overflow">
                    <a:lnL w="25400">
                      <a:solidFill>
                        <a:schemeClr val="accent1">
                          <a:hueOff val="-11708571"/>
                          <a:satOff val="-92105"/>
                          <a:lumOff val="44705"/>
                        </a:schemeClr>
                      </a:solidFill>
                      <a:miter lim="400000"/>
                    </a:lnL>
                    <a:lnR w="25400">
                      <a:solidFill>
                        <a:schemeClr val="accent1">
                          <a:hueOff val="-11708571"/>
                          <a:satOff val="-92105"/>
                          <a:lumOff val="44705"/>
                        </a:schemeClr>
                      </a:solidFill>
                      <a:miter lim="400000"/>
                    </a:lnR>
                    <a:lnT w="0">
                      <a:miter lim="400000"/>
                    </a:lnT>
                    <a:lnB w="0">
                      <a:miter lim="400000"/>
                    </a:lnB>
                    <a:solidFill>
                      <a:schemeClr val="accent2">
                        <a:hueOff val="-10800000"/>
                        <a:satOff val="-100000"/>
                        <a:lumOff val="54117"/>
                      </a:schemeClr>
                    </a:solidFill>
                  </a:tcPr>
                </a:tc>
                <a:tc>
                  <a:txBody>
                    <a:bodyPr/>
                    <a:lstStyle/>
                    <a:p>
                      <a:pPr algn="l" defTabSz="822960">
                        <a:lnSpc>
                          <a:spcPct val="120000"/>
                        </a:lnSpc>
                        <a:defRPr sz="1400" spc="56">
                          <a:sym typeface="BentonSansF"/>
                        </a:defRPr>
                      </a:pPr>
                      <a:endParaRPr sz="700"/>
                    </a:p>
                  </a:txBody>
                  <a:tcPr marL="25400" marR="25400" marT="25400" marB="25400" anchor="ctr" horzOverflow="overflow">
                    <a:lnL w="25400">
                      <a:solidFill>
                        <a:schemeClr val="accent1">
                          <a:hueOff val="-11708571"/>
                          <a:satOff val="-92105"/>
                          <a:lumOff val="44705"/>
                        </a:schemeClr>
                      </a:solidFill>
                      <a:miter lim="400000"/>
                    </a:lnL>
                    <a:lnR w="25400">
                      <a:solidFill>
                        <a:schemeClr val="accent1">
                          <a:hueOff val="-11708571"/>
                          <a:satOff val="-92105"/>
                          <a:lumOff val="44705"/>
                        </a:schemeClr>
                      </a:solidFill>
                      <a:miter lim="400000"/>
                    </a:lnR>
                    <a:lnT w="0">
                      <a:miter lim="400000"/>
                    </a:lnT>
                    <a:lnB w="0">
                      <a:miter lim="400000"/>
                    </a:lnB>
                    <a:noFill/>
                  </a:tcPr>
                </a:tc>
                <a:tc>
                  <a:txBody>
                    <a:bodyPr/>
                    <a:lstStyle/>
                    <a:p>
                      <a:pPr algn="l" defTabSz="822960">
                        <a:lnSpc>
                          <a:spcPct val="120000"/>
                        </a:lnSpc>
                        <a:defRPr sz="1400" spc="56">
                          <a:sym typeface="BentonSansF"/>
                        </a:defRPr>
                      </a:pPr>
                      <a:endParaRPr sz="700"/>
                    </a:p>
                  </a:txBody>
                  <a:tcPr marL="25400" marR="25400" marT="25400" marB="25400" anchor="ctr" horzOverflow="overflow">
                    <a:lnL w="25400">
                      <a:solidFill>
                        <a:schemeClr val="accent1">
                          <a:hueOff val="-11708571"/>
                          <a:satOff val="-92105"/>
                          <a:lumOff val="44705"/>
                        </a:schemeClr>
                      </a:solidFill>
                      <a:miter lim="400000"/>
                    </a:lnL>
                    <a:lnR w="25400">
                      <a:solidFill>
                        <a:schemeClr val="accent1">
                          <a:hueOff val="-11708571"/>
                          <a:satOff val="-92105"/>
                          <a:lumOff val="44705"/>
                        </a:schemeClr>
                      </a:solidFill>
                      <a:miter lim="400000"/>
                    </a:lnR>
                    <a:lnT w="0">
                      <a:miter lim="400000"/>
                    </a:lnT>
                    <a:lnB w="0">
                      <a:miter lim="400000"/>
                    </a:lnB>
                    <a:solidFill>
                      <a:schemeClr val="accent2">
                        <a:hueOff val="-10800000"/>
                        <a:satOff val="-100000"/>
                        <a:lumOff val="54117"/>
                      </a:schemeClr>
                    </a:solidFill>
                  </a:tcPr>
                </a:tc>
                <a:tc>
                  <a:txBody>
                    <a:bodyPr/>
                    <a:lstStyle/>
                    <a:p>
                      <a:pPr algn="l" defTabSz="822960">
                        <a:lnSpc>
                          <a:spcPct val="120000"/>
                        </a:lnSpc>
                        <a:defRPr sz="1400" spc="56">
                          <a:sym typeface="BentonSansF"/>
                        </a:defRPr>
                      </a:pPr>
                      <a:endParaRPr sz="700"/>
                    </a:p>
                  </a:txBody>
                  <a:tcPr marL="25400" marR="25400" marT="25400" marB="25400" anchor="ctr" horzOverflow="overflow">
                    <a:lnL w="25400">
                      <a:solidFill>
                        <a:schemeClr val="accent1">
                          <a:hueOff val="-11708571"/>
                          <a:satOff val="-92105"/>
                          <a:lumOff val="44705"/>
                        </a:schemeClr>
                      </a:solidFill>
                      <a:miter lim="400000"/>
                    </a:lnL>
                    <a:lnR w="12700">
                      <a:solidFill>
                        <a:schemeClr val="accent1">
                          <a:hueOff val="-11708571"/>
                          <a:satOff val="-92105"/>
                          <a:lumOff val="44705"/>
                        </a:schemeClr>
                      </a:solidFill>
                      <a:miter lim="400000"/>
                    </a:lnR>
                    <a:lnT w="0">
                      <a:miter lim="400000"/>
                    </a:lnT>
                    <a:lnB w="0">
                      <a:miter lim="400000"/>
                    </a:lnB>
                    <a:solidFill>
                      <a:schemeClr val="accent2">
                        <a:hueOff val="-10800000"/>
                        <a:satOff val="-100000"/>
                        <a:lumOff val="54117"/>
                      </a:schemeClr>
                    </a:solidFill>
                  </a:tcPr>
                </a:tc>
                <a:extLst>
                  <a:ext uri="{0D108BD9-81ED-4DB2-BD59-A6C34878D82A}">
                    <a16:rowId xmlns:a16="http://schemas.microsoft.com/office/drawing/2014/main" xmlns="" val="10016"/>
                  </a:ext>
                </a:extLst>
              </a:tr>
              <a:tr h="374217">
                <a:tc>
                  <a:txBody>
                    <a:bodyPr/>
                    <a:lstStyle/>
                    <a:p>
                      <a:pPr algn="l" defTabSz="914400">
                        <a:lnSpc>
                          <a:spcPct val="150000"/>
                        </a:lnSpc>
                        <a:defRPr sz="1800"/>
                      </a:pPr>
                      <a:r>
                        <a:rPr sz="1000">
                          <a:solidFill>
                            <a:srgbClr val="424242"/>
                          </a:solidFill>
                          <a:latin typeface="Quarto Bold"/>
                          <a:ea typeface="Quarto Bold"/>
                          <a:cs typeface="Quarto Bold"/>
                          <a:sym typeface="Quarto Bold"/>
                        </a:rPr>
                        <a:t>Subhead</a:t>
                      </a:r>
                    </a:p>
                  </a:txBody>
                  <a:tcPr marL="25400" marR="25400" marT="25400" marB="25400" anchor="b" horzOverflow="overflow">
                    <a:lnL w="3175">
                      <a:solidFill>
                        <a:schemeClr val="accent1">
                          <a:hueOff val="-11708571"/>
                          <a:satOff val="-92105"/>
                          <a:lumOff val="44705"/>
                        </a:schemeClr>
                      </a:solidFill>
                      <a:miter lim="400000"/>
                    </a:lnL>
                    <a:lnR w="0">
                      <a:miter lim="400000"/>
                    </a:lnR>
                    <a:lnT w="12700">
                      <a:solidFill>
                        <a:srgbClr val="000000"/>
                      </a:solidFill>
                    </a:lnT>
                    <a:lnB w="12700">
                      <a:solidFill>
                        <a:schemeClr val="accent1">
                          <a:hueOff val="-11708571"/>
                          <a:satOff val="-92105"/>
                          <a:lumOff val="44705"/>
                        </a:schemeClr>
                      </a:solidFill>
                      <a:miter lim="400000"/>
                    </a:lnB>
                    <a:noFill/>
                  </a:tcPr>
                </a:tc>
                <a:tc>
                  <a:txBody>
                    <a:bodyPr/>
                    <a:lstStyle/>
                    <a:p>
                      <a:pPr algn="ctr" defTabSz="914400">
                        <a:lnSpc>
                          <a:spcPct val="150000"/>
                        </a:lnSpc>
                        <a:defRPr sz="2800">
                          <a:solidFill>
                            <a:srgbClr val="424242"/>
                          </a:solidFill>
                          <a:latin typeface="Quarto Bold"/>
                          <a:ea typeface="Quarto Bold"/>
                          <a:cs typeface="Quarto Bold"/>
                          <a:sym typeface="Quarto Bold"/>
                        </a:defRPr>
                      </a:pPr>
                      <a:endParaRPr sz="1400"/>
                    </a:p>
                  </a:txBody>
                  <a:tcPr marL="25400" marR="25400" marT="25400" marB="25400" anchor="b" horzOverflow="overflow">
                    <a:lnL w="0">
                      <a:miter lim="400000"/>
                    </a:lnL>
                    <a:lnR w="0">
                      <a:miter lim="400000"/>
                    </a:lnR>
                    <a:lnT w="0">
                      <a:miter lim="400000"/>
                    </a:lnT>
                    <a:lnB w="12700">
                      <a:solidFill>
                        <a:schemeClr val="accent1">
                          <a:hueOff val="-11708571"/>
                          <a:satOff val="-92105"/>
                          <a:lumOff val="44705"/>
                        </a:schemeClr>
                      </a:solidFill>
                      <a:miter lim="400000"/>
                    </a:lnB>
                    <a:noFill/>
                  </a:tcPr>
                </a:tc>
                <a:tc gridSpan="2">
                  <a:txBody>
                    <a:bodyPr/>
                    <a:lstStyle/>
                    <a:p>
                      <a:pPr algn="ctr" defTabSz="914400">
                        <a:lnSpc>
                          <a:spcPct val="150000"/>
                        </a:lnSpc>
                        <a:defRPr sz="2800">
                          <a:solidFill>
                            <a:srgbClr val="424242"/>
                          </a:solidFill>
                          <a:latin typeface="Quarto Bold"/>
                          <a:ea typeface="Quarto Bold"/>
                          <a:cs typeface="Quarto Bold"/>
                          <a:sym typeface="Quarto Bold"/>
                        </a:defRPr>
                      </a:pPr>
                      <a:endParaRPr sz="1400"/>
                    </a:p>
                  </a:txBody>
                  <a:tcPr marL="25400" marR="25400" marT="25400" marB="25400" anchor="b" horzOverflow="overflow">
                    <a:lnL w="0">
                      <a:miter lim="400000"/>
                    </a:lnL>
                    <a:lnR w="0">
                      <a:miter lim="400000"/>
                    </a:lnR>
                    <a:lnT w="0">
                      <a:miter lim="400000"/>
                    </a:lnT>
                    <a:lnB w="12700">
                      <a:solidFill>
                        <a:schemeClr val="accent1">
                          <a:hueOff val="-11708571"/>
                          <a:satOff val="-92105"/>
                          <a:lumOff val="44705"/>
                        </a:schemeClr>
                      </a:solidFill>
                      <a:miter lim="400000"/>
                    </a:lnB>
                    <a:noFill/>
                  </a:tcPr>
                </a:tc>
                <a:tc hMerge="1">
                  <a:txBody>
                    <a:bodyPr/>
                    <a:lstStyle/>
                    <a:p>
                      <a:endParaRPr lang="en-US"/>
                    </a:p>
                  </a:txBody>
                  <a:tcPr/>
                </a:tc>
                <a:tc>
                  <a:txBody>
                    <a:bodyPr/>
                    <a:lstStyle/>
                    <a:p>
                      <a:pPr algn="ctr" defTabSz="914400">
                        <a:lnSpc>
                          <a:spcPct val="150000"/>
                        </a:lnSpc>
                        <a:defRPr sz="2800">
                          <a:solidFill>
                            <a:srgbClr val="424242"/>
                          </a:solidFill>
                          <a:latin typeface="Quarto Bold"/>
                          <a:ea typeface="Quarto Bold"/>
                          <a:cs typeface="Quarto Bold"/>
                          <a:sym typeface="Quarto Bold"/>
                        </a:defRPr>
                      </a:pPr>
                      <a:endParaRPr sz="1400"/>
                    </a:p>
                  </a:txBody>
                  <a:tcPr marL="25400" marR="25400" marT="25400" marB="25400" anchor="b" horzOverflow="overflow">
                    <a:lnL w="0">
                      <a:miter lim="400000"/>
                    </a:lnL>
                    <a:lnR w="0">
                      <a:miter lim="400000"/>
                    </a:lnR>
                    <a:lnT w="0">
                      <a:miter lim="400000"/>
                    </a:lnT>
                    <a:lnB w="12700">
                      <a:solidFill>
                        <a:schemeClr val="accent1">
                          <a:hueOff val="-11708571"/>
                          <a:satOff val="-92105"/>
                          <a:lumOff val="44705"/>
                        </a:schemeClr>
                      </a:solidFill>
                      <a:miter lim="400000"/>
                    </a:lnB>
                    <a:noFill/>
                  </a:tcPr>
                </a:tc>
                <a:tc gridSpan="2">
                  <a:txBody>
                    <a:bodyPr/>
                    <a:lstStyle/>
                    <a:p>
                      <a:pPr algn="ctr" defTabSz="914400">
                        <a:lnSpc>
                          <a:spcPct val="150000"/>
                        </a:lnSpc>
                        <a:defRPr sz="2800">
                          <a:solidFill>
                            <a:srgbClr val="424242"/>
                          </a:solidFill>
                          <a:latin typeface="Quarto Bold"/>
                          <a:ea typeface="Quarto Bold"/>
                          <a:cs typeface="Quarto Bold"/>
                          <a:sym typeface="Quarto Bold"/>
                        </a:defRPr>
                      </a:pPr>
                      <a:endParaRPr sz="1400"/>
                    </a:p>
                  </a:txBody>
                  <a:tcPr marL="25400" marR="25400" marT="25400" marB="25400" anchor="b" horzOverflow="overflow">
                    <a:lnL w="0">
                      <a:miter lim="400000"/>
                    </a:lnL>
                    <a:lnR w="0">
                      <a:miter lim="400000"/>
                    </a:lnR>
                    <a:lnT w="0">
                      <a:miter lim="400000"/>
                    </a:lnT>
                    <a:lnB w="12700">
                      <a:solidFill>
                        <a:schemeClr val="accent1">
                          <a:hueOff val="-11708571"/>
                          <a:satOff val="-92105"/>
                          <a:lumOff val="44705"/>
                        </a:schemeClr>
                      </a:solidFill>
                      <a:miter lim="400000"/>
                    </a:lnB>
                    <a:noFill/>
                  </a:tcPr>
                </a:tc>
                <a:tc hMerge="1">
                  <a:txBody>
                    <a:bodyPr/>
                    <a:lstStyle/>
                    <a:p>
                      <a:endParaRPr lang="en-US"/>
                    </a:p>
                  </a:txBody>
                  <a:tcPr/>
                </a:tc>
                <a:tc>
                  <a:txBody>
                    <a:bodyPr/>
                    <a:lstStyle/>
                    <a:p>
                      <a:pPr algn="ctr" defTabSz="914400">
                        <a:lnSpc>
                          <a:spcPct val="150000"/>
                        </a:lnSpc>
                        <a:defRPr sz="2800">
                          <a:solidFill>
                            <a:srgbClr val="424242"/>
                          </a:solidFill>
                          <a:latin typeface="Quarto Bold"/>
                          <a:ea typeface="Quarto Bold"/>
                          <a:cs typeface="Quarto Bold"/>
                          <a:sym typeface="Quarto Bold"/>
                        </a:defRPr>
                      </a:pPr>
                      <a:endParaRPr sz="1400"/>
                    </a:p>
                  </a:txBody>
                  <a:tcPr marL="25400" marR="25400" marT="25400" marB="25400" anchor="b" horzOverflow="overflow">
                    <a:lnL w="0">
                      <a:miter lim="400000"/>
                    </a:lnL>
                    <a:lnR w="0">
                      <a:miter lim="400000"/>
                    </a:lnR>
                    <a:lnT w="0">
                      <a:miter lim="400000"/>
                    </a:lnT>
                    <a:lnB w="12700">
                      <a:solidFill>
                        <a:schemeClr val="accent1">
                          <a:hueOff val="-11708571"/>
                          <a:satOff val="-92105"/>
                          <a:lumOff val="44705"/>
                        </a:schemeClr>
                      </a:solidFill>
                      <a:miter lim="400000"/>
                    </a:lnB>
                    <a:noFill/>
                  </a:tcPr>
                </a:tc>
                <a:tc gridSpan="4">
                  <a:txBody>
                    <a:bodyPr/>
                    <a:lstStyle/>
                    <a:p>
                      <a:pPr indent="914215" defTabSz="914400">
                        <a:lnSpc>
                          <a:spcPct val="150000"/>
                        </a:lnSpc>
                        <a:defRPr sz="1200">
                          <a:sym typeface="BentonSansF"/>
                        </a:defRPr>
                      </a:pPr>
                      <a:endParaRPr sz="600"/>
                    </a:p>
                  </a:txBody>
                  <a:tcPr marL="25400" marR="25400" marT="25400" marB="25400" anchor="b" horzOverflow="overflow">
                    <a:lnL w="0">
                      <a:miter lim="400000"/>
                    </a:lnL>
                    <a:lnR w="0">
                      <a:miter lim="400000"/>
                    </a:lnR>
                    <a:lnT w="0">
                      <a:miter lim="400000"/>
                    </a:lnT>
                    <a:lnB w="12700">
                      <a:solidFill>
                        <a:schemeClr val="accent1">
                          <a:hueOff val="-11708571"/>
                          <a:satOff val="-92105"/>
                          <a:lumOff val="44705"/>
                        </a:schemeClr>
                      </a:solidFill>
                      <a:miter lim="400000"/>
                    </a:lnB>
                    <a:noFill/>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ctr" defTabSz="914400">
                        <a:lnSpc>
                          <a:spcPct val="150000"/>
                        </a:lnSpc>
                        <a:defRPr sz="2800">
                          <a:solidFill>
                            <a:srgbClr val="424242"/>
                          </a:solidFill>
                          <a:latin typeface="Quarto Bold"/>
                          <a:ea typeface="Quarto Bold"/>
                          <a:cs typeface="Quarto Bold"/>
                          <a:sym typeface="Quarto Bold"/>
                        </a:defRPr>
                      </a:pPr>
                      <a:endParaRPr sz="1400"/>
                    </a:p>
                  </a:txBody>
                  <a:tcPr marL="25400" marR="25400" marT="25400" marB="25400" anchor="b" horzOverflow="overflow">
                    <a:lnL w="0">
                      <a:miter lim="400000"/>
                    </a:lnL>
                    <a:lnR w="0">
                      <a:miter lim="400000"/>
                    </a:lnR>
                    <a:lnT w="0">
                      <a:miter lim="400000"/>
                    </a:lnT>
                    <a:lnB w="12700">
                      <a:solidFill>
                        <a:schemeClr val="accent1">
                          <a:hueOff val="-11708571"/>
                          <a:satOff val="-92105"/>
                          <a:lumOff val="44705"/>
                        </a:schemeClr>
                      </a:solidFill>
                      <a:miter lim="400000"/>
                    </a:lnB>
                    <a:noFill/>
                  </a:tcPr>
                </a:tc>
                <a:tc gridSpan="2">
                  <a:txBody>
                    <a:bodyPr/>
                    <a:lstStyle/>
                    <a:p>
                      <a:pPr algn="ctr" defTabSz="914400">
                        <a:lnSpc>
                          <a:spcPct val="150000"/>
                        </a:lnSpc>
                        <a:defRPr sz="2800">
                          <a:solidFill>
                            <a:srgbClr val="424242"/>
                          </a:solidFill>
                          <a:latin typeface="Quarto Bold"/>
                          <a:ea typeface="Quarto Bold"/>
                          <a:cs typeface="Quarto Bold"/>
                          <a:sym typeface="Quarto Bold"/>
                        </a:defRPr>
                      </a:pPr>
                      <a:endParaRPr sz="1400"/>
                    </a:p>
                  </a:txBody>
                  <a:tcPr marL="25400" marR="25400" marT="25400" marB="25400" anchor="b" horzOverflow="overflow">
                    <a:lnL w="0">
                      <a:miter lim="400000"/>
                    </a:lnL>
                    <a:lnR w="3175">
                      <a:solidFill>
                        <a:schemeClr val="accent1">
                          <a:hueOff val="-11708571"/>
                          <a:satOff val="-92105"/>
                          <a:lumOff val="44705"/>
                        </a:schemeClr>
                      </a:solidFill>
                      <a:miter lim="400000"/>
                    </a:lnR>
                    <a:lnT w="0">
                      <a:miter lim="400000"/>
                    </a:lnT>
                    <a:lnB w="12700">
                      <a:solidFill>
                        <a:schemeClr val="accent1">
                          <a:hueOff val="-11708571"/>
                          <a:satOff val="-92105"/>
                          <a:lumOff val="44705"/>
                        </a:schemeClr>
                      </a:solidFill>
                      <a:miter lim="400000"/>
                    </a:lnB>
                    <a:noFill/>
                  </a:tcPr>
                </a:tc>
                <a:tc hMerge="1">
                  <a:txBody>
                    <a:bodyPr/>
                    <a:lstStyle/>
                    <a:p>
                      <a:endParaRPr lang="en-US"/>
                    </a:p>
                  </a:txBody>
                  <a:tcPr/>
                </a:tc>
                <a:extLst>
                  <a:ext uri="{0D108BD9-81ED-4DB2-BD59-A6C34878D82A}">
                    <a16:rowId xmlns:a16="http://schemas.microsoft.com/office/drawing/2014/main" xmlns="" val="10017"/>
                  </a:ext>
                </a:extLst>
              </a:tr>
              <a:tr h="355855">
                <a:tc>
                  <a:txBody>
                    <a:bodyPr/>
                    <a:lstStyle/>
                    <a:p>
                      <a:pPr algn="l" defTabSz="822960">
                        <a:lnSpc>
                          <a:spcPct val="120000"/>
                        </a:lnSpc>
                        <a:defRPr sz="1400" spc="56">
                          <a:latin typeface="BentonSansF Medium"/>
                          <a:ea typeface="BentonSansF Medium"/>
                          <a:cs typeface="BentonSansF Medium"/>
                          <a:sym typeface="BentonSansF Medium"/>
                        </a:defRPr>
                      </a:pPr>
                      <a:endParaRPr sz="700"/>
                    </a:p>
                  </a:txBody>
                  <a:tcPr marL="0" marR="0" marT="0" marB="0" horzOverflow="overflow">
                    <a:lnL w="0">
                      <a:miter lim="400000"/>
                    </a:lnL>
                    <a:lnR w="0">
                      <a:miter lim="400000"/>
                    </a:lnR>
                    <a:lnT w="12700">
                      <a:solidFill>
                        <a:schemeClr val="accent1">
                          <a:hueOff val="-11708571"/>
                          <a:satOff val="-92105"/>
                          <a:lumOff val="44705"/>
                        </a:schemeClr>
                      </a:solidFill>
                      <a:miter lim="400000"/>
                    </a:lnT>
                    <a:lnB w="12700">
                      <a:solidFill>
                        <a:srgbClr val="000000"/>
                      </a:solidFill>
                      <a:miter lim="400000"/>
                    </a:lnB>
                  </a:tcPr>
                </a:tc>
                <a:tc>
                  <a:txBody>
                    <a:bodyPr/>
                    <a:lstStyle/>
                    <a:p>
                      <a:pPr algn="l" defTabSz="1244600">
                        <a:tabLst>
                          <a:tab pos="1765300" algn="l"/>
                        </a:tabLst>
                        <a:defRPr sz="900">
                          <a:uFill>
                            <a:solidFill>
                              <a:srgbClr val="000000"/>
                            </a:solidFill>
                          </a:uFill>
                          <a:latin typeface="BentonSansF Medium"/>
                          <a:ea typeface="BentonSansF Medium"/>
                          <a:cs typeface="BentonSansF Medium"/>
                          <a:sym typeface="BentonSansF Medium"/>
                        </a:defRPr>
                      </a:pPr>
                      <a:endParaRPr sz="500"/>
                    </a:p>
                  </a:txBody>
                  <a:tcPr marL="25400" marR="25400" marT="25400" marB="25400" anchor="ctr" horzOverflow="overflow">
                    <a:lnL w="0">
                      <a:miter lim="400000"/>
                    </a:lnL>
                    <a:lnR w="0">
                      <a:miter lim="400000"/>
                    </a:lnR>
                    <a:lnT w="12700">
                      <a:solidFill>
                        <a:schemeClr val="accent1">
                          <a:hueOff val="-11708571"/>
                          <a:satOff val="-92105"/>
                          <a:lumOff val="44705"/>
                        </a:schemeClr>
                      </a:solidFill>
                      <a:miter lim="400000"/>
                    </a:lnT>
                    <a:lnB w="0">
                      <a:miter lim="400000"/>
                    </a:lnB>
                    <a:noFill/>
                  </a:tcPr>
                </a:tc>
                <a:tc gridSpan="2">
                  <a:txBody>
                    <a:bodyPr/>
                    <a:lstStyle/>
                    <a:p>
                      <a:pPr algn="l" defTabSz="1244600">
                        <a:tabLst>
                          <a:tab pos="1765300" algn="l"/>
                        </a:tabLst>
                        <a:defRPr sz="900">
                          <a:uFill>
                            <a:solidFill>
                              <a:srgbClr val="000000"/>
                            </a:solidFill>
                          </a:uFill>
                          <a:latin typeface="BentonSansF Medium"/>
                          <a:ea typeface="BentonSansF Medium"/>
                          <a:cs typeface="BentonSansF Medium"/>
                          <a:sym typeface="BentonSansF Medium"/>
                        </a:defRPr>
                      </a:pPr>
                      <a:endParaRPr sz="500"/>
                    </a:p>
                  </a:txBody>
                  <a:tcPr marL="25400" marR="25400" marT="25400" marB="25400" anchor="ctr" horzOverflow="overflow">
                    <a:lnL w="0">
                      <a:miter lim="400000"/>
                    </a:lnL>
                    <a:lnR w="0">
                      <a:miter lim="400000"/>
                    </a:lnR>
                    <a:lnT w="12700">
                      <a:solidFill>
                        <a:schemeClr val="accent1">
                          <a:hueOff val="-11708571"/>
                          <a:satOff val="-92105"/>
                          <a:lumOff val="44705"/>
                        </a:schemeClr>
                      </a:solidFill>
                      <a:miter lim="400000"/>
                    </a:lnT>
                    <a:lnB w="12700">
                      <a:solidFill>
                        <a:srgbClr val="000000"/>
                      </a:solidFill>
                      <a:miter lim="400000"/>
                    </a:lnB>
                    <a:noFill/>
                  </a:tcPr>
                </a:tc>
                <a:tc hMerge="1">
                  <a:txBody>
                    <a:bodyPr/>
                    <a:lstStyle/>
                    <a:p>
                      <a:endParaRPr lang="en-US"/>
                    </a:p>
                  </a:txBody>
                  <a:tcPr/>
                </a:tc>
                <a:tc>
                  <a:txBody>
                    <a:bodyPr/>
                    <a:lstStyle/>
                    <a:p>
                      <a:pPr algn="l" defTabSz="1244600">
                        <a:tabLst>
                          <a:tab pos="1765300" algn="l"/>
                        </a:tabLst>
                        <a:defRPr sz="900">
                          <a:uFill>
                            <a:solidFill>
                              <a:srgbClr val="000000"/>
                            </a:solidFill>
                          </a:uFill>
                          <a:latin typeface="BentonSansF Medium"/>
                          <a:ea typeface="BentonSansF Medium"/>
                          <a:cs typeface="BentonSansF Medium"/>
                          <a:sym typeface="BentonSansF Medium"/>
                        </a:defRPr>
                      </a:pPr>
                      <a:endParaRPr sz="500"/>
                    </a:p>
                  </a:txBody>
                  <a:tcPr marL="25400" marR="25400" marT="25400" marB="25400" anchor="ctr" horzOverflow="overflow">
                    <a:lnL w="0">
                      <a:miter lim="400000"/>
                    </a:lnL>
                    <a:lnR w="0">
                      <a:miter lim="400000"/>
                    </a:lnR>
                    <a:lnT w="12700">
                      <a:solidFill>
                        <a:schemeClr val="accent1">
                          <a:hueOff val="-11708571"/>
                          <a:satOff val="-92105"/>
                          <a:lumOff val="44705"/>
                        </a:schemeClr>
                      </a:solidFill>
                      <a:miter lim="400000"/>
                    </a:lnT>
                    <a:lnB w="0">
                      <a:miter lim="400000"/>
                    </a:lnB>
                    <a:noFill/>
                  </a:tcPr>
                </a:tc>
                <a:tc gridSpan="2">
                  <a:txBody>
                    <a:bodyPr/>
                    <a:lstStyle/>
                    <a:p>
                      <a:pPr algn="l" defTabSz="1244600">
                        <a:tabLst>
                          <a:tab pos="1765300" algn="l"/>
                        </a:tabLst>
                        <a:defRPr sz="900">
                          <a:uFill>
                            <a:solidFill>
                              <a:srgbClr val="000000"/>
                            </a:solidFill>
                          </a:uFill>
                          <a:latin typeface="BentonSansF Medium"/>
                          <a:ea typeface="BentonSansF Medium"/>
                          <a:cs typeface="BentonSansF Medium"/>
                          <a:sym typeface="BentonSansF Medium"/>
                        </a:defRPr>
                      </a:pPr>
                      <a:endParaRPr sz="500"/>
                    </a:p>
                  </a:txBody>
                  <a:tcPr marL="25400" marR="25400" marT="25400" marB="25400" anchor="ctr" horzOverflow="overflow">
                    <a:lnL w="0">
                      <a:miter lim="400000"/>
                    </a:lnL>
                    <a:lnR w="0">
                      <a:miter lim="400000"/>
                    </a:lnR>
                    <a:lnT w="12700">
                      <a:solidFill>
                        <a:schemeClr val="accent1">
                          <a:hueOff val="-11708571"/>
                          <a:satOff val="-92105"/>
                          <a:lumOff val="44705"/>
                        </a:schemeClr>
                      </a:solidFill>
                      <a:miter lim="400000"/>
                    </a:lnT>
                    <a:lnB w="12700">
                      <a:solidFill>
                        <a:srgbClr val="000000"/>
                      </a:solidFill>
                      <a:miter lim="400000"/>
                    </a:lnB>
                    <a:noFill/>
                  </a:tcPr>
                </a:tc>
                <a:tc hMerge="1">
                  <a:txBody>
                    <a:bodyPr/>
                    <a:lstStyle/>
                    <a:p>
                      <a:endParaRPr lang="en-US"/>
                    </a:p>
                  </a:txBody>
                  <a:tcPr/>
                </a:tc>
                <a:tc>
                  <a:txBody>
                    <a:bodyPr/>
                    <a:lstStyle/>
                    <a:p>
                      <a:pPr algn="l" defTabSz="1244600">
                        <a:tabLst>
                          <a:tab pos="1765300" algn="l"/>
                        </a:tabLst>
                        <a:defRPr sz="900">
                          <a:uFill>
                            <a:solidFill>
                              <a:srgbClr val="000000"/>
                            </a:solidFill>
                          </a:uFill>
                          <a:latin typeface="BentonSansF Medium"/>
                          <a:ea typeface="BentonSansF Medium"/>
                          <a:cs typeface="BentonSansF Medium"/>
                          <a:sym typeface="BentonSansF Medium"/>
                        </a:defRPr>
                      </a:pPr>
                      <a:endParaRPr sz="500"/>
                    </a:p>
                  </a:txBody>
                  <a:tcPr marL="25400" marR="25400" marT="25400" marB="25400" anchor="ctr" horzOverflow="overflow">
                    <a:lnL w="0">
                      <a:miter lim="400000"/>
                    </a:lnL>
                    <a:lnR w="0">
                      <a:miter lim="400000"/>
                    </a:lnR>
                    <a:lnT w="12700">
                      <a:solidFill>
                        <a:schemeClr val="accent1">
                          <a:hueOff val="-11708571"/>
                          <a:satOff val="-92105"/>
                          <a:lumOff val="44705"/>
                        </a:schemeClr>
                      </a:solidFill>
                      <a:miter lim="400000"/>
                    </a:lnT>
                    <a:lnB w="0">
                      <a:miter lim="400000"/>
                    </a:lnB>
                    <a:noFill/>
                  </a:tcPr>
                </a:tc>
                <a:tc gridSpan="4">
                  <a:txBody>
                    <a:bodyPr/>
                    <a:lstStyle/>
                    <a:p>
                      <a:pPr algn="l" defTabSz="1244600">
                        <a:tabLst>
                          <a:tab pos="1765300" algn="l"/>
                        </a:tabLst>
                        <a:defRPr sz="900">
                          <a:uFill>
                            <a:solidFill>
                              <a:srgbClr val="000000"/>
                            </a:solidFill>
                          </a:uFill>
                          <a:latin typeface="BentonSansF Medium"/>
                          <a:ea typeface="BentonSansF Medium"/>
                          <a:cs typeface="BentonSansF Medium"/>
                          <a:sym typeface="BentonSansF Medium"/>
                        </a:defRPr>
                      </a:pPr>
                      <a:endParaRPr sz="500"/>
                    </a:p>
                  </a:txBody>
                  <a:tcPr marL="25400" marR="25400" marT="25400" marB="25400" anchor="ctr" horzOverflow="overflow">
                    <a:lnL w="0">
                      <a:miter lim="400000"/>
                    </a:lnL>
                    <a:lnR w="0">
                      <a:miter lim="400000"/>
                    </a:lnR>
                    <a:lnT w="12700">
                      <a:solidFill>
                        <a:schemeClr val="accent1">
                          <a:hueOff val="-11708571"/>
                          <a:satOff val="-92105"/>
                          <a:lumOff val="44705"/>
                        </a:schemeClr>
                      </a:solidFill>
                      <a:miter lim="400000"/>
                    </a:lnT>
                    <a:lnB w="12700">
                      <a:solidFill>
                        <a:srgbClr val="000000"/>
                      </a:solidFill>
                      <a:miter lim="400000"/>
                    </a:lnB>
                    <a:noFill/>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l" defTabSz="1244600">
                        <a:tabLst>
                          <a:tab pos="1765300" algn="l"/>
                        </a:tabLst>
                        <a:defRPr sz="900">
                          <a:uFill>
                            <a:solidFill>
                              <a:srgbClr val="000000"/>
                            </a:solidFill>
                          </a:uFill>
                          <a:latin typeface="BentonSansF Medium"/>
                          <a:ea typeface="BentonSansF Medium"/>
                          <a:cs typeface="BentonSansF Medium"/>
                          <a:sym typeface="BentonSansF Medium"/>
                        </a:defRPr>
                      </a:pPr>
                      <a:endParaRPr sz="500"/>
                    </a:p>
                  </a:txBody>
                  <a:tcPr marL="25400" marR="25400" marT="25400" marB="25400" anchor="ctr" horzOverflow="overflow">
                    <a:lnL w="0">
                      <a:miter lim="400000"/>
                    </a:lnL>
                    <a:lnR w="0">
                      <a:miter lim="400000"/>
                    </a:lnR>
                    <a:lnT w="12700">
                      <a:solidFill>
                        <a:schemeClr val="accent1">
                          <a:hueOff val="-11708571"/>
                          <a:satOff val="-92105"/>
                          <a:lumOff val="44705"/>
                        </a:schemeClr>
                      </a:solidFill>
                      <a:miter lim="400000"/>
                    </a:lnT>
                    <a:lnB w="0">
                      <a:miter lim="400000"/>
                    </a:lnB>
                    <a:noFill/>
                  </a:tcPr>
                </a:tc>
                <a:tc gridSpan="2">
                  <a:txBody>
                    <a:bodyPr/>
                    <a:lstStyle/>
                    <a:p>
                      <a:pPr algn="l" defTabSz="1244600">
                        <a:tabLst>
                          <a:tab pos="1765300" algn="l"/>
                        </a:tabLst>
                        <a:defRPr sz="900">
                          <a:uFill>
                            <a:solidFill>
                              <a:srgbClr val="000000"/>
                            </a:solidFill>
                          </a:uFill>
                          <a:latin typeface="BentonSansF Medium"/>
                          <a:ea typeface="BentonSansF Medium"/>
                          <a:cs typeface="BentonSansF Medium"/>
                          <a:sym typeface="BentonSansF Medium"/>
                        </a:defRPr>
                      </a:pPr>
                      <a:endParaRPr sz="500"/>
                    </a:p>
                  </a:txBody>
                  <a:tcPr marL="25400" marR="25400" marT="25400" marB="25400" anchor="ctr" horzOverflow="overflow">
                    <a:lnL w="0">
                      <a:miter lim="400000"/>
                    </a:lnL>
                    <a:lnR w="0">
                      <a:miter lim="400000"/>
                    </a:lnR>
                    <a:lnT w="12700">
                      <a:solidFill>
                        <a:schemeClr val="accent1">
                          <a:hueOff val="-11708571"/>
                          <a:satOff val="-92105"/>
                          <a:lumOff val="44705"/>
                        </a:schemeClr>
                      </a:solidFill>
                      <a:miter lim="400000"/>
                    </a:lnT>
                    <a:lnB w="12700">
                      <a:solidFill>
                        <a:srgbClr val="000000"/>
                      </a:solidFill>
                      <a:miter lim="400000"/>
                    </a:lnB>
                    <a:noFill/>
                  </a:tcPr>
                </a:tc>
                <a:tc hMerge="1">
                  <a:txBody>
                    <a:bodyPr/>
                    <a:lstStyle/>
                    <a:p>
                      <a:endParaRPr lang="en-US"/>
                    </a:p>
                  </a:txBody>
                  <a:tcPr/>
                </a:tc>
                <a:extLst>
                  <a:ext uri="{0D108BD9-81ED-4DB2-BD59-A6C34878D82A}">
                    <a16:rowId xmlns:a16="http://schemas.microsoft.com/office/drawing/2014/main" xmlns="" val="10018"/>
                  </a:ext>
                </a:extLst>
              </a:tr>
            </a:tbl>
          </a:graphicData>
        </a:graphic>
      </p:graphicFrame>
      <p:pic>
        <p:nvPicPr>
          <p:cNvPr id="1600" name="image4.png" descr="image4.png"/>
          <p:cNvPicPr>
            <a:picLocks noChangeAspect="1"/>
          </p:cNvPicPr>
          <p:nvPr/>
        </p:nvPicPr>
        <p:blipFill>
          <a:blip r:embed="rId2"/>
          <a:stretch>
            <a:fillRect/>
          </a:stretch>
        </p:blipFill>
        <p:spPr>
          <a:xfrm>
            <a:off x="442384" y="6414569"/>
            <a:ext cx="443423" cy="443432"/>
          </a:xfrm>
          <a:prstGeom prst="rect">
            <a:avLst/>
          </a:prstGeom>
          <a:ln w="12700">
            <a:miter lim="400000"/>
          </a:ln>
        </p:spPr>
      </p:pic>
      <p:sp>
        <p:nvSpPr>
          <p:cNvPr id="1601" name="primary footer"/>
          <p:cNvSpPr>
            <a:spLocks noGrp="1"/>
          </p:cNvSpPr>
          <p:nvPr>
            <p:ph type="body" sz="quarter" idx="13"/>
          </p:nvPr>
        </p:nvSpPr>
        <p:spPr>
          <a:xfrm>
            <a:off x="10002627" y="6548755"/>
            <a:ext cx="798617" cy="92333"/>
          </a:xfrm>
          <a:prstGeom prst="rect">
            <a:avLst/>
          </a:prstGeom>
        </p:spPr>
        <p:txBody>
          <a:bodyPr wrap="none" lIns="0" tIns="0" rIns="0" bIns="0" anchor="t">
            <a:spAutoFit/>
          </a:bodyPr>
          <a:lstStyle>
            <a:lvl1pPr marL="0" indent="0" defTabSz="457200">
              <a:spcBef>
                <a:spcPts val="0"/>
              </a:spcBef>
              <a:buSzTx/>
              <a:buNone/>
              <a:defRPr sz="600" cap="all" spc="60">
                <a:solidFill>
                  <a:srgbClr val="A6AAA9"/>
                </a:solidFill>
                <a:uFill>
                  <a:solidFill>
                    <a:srgbClr val="919191"/>
                  </a:solidFill>
                </a:uFill>
                <a:latin typeface="BentonSansF Medium"/>
                <a:ea typeface="BentonSansF Medium"/>
                <a:cs typeface="BentonSansF Medium"/>
                <a:sym typeface="BentonSansF Medium"/>
              </a:defRPr>
            </a:lvl1pPr>
          </a:lstStyle>
          <a:p>
            <a:pPr defTabSz="914400"/>
            <a:r>
              <a:t>primary footer</a:t>
            </a:r>
          </a:p>
        </p:txBody>
      </p:sp>
      <p:sp>
        <p:nvSpPr>
          <p:cNvPr id="1602" name="secondary footer"/>
          <p:cNvSpPr>
            <a:spLocks noGrp="1"/>
          </p:cNvSpPr>
          <p:nvPr>
            <p:ph type="body" sz="quarter" idx="14"/>
          </p:nvPr>
        </p:nvSpPr>
        <p:spPr>
          <a:xfrm>
            <a:off x="8701617" y="6548755"/>
            <a:ext cx="951864" cy="92333"/>
          </a:xfrm>
          <a:prstGeom prst="rect">
            <a:avLst/>
          </a:prstGeom>
        </p:spPr>
        <p:txBody>
          <a:bodyPr wrap="none" lIns="0" tIns="0" rIns="0" bIns="0" anchor="t">
            <a:spAutoFit/>
          </a:bodyPr>
          <a:lstStyle>
            <a:lvl1pPr marL="0" indent="0" defTabSz="457200">
              <a:spcBef>
                <a:spcPts val="0"/>
              </a:spcBef>
              <a:buSzTx/>
              <a:buNone/>
              <a:defRPr sz="600" cap="all" spc="60">
                <a:solidFill>
                  <a:srgbClr val="A6AAA9"/>
                </a:solidFill>
                <a:uFill>
                  <a:solidFill>
                    <a:srgbClr val="919191"/>
                  </a:solidFill>
                </a:uFill>
                <a:latin typeface="BentonSansF Medium"/>
                <a:ea typeface="BentonSansF Medium"/>
                <a:cs typeface="BentonSansF Medium"/>
                <a:sym typeface="BentonSansF Medium"/>
              </a:defRPr>
            </a:lvl1pPr>
          </a:lstStyle>
          <a:p>
            <a:pPr defTabSz="914400"/>
            <a:r>
              <a:t>secondary footer</a:t>
            </a:r>
          </a:p>
        </p:txBody>
      </p:sp>
      <p:sp>
        <p:nvSpPr>
          <p:cNvPr id="1603" name="Text"/>
          <p:cNvSpPr txBox="1">
            <a:spLocks noGrp="1"/>
          </p:cNvSpPr>
          <p:nvPr>
            <p:ph type="body" sz="quarter" idx="15"/>
          </p:nvPr>
        </p:nvSpPr>
        <p:spPr>
          <a:xfrm>
            <a:off x="11630698" y="6548755"/>
            <a:ext cx="94578" cy="92333"/>
          </a:xfrm>
          <a:prstGeom prst="rect">
            <a:avLst/>
          </a:prstGeom>
        </p:spPr>
        <p:txBody>
          <a:bodyPr wrap="none" lIns="0" tIns="0" rIns="0" bIns="0" anchor="t">
            <a:spAutoFit/>
          </a:bodyPr>
          <a:lstStyle>
            <a:lvl1pPr marL="0" indent="0" algn="r">
              <a:spcBef>
                <a:spcPts val="0"/>
              </a:spcBef>
              <a:buSzTx/>
              <a:buNone/>
              <a:defRPr sz="600" cap="all">
                <a:solidFill>
                  <a:srgbClr val="A6AAA9"/>
                </a:solidFill>
                <a:latin typeface="BentonSansF Medium"/>
                <a:ea typeface="BentonSansF Medium"/>
                <a:cs typeface="BentonSansF Medium"/>
                <a:sym typeface="BentonSansF Medium"/>
              </a:defRPr>
            </a:lvl1pPr>
          </a:lstStyle>
          <a:p>
            <a:fld id="{86CB4B4D-7CA3-9044-876B-883B54F8677D}" type="slidenum">
              <a:t>‹#›</a:t>
            </a:fld>
            <a:endParaRPr/>
          </a:p>
        </p:txBody>
      </p:sp>
      <p:sp>
        <p:nvSpPr>
          <p:cNvPr id="1604" name="SECTION"/>
          <p:cNvSpPr>
            <a:spLocks noGrp="1"/>
          </p:cNvSpPr>
          <p:nvPr>
            <p:ph type="body" sz="quarter" idx="16"/>
          </p:nvPr>
        </p:nvSpPr>
        <p:spPr>
          <a:xfrm>
            <a:off x="884402" y="662082"/>
            <a:ext cx="3250388" cy="153888"/>
          </a:xfrm>
          <a:prstGeom prst="rect">
            <a:avLst/>
          </a:prstGeom>
        </p:spPr>
        <p:txBody>
          <a:bodyPr lIns="0" tIns="0" rIns="0" bIns="0" anchor="t">
            <a:spAutoFit/>
          </a:bodyPr>
          <a:lstStyle>
            <a:lvl1pPr marL="0" indent="0" defTabSz="411480">
              <a:spcBef>
                <a:spcPts val="0"/>
              </a:spcBef>
              <a:buSzTx/>
              <a:buNone/>
              <a:defRPr sz="1000" cap="all" spc="100">
                <a:latin typeface="BentonSansF Medium"/>
                <a:ea typeface="BentonSansF Medium"/>
                <a:cs typeface="BentonSansF Medium"/>
                <a:sym typeface="BentonSansF Medium"/>
              </a:defRPr>
            </a:lvl1pPr>
          </a:lstStyle>
          <a:p>
            <a:r>
              <a:t>SECTION</a:t>
            </a:r>
          </a:p>
        </p:txBody>
      </p:sp>
      <p:sp>
        <p:nvSpPr>
          <p:cNvPr id="1605" name="Square"/>
          <p:cNvSpPr>
            <a:spLocks noGrp="1"/>
          </p:cNvSpPr>
          <p:nvPr>
            <p:ph type="body" sz="quarter" idx="17"/>
          </p:nvPr>
        </p:nvSpPr>
        <p:spPr>
          <a:xfrm rot="2700000">
            <a:off x="3645587" y="5570709"/>
            <a:ext cx="74084" cy="75372"/>
          </a:xfrm>
          <a:prstGeom prst="rect">
            <a:avLst/>
          </a:prstGeom>
          <a:solidFill>
            <a:schemeClr val="accent1">
              <a:satOff val="-10379"/>
              <a:lumOff val="-16666"/>
            </a:schemeClr>
          </a:solidFill>
          <a:ln>
            <a:solidFill>
              <a:schemeClr val="accent1">
                <a:hueOff val="-11708571"/>
                <a:satOff val="-92105"/>
                <a:lumOff val="44705"/>
              </a:schemeClr>
            </a:solidFill>
          </a:ln>
        </p:spPr>
        <p:txBody>
          <a:bodyPr lIns="53578" tIns="53578" rIns="53578" bIns="53578">
            <a:noAutofit/>
          </a:bodyPr>
          <a:lstStyle>
            <a:lvl1pPr marL="0" indent="0" algn="ctr" defTabSz="457200">
              <a:lnSpc>
                <a:spcPct val="80000"/>
              </a:lnSpc>
              <a:spcBef>
                <a:spcPts val="0"/>
              </a:spcBef>
              <a:buClr>
                <a:srgbClr val="000000"/>
              </a:buClr>
              <a:buSzTx/>
              <a:buNone/>
              <a:defRPr sz="1800" cap="all" spc="180">
                <a:uFill>
                  <a:solidFill>
                    <a:schemeClr val="accent1">
                      <a:hueOff val="-11708571"/>
                      <a:satOff val="-92105"/>
                      <a:lumOff val="44705"/>
                    </a:schemeClr>
                  </a:solidFill>
                </a:uFill>
                <a:latin typeface="BentonSansF Medium"/>
                <a:sym typeface="BentonSansF Medium"/>
              </a:defRPr>
            </a:lvl1pPr>
          </a:lstStyle>
          <a:p>
            <a:pPr marL="0" indent="0" algn="ctr" defTabSz="914400">
              <a:lnSpc>
                <a:spcPct val="80000"/>
              </a:lnSpc>
              <a:spcBef>
                <a:spcPts val="0"/>
              </a:spcBef>
              <a:buClr>
                <a:srgbClr val="000000"/>
              </a:buClr>
              <a:buSzTx/>
              <a:buNone/>
              <a:defRPr sz="1800" cap="all" spc="180">
                <a:uFill>
                  <a:solidFill>
                    <a:schemeClr val="accent1">
                      <a:hueOff val="-11708571"/>
                      <a:satOff val="-92105"/>
                      <a:lumOff val="44705"/>
                    </a:schemeClr>
                  </a:solidFill>
                </a:uFill>
                <a:latin typeface="BentonSansF Medium"/>
                <a:ea typeface="BentonSansF Medium"/>
                <a:cs typeface="BentonSansF Medium"/>
                <a:sym typeface="BentonSansF Medium"/>
              </a:defRPr>
            </a:pPr>
            <a:endParaRPr/>
          </a:p>
        </p:txBody>
      </p:sp>
      <p:sp>
        <p:nvSpPr>
          <p:cNvPr id="1606" name="lorem ipsum"/>
          <p:cNvSpPr>
            <a:spLocks noGrp="1"/>
          </p:cNvSpPr>
          <p:nvPr>
            <p:ph type="body" sz="quarter" idx="18"/>
          </p:nvPr>
        </p:nvSpPr>
        <p:spPr>
          <a:xfrm>
            <a:off x="3293740" y="5666554"/>
            <a:ext cx="777777" cy="242631"/>
          </a:xfrm>
          <a:prstGeom prst="rect">
            <a:avLst/>
          </a:prstGeom>
        </p:spPr>
        <p:txBody>
          <a:bodyPr wrap="none">
            <a:spAutoFit/>
          </a:bodyPr>
          <a:lstStyle>
            <a:lvl1pPr marL="0" indent="0" algn="ctr" defTabSz="647700">
              <a:lnSpc>
                <a:spcPct val="140000"/>
              </a:lnSpc>
              <a:spcBef>
                <a:spcPts val="0"/>
              </a:spcBef>
              <a:buClr>
                <a:srgbClr val="51C400"/>
              </a:buClr>
              <a:buSzTx/>
              <a:buNone/>
              <a:defRPr sz="650" cap="all" spc="65">
                <a:uFill>
                  <a:solidFill>
                    <a:srgbClr val="0063AD"/>
                  </a:solidFill>
                </a:uFill>
                <a:latin typeface="BentonSansF Medium"/>
                <a:ea typeface="BentonSansF Medium"/>
                <a:cs typeface="BentonSansF Medium"/>
                <a:sym typeface="BentonSansF Medium"/>
              </a:defRPr>
            </a:lvl1pPr>
          </a:lstStyle>
          <a:p>
            <a:r>
              <a:t>lorem ipsum</a:t>
            </a:r>
          </a:p>
        </p:txBody>
      </p:sp>
      <p:sp>
        <p:nvSpPr>
          <p:cNvPr id="1607" name="Square"/>
          <p:cNvSpPr>
            <a:spLocks noGrp="1"/>
          </p:cNvSpPr>
          <p:nvPr>
            <p:ph type="body" sz="quarter" idx="19"/>
          </p:nvPr>
        </p:nvSpPr>
        <p:spPr>
          <a:xfrm rot="2700000">
            <a:off x="5572099" y="5577059"/>
            <a:ext cx="74084" cy="75372"/>
          </a:xfrm>
          <a:prstGeom prst="rect">
            <a:avLst/>
          </a:prstGeom>
          <a:solidFill>
            <a:schemeClr val="accent2">
              <a:satOff val="-5228"/>
              <a:lumOff val="-9999"/>
            </a:schemeClr>
          </a:solidFill>
          <a:ln>
            <a:solidFill>
              <a:schemeClr val="accent1">
                <a:hueOff val="-11708571"/>
                <a:satOff val="-92105"/>
                <a:lumOff val="44705"/>
              </a:schemeClr>
            </a:solidFill>
          </a:ln>
        </p:spPr>
        <p:txBody>
          <a:bodyPr lIns="53578" tIns="53578" rIns="53578" bIns="53578">
            <a:noAutofit/>
          </a:bodyPr>
          <a:lstStyle>
            <a:lvl1pPr marL="0" indent="0" algn="ctr" defTabSz="457200">
              <a:lnSpc>
                <a:spcPct val="80000"/>
              </a:lnSpc>
              <a:spcBef>
                <a:spcPts val="0"/>
              </a:spcBef>
              <a:buClr>
                <a:srgbClr val="000000"/>
              </a:buClr>
              <a:buSzTx/>
              <a:buNone/>
              <a:defRPr sz="1800" cap="all" spc="180">
                <a:uFill>
                  <a:solidFill>
                    <a:schemeClr val="accent1">
                      <a:hueOff val="-11708571"/>
                      <a:satOff val="-92105"/>
                      <a:lumOff val="44705"/>
                    </a:schemeClr>
                  </a:solidFill>
                </a:uFill>
                <a:latin typeface="BentonSansF Medium"/>
                <a:sym typeface="BentonSansF Medium"/>
              </a:defRPr>
            </a:lvl1pPr>
          </a:lstStyle>
          <a:p>
            <a:pPr marL="0" indent="0" algn="ctr" defTabSz="914400">
              <a:lnSpc>
                <a:spcPct val="80000"/>
              </a:lnSpc>
              <a:spcBef>
                <a:spcPts val="0"/>
              </a:spcBef>
              <a:buClr>
                <a:srgbClr val="000000"/>
              </a:buClr>
              <a:buSzTx/>
              <a:buNone/>
              <a:defRPr sz="1800" cap="all" spc="180">
                <a:uFill>
                  <a:solidFill>
                    <a:schemeClr val="accent1">
                      <a:hueOff val="-11708571"/>
                      <a:satOff val="-92105"/>
                      <a:lumOff val="44705"/>
                    </a:schemeClr>
                  </a:solidFill>
                </a:uFill>
                <a:latin typeface="BentonSansF Medium"/>
                <a:ea typeface="BentonSansF Medium"/>
                <a:cs typeface="BentonSansF Medium"/>
                <a:sym typeface="BentonSansF Medium"/>
              </a:defRPr>
            </a:pPr>
            <a:endParaRPr/>
          </a:p>
        </p:txBody>
      </p:sp>
      <p:sp>
        <p:nvSpPr>
          <p:cNvPr id="1608" name="lorem ipsum"/>
          <p:cNvSpPr>
            <a:spLocks noGrp="1"/>
          </p:cNvSpPr>
          <p:nvPr>
            <p:ph type="body" sz="quarter" idx="20"/>
          </p:nvPr>
        </p:nvSpPr>
        <p:spPr>
          <a:xfrm>
            <a:off x="5220252" y="5666554"/>
            <a:ext cx="777777" cy="242631"/>
          </a:xfrm>
          <a:prstGeom prst="rect">
            <a:avLst/>
          </a:prstGeom>
        </p:spPr>
        <p:txBody>
          <a:bodyPr wrap="none">
            <a:spAutoFit/>
          </a:bodyPr>
          <a:lstStyle>
            <a:lvl1pPr marL="0" indent="0" algn="ctr" defTabSz="647700">
              <a:lnSpc>
                <a:spcPct val="140000"/>
              </a:lnSpc>
              <a:spcBef>
                <a:spcPts val="0"/>
              </a:spcBef>
              <a:buClr>
                <a:srgbClr val="51C400"/>
              </a:buClr>
              <a:buSzTx/>
              <a:buNone/>
              <a:defRPr sz="650" cap="all" spc="65">
                <a:uFill>
                  <a:solidFill>
                    <a:srgbClr val="0063AD"/>
                  </a:solidFill>
                </a:uFill>
                <a:latin typeface="BentonSansF Medium"/>
                <a:ea typeface="BentonSansF Medium"/>
                <a:cs typeface="BentonSansF Medium"/>
                <a:sym typeface="BentonSansF Medium"/>
              </a:defRPr>
            </a:lvl1pPr>
          </a:lstStyle>
          <a:p>
            <a:r>
              <a:t>lorem ipsum</a:t>
            </a:r>
          </a:p>
        </p:txBody>
      </p:sp>
      <p:sp>
        <p:nvSpPr>
          <p:cNvPr id="1609" name="Square"/>
          <p:cNvSpPr>
            <a:spLocks noGrp="1"/>
          </p:cNvSpPr>
          <p:nvPr>
            <p:ph type="body" sz="quarter" idx="21"/>
          </p:nvPr>
        </p:nvSpPr>
        <p:spPr>
          <a:xfrm rot="2700000">
            <a:off x="9358369" y="5570709"/>
            <a:ext cx="74084" cy="75372"/>
          </a:xfrm>
          <a:prstGeom prst="rect">
            <a:avLst/>
          </a:prstGeom>
          <a:solidFill>
            <a:schemeClr val="accent3">
              <a:lumOff val="-10392"/>
            </a:schemeClr>
          </a:solidFill>
          <a:ln>
            <a:solidFill>
              <a:schemeClr val="accent1">
                <a:hueOff val="-11708571"/>
                <a:satOff val="-92105"/>
                <a:lumOff val="44705"/>
              </a:schemeClr>
            </a:solidFill>
          </a:ln>
        </p:spPr>
        <p:txBody>
          <a:bodyPr lIns="53578" tIns="53578" rIns="53578" bIns="53578">
            <a:noAutofit/>
          </a:bodyPr>
          <a:lstStyle>
            <a:lvl1pPr marL="0" indent="0" algn="ctr" defTabSz="457200">
              <a:lnSpc>
                <a:spcPct val="80000"/>
              </a:lnSpc>
              <a:spcBef>
                <a:spcPts val="0"/>
              </a:spcBef>
              <a:buClr>
                <a:srgbClr val="000000"/>
              </a:buClr>
              <a:buSzTx/>
              <a:buNone/>
              <a:defRPr sz="1800" cap="all" spc="180">
                <a:uFill>
                  <a:solidFill>
                    <a:schemeClr val="accent1">
                      <a:hueOff val="-11708571"/>
                      <a:satOff val="-92105"/>
                      <a:lumOff val="44705"/>
                    </a:schemeClr>
                  </a:solidFill>
                </a:uFill>
                <a:latin typeface="BentonSansF Medium"/>
                <a:sym typeface="BentonSansF Medium"/>
              </a:defRPr>
            </a:lvl1pPr>
          </a:lstStyle>
          <a:p>
            <a:pPr marL="0" indent="0" algn="ctr" defTabSz="914400">
              <a:lnSpc>
                <a:spcPct val="80000"/>
              </a:lnSpc>
              <a:spcBef>
                <a:spcPts val="0"/>
              </a:spcBef>
              <a:buClr>
                <a:srgbClr val="000000"/>
              </a:buClr>
              <a:buSzTx/>
              <a:buNone/>
              <a:defRPr sz="1800" cap="all" spc="180">
                <a:uFill>
                  <a:solidFill>
                    <a:schemeClr val="accent1">
                      <a:hueOff val="-11708571"/>
                      <a:satOff val="-92105"/>
                      <a:lumOff val="44705"/>
                    </a:schemeClr>
                  </a:solidFill>
                </a:uFill>
                <a:latin typeface="BentonSansF Medium"/>
                <a:ea typeface="BentonSansF Medium"/>
                <a:cs typeface="BentonSansF Medium"/>
                <a:sym typeface="BentonSansF Medium"/>
              </a:defRPr>
            </a:pPr>
            <a:endParaRPr/>
          </a:p>
        </p:txBody>
      </p:sp>
      <p:sp>
        <p:nvSpPr>
          <p:cNvPr id="1610" name="lorem ipsum"/>
          <p:cNvSpPr>
            <a:spLocks noGrp="1"/>
          </p:cNvSpPr>
          <p:nvPr>
            <p:ph type="body" sz="quarter" idx="22"/>
          </p:nvPr>
        </p:nvSpPr>
        <p:spPr>
          <a:xfrm>
            <a:off x="9006522" y="5666554"/>
            <a:ext cx="777777" cy="242631"/>
          </a:xfrm>
          <a:prstGeom prst="rect">
            <a:avLst/>
          </a:prstGeom>
        </p:spPr>
        <p:txBody>
          <a:bodyPr wrap="none">
            <a:spAutoFit/>
          </a:bodyPr>
          <a:lstStyle>
            <a:lvl1pPr marL="0" indent="0" algn="ctr" defTabSz="647700">
              <a:lnSpc>
                <a:spcPct val="140000"/>
              </a:lnSpc>
              <a:spcBef>
                <a:spcPts val="0"/>
              </a:spcBef>
              <a:buClr>
                <a:srgbClr val="51C400"/>
              </a:buClr>
              <a:buSzTx/>
              <a:buNone/>
              <a:defRPr sz="650" cap="all" spc="65">
                <a:uFill>
                  <a:solidFill>
                    <a:srgbClr val="0063AD"/>
                  </a:solidFill>
                </a:uFill>
                <a:latin typeface="BentonSansF Medium"/>
                <a:ea typeface="BentonSansF Medium"/>
                <a:cs typeface="BentonSansF Medium"/>
                <a:sym typeface="BentonSansF Medium"/>
              </a:defRPr>
            </a:lvl1pPr>
          </a:lstStyle>
          <a:p>
            <a:r>
              <a:t>lorem ipsum</a:t>
            </a:r>
          </a:p>
        </p:txBody>
      </p:sp>
      <p:sp>
        <p:nvSpPr>
          <p:cNvPr id="1611" name="Square"/>
          <p:cNvSpPr>
            <a:spLocks noGrp="1"/>
          </p:cNvSpPr>
          <p:nvPr>
            <p:ph type="body" sz="quarter" idx="23"/>
          </p:nvPr>
        </p:nvSpPr>
        <p:spPr>
          <a:xfrm rot="2700000">
            <a:off x="11262736" y="5570709"/>
            <a:ext cx="74084" cy="75372"/>
          </a:xfrm>
          <a:prstGeom prst="rect">
            <a:avLst/>
          </a:prstGeom>
          <a:solidFill>
            <a:schemeClr val="accent3"/>
          </a:solidFill>
          <a:ln>
            <a:solidFill>
              <a:schemeClr val="accent1">
                <a:hueOff val="-11708571"/>
                <a:satOff val="-92105"/>
                <a:lumOff val="44705"/>
              </a:schemeClr>
            </a:solidFill>
          </a:ln>
        </p:spPr>
        <p:txBody>
          <a:bodyPr lIns="53578" tIns="53578" rIns="53578" bIns="53578">
            <a:noAutofit/>
          </a:bodyPr>
          <a:lstStyle>
            <a:lvl1pPr marL="0" indent="0" algn="ctr" defTabSz="457200">
              <a:lnSpc>
                <a:spcPct val="80000"/>
              </a:lnSpc>
              <a:spcBef>
                <a:spcPts val="0"/>
              </a:spcBef>
              <a:buSzTx/>
              <a:buNone/>
              <a:defRPr sz="1800" cap="all" spc="180">
                <a:uFill>
                  <a:solidFill>
                    <a:schemeClr val="accent1">
                      <a:hueOff val="-11708571"/>
                      <a:satOff val="-92105"/>
                      <a:lumOff val="44705"/>
                    </a:schemeClr>
                  </a:solidFill>
                </a:uFill>
                <a:latin typeface="BentonSansF Medium"/>
                <a:sym typeface="BentonSansF Medium"/>
              </a:defRPr>
            </a:lvl1pPr>
          </a:lstStyle>
          <a:p>
            <a:pPr marL="0" indent="0" algn="ctr" defTabSz="914400">
              <a:lnSpc>
                <a:spcPct val="80000"/>
              </a:lnSpc>
              <a:spcBef>
                <a:spcPts val="0"/>
              </a:spcBef>
              <a:buSzTx/>
              <a:buNone/>
              <a:defRPr sz="1800" cap="all" spc="180">
                <a:uFill>
                  <a:solidFill>
                    <a:schemeClr val="accent1">
                      <a:hueOff val="-11708571"/>
                      <a:satOff val="-92105"/>
                      <a:lumOff val="44705"/>
                    </a:schemeClr>
                  </a:solidFill>
                </a:uFill>
                <a:latin typeface="BentonSansF Medium"/>
                <a:ea typeface="BentonSansF Medium"/>
                <a:cs typeface="BentonSansF Medium"/>
                <a:sym typeface="BentonSansF Medium"/>
              </a:defRPr>
            </a:pPr>
            <a:endParaRPr/>
          </a:p>
        </p:txBody>
      </p:sp>
      <p:sp>
        <p:nvSpPr>
          <p:cNvPr id="1612" name="lorem ipsum"/>
          <p:cNvSpPr>
            <a:spLocks noGrp="1"/>
          </p:cNvSpPr>
          <p:nvPr>
            <p:ph type="body" sz="quarter" idx="24"/>
          </p:nvPr>
        </p:nvSpPr>
        <p:spPr>
          <a:xfrm>
            <a:off x="10910889" y="5666554"/>
            <a:ext cx="777777" cy="242631"/>
          </a:xfrm>
          <a:prstGeom prst="rect">
            <a:avLst/>
          </a:prstGeom>
        </p:spPr>
        <p:txBody>
          <a:bodyPr wrap="none">
            <a:spAutoFit/>
          </a:bodyPr>
          <a:lstStyle>
            <a:lvl1pPr marL="0" indent="0" algn="ctr" defTabSz="647700">
              <a:lnSpc>
                <a:spcPct val="140000"/>
              </a:lnSpc>
              <a:spcBef>
                <a:spcPts val="0"/>
              </a:spcBef>
              <a:buClr>
                <a:srgbClr val="51C400"/>
              </a:buClr>
              <a:buSzTx/>
              <a:buNone/>
              <a:defRPr sz="650" cap="all" spc="65">
                <a:uFill>
                  <a:solidFill>
                    <a:srgbClr val="0063AD"/>
                  </a:solidFill>
                </a:uFill>
                <a:latin typeface="BentonSansF Medium"/>
                <a:ea typeface="BentonSansF Medium"/>
                <a:cs typeface="BentonSansF Medium"/>
                <a:sym typeface="BentonSansF Medium"/>
              </a:defRPr>
            </a:lvl1pPr>
          </a:lstStyle>
          <a:p>
            <a:r>
              <a:t>lorem ipsum</a:t>
            </a:r>
          </a:p>
        </p:txBody>
      </p:sp>
      <p:sp>
        <p:nvSpPr>
          <p:cNvPr id="1613" name="Square"/>
          <p:cNvSpPr>
            <a:spLocks noGrp="1"/>
          </p:cNvSpPr>
          <p:nvPr>
            <p:ph type="body" sz="quarter" idx="25"/>
          </p:nvPr>
        </p:nvSpPr>
        <p:spPr>
          <a:xfrm rot="2700000">
            <a:off x="2682330" y="5577059"/>
            <a:ext cx="74084" cy="75372"/>
          </a:xfrm>
          <a:prstGeom prst="rect">
            <a:avLst/>
          </a:prstGeom>
          <a:solidFill>
            <a:schemeClr val="accent6"/>
          </a:solidFill>
          <a:ln>
            <a:solidFill>
              <a:schemeClr val="accent1">
                <a:hueOff val="-11708571"/>
                <a:satOff val="-92105"/>
                <a:lumOff val="44705"/>
              </a:schemeClr>
            </a:solidFill>
          </a:ln>
        </p:spPr>
        <p:txBody>
          <a:bodyPr lIns="53578" tIns="53578" rIns="53578" bIns="53578">
            <a:noAutofit/>
          </a:bodyPr>
          <a:lstStyle>
            <a:lvl1pPr marL="0" indent="0" algn="ctr" defTabSz="457200">
              <a:lnSpc>
                <a:spcPct val="80000"/>
              </a:lnSpc>
              <a:spcBef>
                <a:spcPts val="0"/>
              </a:spcBef>
              <a:buSzTx/>
              <a:buNone/>
              <a:defRPr sz="1800" cap="all" spc="180">
                <a:uFill>
                  <a:solidFill>
                    <a:schemeClr val="accent1">
                      <a:hueOff val="-11708571"/>
                      <a:satOff val="-92105"/>
                      <a:lumOff val="44705"/>
                    </a:schemeClr>
                  </a:solidFill>
                </a:uFill>
                <a:latin typeface="BentonSansF Medium"/>
                <a:sym typeface="BentonSansF Medium"/>
              </a:defRPr>
            </a:lvl1pPr>
          </a:lstStyle>
          <a:p>
            <a:pPr marL="0" indent="0" algn="ctr" defTabSz="914400">
              <a:lnSpc>
                <a:spcPct val="80000"/>
              </a:lnSpc>
              <a:spcBef>
                <a:spcPts val="0"/>
              </a:spcBef>
              <a:buSzTx/>
              <a:buNone/>
              <a:defRPr sz="1800" cap="all" spc="180">
                <a:uFill>
                  <a:solidFill>
                    <a:schemeClr val="accent1">
                      <a:hueOff val="-11708571"/>
                      <a:satOff val="-92105"/>
                      <a:lumOff val="44705"/>
                    </a:schemeClr>
                  </a:solidFill>
                </a:uFill>
                <a:latin typeface="BentonSansF Medium"/>
                <a:ea typeface="BentonSansF Medium"/>
                <a:cs typeface="BentonSansF Medium"/>
                <a:sym typeface="BentonSansF Medium"/>
              </a:defRPr>
            </a:pPr>
            <a:endParaRPr/>
          </a:p>
        </p:txBody>
      </p:sp>
      <p:sp>
        <p:nvSpPr>
          <p:cNvPr id="1614" name="lorem ipsum"/>
          <p:cNvSpPr>
            <a:spLocks noGrp="1"/>
          </p:cNvSpPr>
          <p:nvPr>
            <p:ph type="body" sz="quarter" idx="26"/>
          </p:nvPr>
        </p:nvSpPr>
        <p:spPr>
          <a:xfrm>
            <a:off x="2330483" y="5666554"/>
            <a:ext cx="777777" cy="242631"/>
          </a:xfrm>
          <a:prstGeom prst="rect">
            <a:avLst/>
          </a:prstGeom>
        </p:spPr>
        <p:txBody>
          <a:bodyPr wrap="none">
            <a:spAutoFit/>
          </a:bodyPr>
          <a:lstStyle>
            <a:lvl1pPr marL="0" indent="0" algn="ctr" defTabSz="647700">
              <a:lnSpc>
                <a:spcPct val="140000"/>
              </a:lnSpc>
              <a:spcBef>
                <a:spcPts val="0"/>
              </a:spcBef>
              <a:buClr>
                <a:srgbClr val="51C400"/>
              </a:buClr>
              <a:buSzTx/>
              <a:buNone/>
              <a:defRPr sz="650" cap="all" spc="65">
                <a:uFill>
                  <a:solidFill>
                    <a:srgbClr val="0063AD"/>
                  </a:solidFill>
                </a:uFill>
                <a:latin typeface="BentonSansF Medium"/>
                <a:ea typeface="BentonSansF Medium"/>
                <a:cs typeface="BentonSansF Medium"/>
                <a:sym typeface="BentonSansF Medium"/>
              </a:defRPr>
            </a:lvl1pPr>
          </a:lstStyle>
          <a:p>
            <a:r>
              <a:t>lorem ipsum</a:t>
            </a:r>
          </a:p>
        </p:txBody>
      </p:sp>
      <p:sp>
        <p:nvSpPr>
          <p:cNvPr id="1615" name="Image"/>
          <p:cNvSpPr>
            <a:spLocks noGrp="1"/>
          </p:cNvSpPr>
          <p:nvPr>
            <p:ph type="pic" sz="quarter" idx="27"/>
          </p:nvPr>
        </p:nvSpPr>
        <p:spPr>
          <a:xfrm>
            <a:off x="2144656" y="755500"/>
            <a:ext cx="1149316" cy="646494"/>
          </a:xfrm>
          <a:prstGeom prst="rect">
            <a:avLst/>
          </a:prstGeom>
        </p:spPr>
        <p:txBody>
          <a:bodyPr lIns="91439" tIns="45719" rIns="91439" bIns="45719" anchor="t">
            <a:noAutofit/>
          </a:bodyPr>
          <a:lstStyle/>
          <a:p>
            <a:endParaRPr/>
          </a:p>
        </p:txBody>
      </p:sp>
      <p:sp>
        <p:nvSpPr>
          <p:cNvPr id="1616" name="Image"/>
          <p:cNvSpPr>
            <a:spLocks noGrp="1"/>
          </p:cNvSpPr>
          <p:nvPr>
            <p:ph type="pic" sz="quarter" idx="28"/>
          </p:nvPr>
        </p:nvSpPr>
        <p:spPr>
          <a:xfrm>
            <a:off x="4071168" y="755500"/>
            <a:ext cx="1149316" cy="646494"/>
          </a:xfrm>
          <a:prstGeom prst="rect">
            <a:avLst/>
          </a:prstGeom>
        </p:spPr>
        <p:txBody>
          <a:bodyPr lIns="91439" tIns="45719" rIns="91439" bIns="45719" anchor="t">
            <a:noAutofit/>
          </a:bodyPr>
          <a:lstStyle/>
          <a:p>
            <a:endParaRPr/>
          </a:p>
        </p:txBody>
      </p:sp>
      <p:sp>
        <p:nvSpPr>
          <p:cNvPr id="1617" name="Image"/>
          <p:cNvSpPr>
            <a:spLocks noGrp="1"/>
          </p:cNvSpPr>
          <p:nvPr>
            <p:ph type="pic" sz="quarter" idx="29"/>
          </p:nvPr>
        </p:nvSpPr>
        <p:spPr>
          <a:xfrm>
            <a:off x="6929186" y="755500"/>
            <a:ext cx="1149316" cy="646494"/>
          </a:xfrm>
          <a:prstGeom prst="rect">
            <a:avLst/>
          </a:prstGeom>
        </p:spPr>
        <p:txBody>
          <a:bodyPr lIns="91439" tIns="45719" rIns="91439" bIns="45719" anchor="t">
            <a:noAutofit/>
          </a:bodyPr>
          <a:lstStyle/>
          <a:p>
            <a:endParaRPr/>
          </a:p>
        </p:txBody>
      </p:sp>
      <p:sp>
        <p:nvSpPr>
          <p:cNvPr id="1618" name="Image"/>
          <p:cNvSpPr>
            <a:spLocks noGrp="1"/>
          </p:cNvSpPr>
          <p:nvPr>
            <p:ph type="pic" sz="quarter" idx="30"/>
          </p:nvPr>
        </p:nvSpPr>
        <p:spPr>
          <a:xfrm>
            <a:off x="9787205" y="755500"/>
            <a:ext cx="1149316" cy="646494"/>
          </a:xfrm>
          <a:prstGeom prst="rect">
            <a:avLst/>
          </a:prstGeom>
        </p:spPr>
        <p:txBody>
          <a:bodyPr lIns="91439" tIns="45719" rIns="91439" bIns="45719" anchor="t">
            <a:noAutofit/>
          </a:bodyPr>
          <a:lstStyle/>
          <a:p>
            <a:endParaRPr/>
          </a:p>
        </p:txBody>
      </p:sp>
      <p:sp>
        <p:nvSpPr>
          <p:cNvPr id="1619" name="Rectangle"/>
          <p:cNvSpPr>
            <a:spLocks noGrp="1"/>
          </p:cNvSpPr>
          <p:nvPr>
            <p:ph type="body" sz="quarter" idx="31"/>
          </p:nvPr>
        </p:nvSpPr>
        <p:spPr>
          <a:xfrm>
            <a:off x="1786150" y="3375463"/>
            <a:ext cx="2855625" cy="50850"/>
          </a:xfrm>
          <a:prstGeom prst="rect">
            <a:avLst/>
          </a:prstGeom>
          <a:solidFill>
            <a:schemeClr val="accent6">
              <a:satOff val="7814"/>
              <a:lumOff val="-13137"/>
            </a:schemeClr>
          </a:solidFill>
        </p:spPr>
        <p:txBody>
          <a:bodyPr>
            <a:noAutofit/>
          </a:bodyPr>
          <a:lstStyle>
            <a:lvl1pPr marL="0" indent="0" defTabSz="411480">
              <a:lnSpc>
                <a:spcPct val="140000"/>
              </a:lnSpc>
              <a:spcBef>
                <a:spcPts val="0"/>
              </a:spcBef>
              <a:buSzTx/>
              <a:buNone/>
              <a:defRPr sz="2400">
                <a:latin typeface="+mn-lt"/>
                <a:ea typeface="+mn-ea"/>
                <a:cs typeface="+mn-cs"/>
                <a:sym typeface="BentonSansF"/>
              </a:defRPr>
            </a:lvl1pPr>
          </a:lstStyle>
          <a:p>
            <a:pPr marL="0" indent="0" defTabSz="822960">
              <a:lnSpc>
                <a:spcPct val="140000"/>
              </a:lnSpc>
              <a:spcBef>
                <a:spcPts val="0"/>
              </a:spcBef>
              <a:buSzTx/>
              <a:buNone/>
              <a:defRPr sz="2400">
                <a:latin typeface="+mn-lt"/>
                <a:ea typeface="+mn-ea"/>
                <a:cs typeface="+mn-cs"/>
                <a:sym typeface="BentonSansF"/>
              </a:defRPr>
            </a:pPr>
            <a:endParaRPr/>
          </a:p>
        </p:txBody>
      </p:sp>
      <p:sp>
        <p:nvSpPr>
          <p:cNvPr id="1620" name="Rectangle"/>
          <p:cNvSpPr>
            <a:spLocks noGrp="1"/>
          </p:cNvSpPr>
          <p:nvPr>
            <p:ph type="body" sz="quarter" idx="32"/>
          </p:nvPr>
        </p:nvSpPr>
        <p:spPr>
          <a:xfrm>
            <a:off x="1786150" y="3558879"/>
            <a:ext cx="920497" cy="50850"/>
          </a:xfrm>
          <a:prstGeom prst="rect">
            <a:avLst/>
          </a:prstGeom>
          <a:solidFill>
            <a:schemeClr val="accent6"/>
          </a:solidFill>
        </p:spPr>
        <p:txBody>
          <a:bodyPr>
            <a:noAutofit/>
          </a:bodyPr>
          <a:lstStyle>
            <a:lvl1pPr marL="0" indent="0" defTabSz="411480">
              <a:lnSpc>
                <a:spcPct val="140000"/>
              </a:lnSpc>
              <a:spcBef>
                <a:spcPts val="0"/>
              </a:spcBef>
              <a:buSzTx/>
              <a:buNone/>
              <a:defRPr sz="2400">
                <a:latin typeface="+mn-lt"/>
                <a:ea typeface="+mn-ea"/>
                <a:cs typeface="+mn-cs"/>
                <a:sym typeface="BentonSansF"/>
              </a:defRPr>
            </a:lvl1pPr>
          </a:lstStyle>
          <a:p>
            <a:pPr marL="0" indent="0" defTabSz="822960">
              <a:lnSpc>
                <a:spcPct val="140000"/>
              </a:lnSpc>
              <a:spcBef>
                <a:spcPts val="0"/>
              </a:spcBef>
              <a:buSzTx/>
              <a:buNone/>
              <a:defRPr sz="2400">
                <a:latin typeface="+mn-lt"/>
                <a:ea typeface="+mn-ea"/>
                <a:cs typeface="+mn-cs"/>
                <a:sym typeface="BentonSansF"/>
              </a:defRPr>
            </a:pPr>
            <a:endParaRPr/>
          </a:p>
        </p:txBody>
      </p:sp>
      <p:sp>
        <p:nvSpPr>
          <p:cNvPr id="1621" name="Rectangle"/>
          <p:cNvSpPr>
            <a:spLocks noGrp="1"/>
          </p:cNvSpPr>
          <p:nvPr>
            <p:ph type="body" sz="quarter" idx="33"/>
          </p:nvPr>
        </p:nvSpPr>
        <p:spPr>
          <a:xfrm>
            <a:off x="3721278" y="3742296"/>
            <a:ext cx="2851629" cy="50850"/>
          </a:xfrm>
          <a:prstGeom prst="rect">
            <a:avLst/>
          </a:prstGeom>
          <a:solidFill>
            <a:schemeClr val="accent1">
              <a:satOff val="-10379"/>
              <a:lumOff val="-16666"/>
            </a:schemeClr>
          </a:solidFill>
        </p:spPr>
        <p:txBody>
          <a:bodyPr>
            <a:noAutofit/>
          </a:bodyPr>
          <a:lstStyle>
            <a:lvl1pPr marL="0" indent="0" defTabSz="411480">
              <a:lnSpc>
                <a:spcPct val="140000"/>
              </a:lnSpc>
              <a:spcBef>
                <a:spcPts val="0"/>
              </a:spcBef>
              <a:buSzTx/>
              <a:buNone/>
              <a:defRPr sz="2400">
                <a:latin typeface="+mn-lt"/>
                <a:ea typeface="+mn-ea"/>
                <a:cs typeface="+mn-cs"/>
                <a:sym typeface="BentonSansF"/>
              </a:defRPr>
            </a:lvl1pPr>
          </a:lstStyle>
          <a:p>
            <a:pPr marL="0" indent="0" defTabSz="822960">
              <a:lnSpc>
                <a:spcPct val="140000"/>
              </a:lnSpc>
              <a:spcBef>
                <a:spcPts val="0"/>
              </a:spcBef>
              <a:buSzTx/>
              <a:buNone/>
              <a:defRPr sz="2400">
                <a:latin typeface="+mn-lt"/>
                <a:ea typeface="+mn-ea"/>
                <a:cs typeface="+mn-cs"/>
                <a:sym typeface="BentonSansF"/>
              </a:defRPr>
            </a:pPr>
            <a:endParaRPr/>
          </a:p>
        </p:txBody>
      </p:sp>
      <p:sp>
        <p:nvSpPr>
          <p:cNvPr id="1622" name="Rectangle"/>
          <p:cNvSpPr>
            <a:spLocks noGrp="1"/>
          </p:cNvSpPr>
          <p:nvPr>
            <p:ph type="body" sz="quarter" idx="34"/>
          </p:nvPr>
        </p:nvSpPr>
        <p:spPr>
          <a:xfrm>
            <a:off x="3721278" y="3925712"/>
            <a:ext cx="920497" cy="50850"/>
          </a:xfrm>
          <a:prstGeom prst="rect">
            <a:avLst/>
          </a:prstGeom>
          <a:solidFill>
            <a:schemeClr val="accent1"/>
          </a:solidFill>
        </p:spPr>
        <p:txBody>
          <a:bodyPr>
            <a:noAutofit/>
          </a:bodyPr>
          <a:lstStyle>
            <a:lvl1pPr marL="0" indent="0" defTabSz="411480">
              <a:lnSpc>
                <a:spcPct val="140000"/>
              </a:lnSpc>
              <a:spcBef>
                <a:spcPts val="0"/>
              </a:spcBef>
              <a:buSzTx/>
              <a:buNone/>
              <a:defRPr sz="2400">
                <a:latin typeface="+mn-lt"/>
                <a:ea typeface="+mn-ea"/>
                <a:cs typeface="+mn-cs"/>
                <a:sym typeface="BentonSansF"/>
              </a:defRPr>
            </a:lvl1pPr>
          </a:lstStyle>
          <a:p>
            <a:pPr marL="0" indent="0" defTabSz="822960">
              <a:lnSpc>
                <a:spcPct val="140000"/>
              </a:lnSpc>
              <a:spcBef>
                <a:spcPts val="0"/>
              </a:spcBef>
              <a:buSzTx/>
              <a:buNone/>
              <a:defRPr sz="2400">
                <a:latin typeface="+mn-lt"/>
                <a:ea typeface="+mn-ea"/>
                <a:cs typeface="+mn-cs"/>
                <a:sym typeface="BentonSansF"/>
              </a:defRPr>
            </a:pPr>
            <a:endParaRPr/>
          </a:p>
        </p:txBody>
      </p:sp>
      <p:sp>
        <p:nvSpPr>
          <p:cNvPr id="1623" name="Rectangle"/>
          <p:cNvSpPr>
            <a:spLocks noGrp="1"/>
          </p:cNvSpPr>
          <p:nvPr>
            <p:ph type="body" sz="quarter" idx="35"/>
          </p:nvPr>
        </p:nvSpPr>
        <p:spPr>
          <a:xfrm>
            <a:off x="5647985" y="4109127"/>
            <a:ext cx="2787463" cy="50851"/>
          </a:xfrm>
          <a:prstGeom prst="rect">
            <a:avLst/>
          </a:prstGeom>
          <a:solidFill>
            <a:schemeClr val="accent2">
              <a:satOff val="-5228"/>
              <a:lumOff val="-9999"/>
            </a:schemeClr>
          </a:solidFill>
        </p:spPr>
        <p:txBody>
          <a:bodyPr>
            <a:noAutofit/>
          </a:bodyPr>
          <a:lstStyle>
            <a:lvl1pPr marL="0" indent="0" defTabSz="411480">
              <a:lnSpc>
                <a:spcPct val="140000"/>
              </a:lnSpc>
              <a:spcBef>
                <a:spcPts val="0"/>
              </a:spcBef>
              <a:buSzTx/>
              <a:buNone/>
              <a:defRPr sz="2400">
                <a:latin typeface="+mn-lt"/>
                <a:ea typeface="+mn-ea"/>
                <a:cs typeface="+mn-cs"/>
                <a:sym typeface="BentonSansF"/>
              </a:defRPr>
            </a:lvl1pPr>
          </a:lstStyle>
          <a:p>
            <a:pPr marL="0" indent="0" defTabSz="822960">
              <a:lnSpc>
                <a:spcPct val="140000"/>
              </a:lnSpc>
              <a:spcBef>
                <a:spcPts val="0"/>
              </a:spcBef>
              <a:buSzTx/>
              <a:buNone/>
              <a:defRPr sz="2400">
                <a:latin typeface="+mn-lt"/>
                <a:ea typeface="+mn-ea"/>
                <a:cs typeface="+mn-cs"/>
                <a:sym typeface="BentonSansF"/>
              </a:defRPr>
            </a:pPr>
            <a:endParaRPr/>
          </a:p>
        </p:txBody>
      </p:sp>
      <p:sp>
        <p:nvSpPr>
          <p:cNvPr id="1624" name="Rectangle"/>
          <p:cNvSpPr>
            <a:spLocks noGrp="1"/>
          </p:cNvSpPr>
          <p:nvPr>
            <p:ph type="body" sz="quarter" idx="36"/>
          </p:nvPr>
        </p:nvSpPr>
        <p:spPr>
          <a:xfrm>
            <a:off x="6572907" y="4292543"/>
            <a:ext cx="2787463" cy="50851"/>
          </a:xfrm>
          <a:prstGeom prst="rect">
            <a:avLst/>
          </a:prstGeom>
          <a:solidFill>
            <a:schemeClr val="accent2"/>
          </a:solidFill>
        </p:spPr>
        <p:txBody>
          <a:bodyPr>
            <a:noAutofit/>
          </a:bodyPr>
          <a:lstStyle>
            <a:lvl1pPr marL="0" indent="0" defTabSz="411480">
              <a:lnSpc>
                <a:spcPct val="140000"/>
              </a:lnSpc>
              <a:spcBef>
                <a:spcPts val="0"/>
              </a:spcBef>
              <a:buSzTx/>
              <a:buNone/>
              <a:defRPr sz="2400">
                <a:latin typeface="+mn-lt"/>
                <a:ea typeface="+mn-ea"/>
                <a:cs typeface="+mn-cs"/>
                <a:sym typeface="BentonSansF"/>
              </a:defRPr>
            </a:lvl1pPr>
          </a:lstStyle>
          <a:p>
            <a:pPr marL="0" indent="0" defTabSz="822960">
              <a:lnSpc>
                <a:spcPct val="140000"/>
              </a:lnSpc>
              <a:spcBef>
                <a:spcPts val="0"/>
              </a:spcBef>
              <a:buSzTx/>
              <a:buNone/>
              <a:defRPr sz="2400">
                <a:latin typeface="+mn-lt"/>
                <a:ea typeface="+mn-ea"/>
                <a:cs typeface="+mn-cs"/>
                <a:sym typeface="BentonSansF"/>
              </a:defRPr>
            </a:pPr>
            <a:endParaRPr/>
          </a:p>
        </p:txBody>
      </p:sp>
      <p:sp>
        <p:nvSpPr>
          <p:cNvPr id="1625" name="Rectangle"/>
          <p:cNvSpPr>
            <a:spLocks noGrp="1"/>
          </p:cNvSpPr>
          <p:nvPr>
            <p:ph type="body" sz="quarter" idx="37"/>
          </p:nvPr>
        </p:nvSpPr>
        <p:spPr>
          <a:xfrm>
            <a:off x="9437235" y="4475960"/>
            <a:ext cx="1849843" cy="50850"/>
          </a:xfrm>
          <a:prstGeom prst="rect">
            <a:avLst/>
          </a:prstGeom>
          <a:solidFill>
            <a:schemeClr val="accent3">
              <a:lumOff val="-10392"/>
            </a:schemeClr>
          </a:solidFill>
        </p:spPr>
        <p:txBody>
          <a:bodyPr>
            <a:noAutofit/>
          </a:bodyPr>
          <a:lstStyle>
            <a:lvl1pPr marL="0" indent="0" defTabSz="411480">
              <a:lnSpc>
                <a:spcPct val="140000"/>
              </a:lnSpc>
              <a:spcBef>
                <a:spcPts val="0"/>
              </a:spcBef>
              <a:buSzTx/>
              <a:buNone/>
              <a:defRPr sz="2400">
                <a:latin typeface="+mn-lt"/>
                <a:ea typeface="+mn-ea"/>
                <a:cs typeface="+mn-cs"/>
                <a:sym typeface="BentonSansF"/>
              </a:defRPr>
            </a:lvl1pPr>
          </a:lstStyle>
          <a:p>
            <a:pPr marL="0" indent="0" defTabSz="822960">
              <a:lnSpc>
                <a:spcPct val="140000"/>
              </a:lnSpc>
              <a:spcBef>
                <a:spcPts val="0"/>
              </a:spcBef>
              <a:buSzTx/>
              <a:buNone/>
              <a:defRPr sz="2400">
                <a:latin typeface="+mn-lt"/>
                <a:ea typeface="+mn-ea"/>
                <a:cs typeface="+mn-cs"/>
                <a:sym typeface="BentonSansF"/>
              </a:defRPr>
            </a:pPr>
            <a:endParaRPr/>
          </a:p>
        </p:txBody>
      </p:sp>
      <p:sp>
        <p:nvSpPr>
          <p:cNvPr id="1626" name="Rectangle"/>
          <p:cNvSpPr>
            <a:spLocks noGrp="1"/>
          </p:cNvSpPr>
          <p:nvPr>
            <p:ph type="body" sz="quarter" idx="38"/>
          </p:nvPr>
        </p:nvSpPr>
        <p:spPr>
          <a:xfrm>
            <a:off x="9437235" y="4659376"/>
            <a:ext cx="920497" cy="50850"/>
          </a:xfrm>
          <a:prstGeom prst="rect">
            <a:avLst/>
          </a:prstGeom>
          <a:solidFill>
            <a:schemeClr val="accent3"/>
          </a:solidFill>
        </p:spPr>
        <p:txBody>
          <a:bodyPr>
            <a:noAutofit/>
          </a:bodyPr>
          <a:lstStyle>
            <a:lvl1pPr marL="0" indent="0" defTabSz="411480">
              <a:lnSpc>
                <a:spcPct val="140000"/>
              </a:lnSpc>
              <a:spcBef>
                <a:spcPts val="0"/>
              </a:spcBef>
              <a:buSzTx/>
              <a:buNone/>
              <a:defRPr sz="2400">
                <a:latin typeface="+mn-lt"/>
                <a:ea typeface="+mn-ea"/>
                <a:cs typeface="+mn-cs"/>
                <a:sym typeface="BentonSansF"/>
              </a:defRPr>
            </a:lvl1pPr>
          </a:lstStyle>
          <a:p>
            <a:pPr marL="0" indent="0" defTabSz="822960">
              <a:lnSpc>
                <a:spcPct val="140000"/>
              </a:lnSpc>
              <a:spcBef>
                <a:spcPts val="0"/>
              </a:spcBef>
              <a:buSzTx/>
              <a:buNone/>
              <a:defRPr sz="2400">
                <a:latin typeface="+mn-lt"/>
                <a:ea typeface="+mn-ea"/>
                <a:cs typeface="+mn-cs"/>
                <a:sym typeface="BentonSansF"/>
              </a:defRPr>
            </a:pPr>
            <a:endParaRPr/>
          </a:p>
        </p:txBody>
      </p:sp>
      <p:sp>
        <p:nvSpPr>
          <p:cNvPr id="1627" name="Slide Number"/>
          <p:cNvSpPr txBox="1">
            <a:spLocks noGrp="1"/>
          </p:cNvSpPr>
          <p:nvPr>
            <p:ph type="sldNum" sz="quarter" idx="2"/>
          </p:nvPr>
        </p:nvSpPr>
        <p:spPr>
          <a:xfrm>
            <a:off x="8736225" y="6180921"/>
            <a:ext cx="279881" cy="350861"/>
          </a:xfrm>
          <a:prstGeom prst="rect">
            <a:avLst/>
          </a:prstGeom>
        </p:spPr>
        <p:txBody>
          <a:bodyPr lIns="45718" tIns="45718" rIns="45718" bIns="45718" anchor="ctr"/>
          <a:lstStyle>
            <a:lvl1pPr algn="l" defTabSz="411480">
              <a:lnSpc>
                <a:spcPct val="140000"/>
              </a:lnSpc>
              <a:defRPr sz="1200">
                <a:solidFill>
                  <a:srgbClr val="000000"/>
                </a:solidFill>
                <a:latin typeface="+mn-lt"/>
                <a:ea typeface="+mn-ea"/>
                <a:cs typeface="+mn-cs"/>
                <a:sym typeface="BentonSansF"/>
              </a:defRPr>
            </a:lvl1pPr>
          </a:lstStyle>
          <a:p>
            <a:fld id="{86CB4B4D-7CA3-9044-876B-883B54F8677D}" type="slidenum">
              <a:rPr/>
              <a:pPr/>
              <a:t>‹#›</a:t>
            </a:fld>
            <a:endParaRPr/>
          </a:p>
        </p:txBody>
      </p:sp>
    </p:spTree>
    <p:extLst>
      <p:ext uri="{BB962C8B-B14F-4D97-AF65-F5344CB8AC3E}">
        <p14:creationId xmlns:p14="http://schemas.microsoft.com/office/powerpoint/2010/main" val="3540509790"/>
      </p:ext>
    </p:extLst>
  </p:cSld>
  <p:clrMapOvr>
    <a:masterClrMapping/>
  </p:clrMapOvr>
  <p:transition spd="med"/>
</p:sldLayout>
</file>

<file path=ppt/slideLayouts/slideLayout128.xml><?xml version="1.0" encoding="utf-8"?>
<p:sldLayout xmlns:a="http://schemas.openxmlformats.org/drawingml/2006/main" xmlns:r="http://schemas.openxmlformats.org/officeDocument/2006/relationships" xmlns:p="http://schemas.openxmlformats.org/presentationml/2006/main" type="tx">
  <p:cSld name="Reference: Bar graph v.1">
    <p:spTree>
      <p:nvGrpSpPr>
        <p:cNvPr id="1" name=""/>
        <p:cNvGrpSpPr/>
        <p:nvPr/>
      </p:nvGrpSpPr>
      <p:grpSpPr>
        <a:xfrm>
          <a:off x="0" y="0"/>
          <a:ext cx="0" cy="0"/>
          <a:chOff x="0" y="0"/>
          <a:chExt cx="0" cy="0"/>
        </a:xfrm>
      </p:grpSpPr>
      <p:pic>
        <p:nvPicPr>
          <p:cNvPr id="1634" name="image4.png" descr="image4.png"/>
          <p:cNvPicPr>
            <a:picLocks noChangeAspect="1"/>
          </p:cNvPicPr>
          <p:nvPr/>
        </p:nvPicPr>
        <p:blipFill>
          <a:blip r:embed="rId2"/>
          <a:stretch>
            <a:fillRect/>
          </a:stretch>
        </p:blipFill>
        <p:spPr>
          <a:xfrm>
            <a:off x="442384" y="6414569"/>
            <a:ext cx="443423" cy="443432"/>
          </a:xfrm>
          <a:prstGeom prst="rect">
            <a:avLst/>
          </a:prstGeom>
          <a:ln w="12700">
            <a:miter lim="400000"/>
          </a:ln>
        </p:spPr>
      </p:pic>
      <p:sp>
        <p:nvSpPr>
          <p:cNvPr id="1635" name="SECTION"/>
          <p:cNvSpPr>
            <a:spLocks noGrp="1"/>
          </p:cNvSpPr>
          <p:nvPr>
            <p:ph type="body" sz="quarter" idx="13"/>
          </p:nvPr>
        </p:nvSpPr>
        <p:spPr>
          <a:xfrm>
            <a:off x="884402" y="662082"/>
            <a:ext cx="3250388" cy="153888"/>
          </a:xfrm>
          <a:prstGeom prst="rect">
            <a:avLst/>
          </a:prstGeom>
        </p:spPr>
        <p:txBody>
          <a:bodyPr lIns="0" tIns="0" rIns="0" bIns="0" anchor="t">
            <a:spAutoFit/>
          </a:bodyPr>
          <a:lstStyle>
            <a:lvl1pPr marL="0" indent="0" defTabSz="411480">
              <a:spcBef>
                <a:spcPts val="0"/>
              </a:spcBef>
              <a:buSzTx/>
              <a:buNone/>
              <a:defRPr sz="1000" cap="all" spc="100">
                <a:latin typeface="BentonSansF Medium"/>
                <a:ea typeface="BentonSansF Medium"/>
                <a:cs typeface="BentonSansF Medium"/>
                <a:sym typeface="BentonSansF Medium"/>
              </a:defRPr>
            </a:lvl1pPr>
          </a:lstStyle>
          <a:p>
            <a:r>
              <a:t>SECTION</a:t>
            </a:r>
          </a:p>
        </p:txBody>
      </p:sp>
      <p:sp>
        <p:nvSpPr>
          <p:cNvPr id="1636" name="primary footer"/>
          <p:cNvSpPr>
            <a:spLocks noGrp="1"/>
          </p:cNvSpPr>
          <p:nvPr>
            <p:ph type="body" sz="quarter" idx="14"/>
          </p:nvPr>
        </p:nvSpPr>
        <p:spPr>
          <a:xfrm>
            <a:off x="10002627" y="6548755"/>
            <a:ext cx="798617" cy="92333"/>
          </a:xfrm>
          <a:prstGeom prst="rect">
            <a:avLst/>
          </a:prstGeom>
        </p:spPr>
        <p:txBody>
          <a:bodyPr wrap="none" lIns="0" tIns="0" rIns="0" bIns="0" anchor="t">
            <a:spAutoFit/>
          </a:bodyPr>
          <a:lstStyle>
            <a:lvl1pPr marL="0" indent="0" defTabSz="457200">
              <a:spcBef>
                <a:spcPts val="0"/>
              </a:spcBef>
              <a:buSzTx/>
              <a:buNone/>
              <a:defRPr sz="600" cap="all" spc="60">
                <a:solidFill>
                  <a:srgbClr val="A6AAA9"/>
                </a:solidFill>
                <a:uFill>
                  <a:solidFill>
                    <a:srgbClr val="919191"/>
                  </a:solidFill>
                </a:uFill>
                <a:latin typeface="BentonSansF Medium"/>
                <a:ea typeface="BentonSansF Medium"/>
                <a:cs typeface="BentonSansF Medium"/>
                <a:sym typeface="BentonSansF Medium"/>
              </a:defRPr>
            </a:lvl1pPr>
          </a:lstStyle>
          <a:p>
            <a:pPr defTabSz="914400"/>
            <a:r>
              <a:t>primary footer</a:t>
            </a:r>
          </a:p>
        </p:txBody>
      </p:sp>
      <p:sp>
        <p:nvSpPr>
          <p:cNvPr id="1637" name="secondary footer"/>
          <p:cNvSpPr>
            <a:spLocks noGrp="1"/>
          </p:cNvSpPr>
          <p:nvPr>
            <p:ph type="body" sz="quarter" idx="15"/>
          </p:nvPr>
        </p:nvSpPr>
        <p:spPr>
          <a:xfrm>
            <a:off x="8701617" y="6548755"/>
            <a:ext cx="951864" cy="92333"/>
          </a:xfrm>
          <a:prstGeom prst="rect">
            <a:avLst/>
          </a:prstGeom>
        </p:spPr>
        <p:txBody>
          <a:bodyPr wrap="none" lIns="0" tIns="0" rIns="0" bIns="0" anchor="t">
            <a:spAutoFit/>
          </a:bodyPr>
          <a:lstStyle>
            <a:lvl1pPr marL="0" indent="0" defTabSz="457200">
              <a:spcBef>
                <a:spcPts val="0"/>
              </a:spcBef>
              <a:buSzTx/>
              <a:buNone/>
              <a:defRPr sz="600" cap="all" spc="60">
                <a:solidFill>
                  <a:srgbClr val="A6AAA9"/>
                </a:solidFill>
                <a:uFill>
                  <a:solidFill>
                    <a:srgbClr val="919191"/>
                  </a:solidFill>
                </a:uFill>
                <a:latin typeface="BentonSansF Medium"/>
                <a:ea typeface="BentonSansF Medium"/>
                <a:cs typeface="BentonSansF Medium"/>
                <a:sym typeface="BentonSansF Medium"/>
              </a:defRPr>
            </a:lvl1pPr>
          </a:lstStyle>
          <a:p>
            <a:pPr defTabSz="914400"/>
            <a:r>
              <a:t>secondary footer</a:t>
            </a:r>
          </a:p>
        </p:txBody>
      </p:sp>
      <p:sp>
        <p:nvSpPr>
          <p:cNvPr id="1638" name="Text"/>
          <p:cNvSpPr txBox="1">
            <a:spLocks noGrp="1"/>
          </p:cNvSpPr>
          <p:nvPr>
            <p:ph type="body" sz="quarter" idx="16"/>
          </p:nvPr>
        </p:nvSpPr>
        <p:spPr>
          <a:xfrm>
            <a:off x="11630698" y="6548755"/>
            <a:ext cx="94578" cy="92333"/>
          </a:xfrm>
          <a:prstGeom prst="rect">
            <a:avLst/>
          </a:prstGeom>
        </p:spPr>
        <p:txBody>
          <a:bodyPr wrap="none" lIns="0" tIns="0" rIns="0" bIns="0" anchor="t">
            <a:spAutoFit/>
          </a:bodyPr>
          <a:lstStyle>
            <a:lvl1pPr marL="0" indent="0" algn="r">
              <a:spcBef>
                <a:spcPts val="0"/>
              </a:spcBef>
              <a:buSzTx/>
              <a:buNone/>
              <a:defRPr sz="600" cap="all">
                <a:solidFill>
                  <a:srgbClr val="A6AAA9"/>
                </a:solidFill>
                <a:latin typeface="BentonSansF Medium"/>
                <a:ea typeface="BentonSansF Medium"/>
                <a:cs typeface="BentonSansF Medium"/>
                <a:sym typeface="BentonSansF Medium"/>
              </a:defRPr>
            </a:lvl1pPr>
          </a:lstStyle>
          <a:p>
            <a:fld id="{86CB4B4D-7CA3-9044-876B-883B54F8677D}" type="slidenum">
              <a:t>‹#›</a:t>
            </a:fld>
            <a:endParaRPr/>
          </a:p>
        </p:txBody>
      </p:sp>
      <p:graphicFrame>
        <p:nvGraphicFramePr>
          <p:cNvPr id="1639" name="2D Column Chart"/>
          <p:cNvGraphicFramePr/>
          <p:nvPr/>
        </p:nvGraphicFramePr>
        <p:xfrm>
          <a:off x="1800229" y="2298166"/>
          <a:ext cx="8291238" cy="3648876"/>
        </p:xfrm>
        <a:graphic>
          <a:graphicData uri="http://schemas.openxmlformats.org/drawingml/2006/chart">
            <c:chart xmlns:c="http://schemas.openxmlformats.org/drawingml/2006/chart" xmlns:r="http://schemas.openxmlformats.org/officeDocument/2006/relationships" r:id="rId3"/>
          </a:graphicData>
        </a:graphic>
      </p:graphicFrame>
      <p:sp>
        <p:nvSpPr>
          <p:cNvPr id="1640" name="Introduction statement"/>
          <p:cNvSpPr>
            <a:spLocks noGrp="1"/>
          </p:cNvSpPr>
          <p:nvPr>
            <p:ph type="body" sz="quarter" idx="17"/>
          </p:nvPr>
        </p:nvSpPr>
        <p:spPr>
          <a:xfrm>
            <a:off x="881837" y="1156541"/>
            <a:ext cx="5218978" cy="369332"/>
          </a:xfrm>
          <a:prstGeom prst="rect">
            <a:avLst/>
          </a:prstGeom>
        </p:spPr>
        <p:txBody>
          <a:bodyPr lIns="0" tIns="0" rIns="0" bIns="0" anchor="t">
            <a:spAutoFit/>
          </a:bodyPr>
          <a:lstStyle>
            <a:lvl1pPr marL="0" marR="28575" indent="0" defTabSz="641350">
              <a:lnSpc>
                <a:spcPct val="80000"/>
              </a:lnSpc>
              <a:spcBef>
                <a:spcPts val="0"/>
              </a:spcBef>
              <a:buSzTx/>
              <a:buNone/>
              <a:defRPr sz="3000" spc="30">
                <a:solidFill>
                  <a:srgbClr val="424242"/>
                </a:solidFill>
                <a:uFill>
                  <a:solidFill>
                    <a:srgbClr val="000000"/>
                  </a:solidFill>
                </a:uFill>
                <a:latin typeface="Quarto Bold"/>
                <a:ea typeface="Quarto Bold"/>
                <a:cs typeface="Quarto Bold"/>
                <a:sym typeface="Quarto Bold"/>
              </a:defRPr>
            </a:lvl1pPr>
          </a:lstStyle>
          <a:p>
            <a:r>
              <a:t>Introduction statement</a:t>
            </a:r>
          </a:p>
        </p:txBody>
      </p:sp>
      <p:sp>
        <p:nvSpPr>
          <p:cNvPr id="1641" name="Slide Number"/>
          <p:cNvSpPr txBox="1">
            <a:spLocks noGrp="1"/>
          </p:cNvSpPr>
          <p:nvPr>
            <p:ph type="sldNum" sz="quarter" idx="2"/>
          </p:nvPr>
        </p:nvSpPr>
        <p:spPr>
          <a:xfrm>
            <a:off x="8549319" y="6264020"/>
            <a:ext cx="186907" cy="184662"/>
          </a:xfrm>
          <a:prstGeom prst="rect">
            <a:avLst/>
          </a:prstGeom>
        </p:spPr>
        <p:txBody>
          <a:bodyPr lIns="45718" tIns="45718" rIns="45718" bIns="45718" anchor="ctr"/>
          <a:lstStyle>
            <a:lvl1pPr defTabSz="914216">
              <a:defRPr sz="600">
                <a:solidFill>
                  <a:srgbClr val="7F7F7F"/>
                </a:solidFill>
                <a:latin typeface="+mn-lt"/>
                <a:ea typeface="+mn-ea"/>
                <a:cs typeface="+mn-cs"/>
                <a:sym typeface="BentonSansF"/>
              </a:defRPr>
            </a:lvl1pPr>
          </a:lstStyle>
          <a:p>
            <a:fld id="{86CB4B4D-7CA3-9044-876B-883B54F8677D}" type="slidenum">
              <a:rPr/>
              <a:pPr/>
              <a:t>‹#›</a:t>
            </a:fld>
            <a:endParaRPr/>
          </a:p>
        </p:txBody>
      </p:sp>
    </p:spTree>
    <p:extLst>
      <p:ext uri="{BB962C8B-B14F-4D97-AF65-F5344CB8AC3E}">
        <p14:creationId xmlns:p14="http://schemas.microsoft.com/office/powerpoint/2010/main" val="3688135350"/>
      </p:ext>
    </p:extLst>
  </p:cSld>
  <p:clrMapOvr>
    <a:masterClrMapping/>
  </p:clrMapOvr>
  <p:transition spd="med"/>
</p:sldLayout>
</file>

<file path=ppt/slideLayouts/slideLayout129.xml><?xml version="1.0" encoding="utf-8"?>
<p:sldLayout xmlns:a="http://schemas.openxmlformats.org/drawingml/2006/main" xmlns:r="http://schemas.openxmlformats.org/officeDocument/2006/relationships" xmlns:p="http://schemas.openxmlformats.org/presentationml/2006/main" type="tx">
  <p:cSld name="Reference: Bar graph v.2">
    <p:spTree>
      <p:nvGrpSpPr>
        <p:cNvPr id="1" name=""/>
        <p:cNvGrpSpPr/>
        <p:nvPr/>
      </p:nvGrpSpPr>
      <p:grpSpPr>
        <a:xfrm>
          <a:off x="0" y="0"/>
          <a:ext cx="0" cy="0"/>
          <a:chOff x="0" y="0"/>
          <a:chExt cx="0" cy="0"/>
        </a:xfrm>
      </p:grpSpPr>
      <p:pic>
        <p:nvPicPr>
          <p:cNvPr id="1648" name="image4.png" descr="image4.png"/>
          <p:cNvPicPr>
            <a:picLocks noChangeAspect="1"/>
          </p:cNvPicPr>
          <p:nvPr/>
        </p:nvPicPr>
        <p:blipFill>
          <a:blip r:embed="rId2"/>
          <a:stretch>
            <a:fillRect/>
          </a:stretch>
        </p:blipFill>
        <p:spPr>
          <a:xfrm>
            <a:off x="442384" y="6414569"/>
            <a:ext cx="443423" cy="443432"/>
          </a:xfrm>
          <a:prstGeom prst="rect">
            <a:avLst/>
          </a:prstGeom>
          <a:ln w="12700">
            <a:miter lim="400000"/>
          </a:ln>
        </p:spPr>
      </p:pic>
      <p:sp>
        <p:nvSpPr>
          <p:cNvPr id="1649" name="SECTION"/>
          <p:cNvSpPr>
            <a:spLocks noGrp="1"/>
          </p:cNvSpPr>
          <p:nvPr>
            <p:ph type="body" sz="quarter" idx="13"/>
          </p:nvPr>
        </p:nvSpPr>
        <p:spPr>
          <a:xfrm>
            <a:off x="884402" y="662082"/>
            <a:ext cx="3250388" cy="153888"/>
          </a:xfrm>
          <a:prstGeom prst="rect">
            <a:avLst/>
          </a:prstGeom>
        </p:spPr>
        <p:txBody>
          <a:bodyPr lIns="0" tIns="0" rIns="0" bIns="0" anchor="t">
            <a:spAutoFit/>
          </a:bodyPr>
          <a:lstStyle>
            <a:lvl1pPr marL="0" indent="0" defTabSz="411480">
              <a:spcBef>
                <a:spcPts val="0"/>
              </a:spcBef>
              <a:buSzTx/>
              <a:buNone/>
              <a:defRPr sz="1000" cap="all" spc="100">
                <a:latin typeface="BentonSansF Medium"/>
                <a:ea typeface="BentonSansF Medium"/>
                <a:cs typeface="BentonSansF Medium"/>
                <a:sym typeface="BentonSansF Medium"/>
              </a:defRPr>
            </a:lvl1pPr>
          </a:lstStyle>
          <a:p>
            <a:r>
              <a:t>SECTION</a:t>
            </a:r>
          </a:p>
        </p:txBody>
      </p:sp>
      <p:sp>
        <p:nvSpPr>
          <p:cNvPr id="1650" name="primary footer"/>
          <p:cNvSpPr>
            <a:spLocks noGrp="1"/>
          </p:cNvSpPr>
          <p:nvPr>
            <p:ph type="body" sz="quarter" idx="14"/>
          </p:nvPr>
        </p:nvSpPr>
        <p:spPr>
          <a:xfrm>
            <a:off x="10002627" y="6548755"/>
            <a:ext cx="798617" cy="92333"/>
          </a:xfrm>
          <a:prstGeom prst="rect">
            <a:avLst/>
          </a:prstGeom>
        </p:spPr>
        <p:txBody>
          <a:bodyPr wrap="none" lIns="0" tIns="0" rIns="0" bIns="0" anchor="t">
            <a:spAutoFit/>
          </a:bodyPr>
          <a:lstStyle>
            <a:lvl1pPr marL="0" indent="0" defTabSz="457200">
              <a:spcBef>
                <a:spcPts val="0"/>
              </a:spcBef>
              <a:buSzTx/>
              <a:buNone/>
              <a:defRPr sz="600" cap="all" spc="60">
                <a:solidFill>
                  <a:srgbClr val="A6AAA9"/>
                </a:solidFill>
                <a:uFill>
                  <a:solidFill>
                    <a:srgbClr val="919191"/>
                  </a:solidFill>
                </a:uFill>
                <a:latin typeface="BentonSansF Medium"/>
                <a:ea typeface="BentonSansF Medium"/>
                <a:cs typeface="BentonSansF Medium"/>
                <a:sym typeface="BentonSansF Medium"/>
              </a:defRPr>
            </a:lvl1pPr>
          </a:lstStyle>
          <a:p>
            <a:pPr defTabSz="914400"/>
            <a:r>
              <a:t>primary footer</a:t>
            </a:r>
          </a:p>
        </p:txBody>
      </p:sp>
      <p:sp>
        <p:nvSpPr>
          <p:cNvPr id="1651" name="secondary footer"/>
          <p:cNvSpPr>
            <a:spLocks noGrp="1"/>
          </p:cNvSpPr>
          <p:nvPr>
            <p:ph type="body" sz="quarter" idx="15"/>
          </p:nvPr>
        </p:nvSpPr>
        <p:spPr>
          <a:xfrm>
            <a:off x="8701617" y="6548755"/>
            <a:ext cx="951864" cy="92333"/>
          </a:xfrm>
          <a:prstGeom prst="rect">
            <a:avLst/>
          </a:prstGeom>
        </p:spPr>
        <p:txBody>
          <a:bodyPr wrap="none" lIns="0" tIns="0" rIns="0" bIns="0" anchor="t">
            <a:spAutoFit/>
          </a:bodyPr>
          <a:lstStyle>
            <a:lvl1pPr marL="0" indent="0" defTabSz="457200">
              <a:spcBef>
                <a:spcPts val="0"/>
              </a:spcBef>
              <a:buSzTx/>
              <a:buNone/>
              <a:defRPr sz="600" cap="all" spc="60">
                <a:solidFill>
                  <a:srgbClr val="A6AAA9"/>
                </a:solidFill>
                <a:uFill>
                  <a:solidFill>
                    <a:srgbClr val="919191"/>
                  </a:solidFill>
                </a:uFill>
                <a:latin typeface="BentonSansF Medium"/>
                <a:ea typeface="BentonSansF Medium"/>
                <a:cs typeface="BentonSansF Medium"/>
                <a:sym typeface="BentonSansF Medium"/>
              </a:defRPr>
            </a:lvl1pPr>
          </a:lstStyle>
          <a:p>
            <a:pPr defTabSz="914400"/>
            <a:r>
              <a:t>secondary footer</a:t>
            </a:r>
          </a:p>
        </p:txBody>
      </p:sp>
      <p:sp>
        <p:nvSpPr>
          <p:cNvPr id="1652" name="Text"/>
          <p:cNvSpPr txBox="1">
            <a:spLocks noGrp="1"/>
          </p:cNvSpPr>
          <p:nvPr>
            <p:ph type="body" sz="quarter" idx="16"/>
          </p:nvPr>
        </p:nvSpPr>
        <p:spPr>
          <a:xfrm>
            <a:off x="11630698" y="6548755"/>
            <a:ext cx="94578" cy="92333"/>
          </a:xfrm>
          <a:prstGeom prst="rect">
            <a:avLst/>
          </a:prstGeom>
        </p:spPr>
        <p:txBody>
          <a:bodyPr wrap="none" lIns="0" tIns="0" rIns="0" bIns="0" anchor="t">
            <a:spAutoFit/>
          </a:bodyPr>
          <a:lstStyle>
            <a:lvl1pPr marL="0" indent="0" algn="r">
              <a:spcBef>
                <a:spcPts val="0"/>
              </a:spcBef>
              <a:buSzTx/>
              <a:buNone/>
              <a:defRPr sz="600" cap="all">
                <a:solidFill>
                  <a:srgbClr val="A6AAA9"/>
                </a:solidFill>
                <a:latin typeface="BentonSansF Medium"/>
                <a:ea typeface="BentonSansF Medium"/>
                <a:cs typeface="BentonSansF Medium"/>
                <a:sym typeface="BentonSansF Medium"/>
              </a:defRPr>
            </a:lvl1pPr>
          </a:lstStyle>
          <a:p>
            <a:fld id="{86CB4B4D-7CA3-9044-876B-883B54F8677D}" type="slidenum">
              <a:t>‹#›</a:t>
            </a:fld>
            <a:endParaRPr/>
          </a:p>
        </p:txBody>
      </p:sp>
      <p:graphicFrame>
        <p:nvGraphicFramePr>
          <p:cNvPr id="1653" name="2D Bar Chart"/>
          <p:cNvGraphicFramePr/>
          <p:nvPr/>
        </p:nvGraphicFramePr>
        <p:xfrm>
          <a:off x="1543941" y="2338425"/>
          <a:ext cx="8652990" cy="3643262"/>
        </p:xfrm>
        <a:graphic>
          <a:graphicData uri="http://schemas.openxmlformats.org/drawingml/2006/chart">
            <c:chart xmlns:c="http://schemas.openxmlformats.org/drawingml/2006/chart" xmlns:r="http://schemas.openxmlformats.org/officeDocument/2006/relationships" r:id="rId3"/>
          </a:graphicData>
        </a:graphic>
      </p:graphicFrame>
      <p:sp>
        <p:nvSpPr>
          <p:cNvPr id="1654" name="Introduction statement"/>
          <p:cNvSpPr>
            <a:spLocks noGrp="1"/>
          </p:cNvSpPr>
          <p:nvPr>
            <p:ph type="body" sz="quarter" idx="17"/>
          </p:nvPr>
        </p:nvSpPr>
        <p:spPr>
          <a:xfrm>
            <a:off x="881837" y="1156541"/>
            <a:ext cx="5218978" cy="369332"/>
          </a:xfrm>
          <a:prstGeom prst="rect">
            <a:avLst/>
          </a:prstGeom>
        </p:spPr>
        <p:txBody>
          <a:bodyPr lIns="0" tIns="0" rIns="0" bIns="0" anchor="t">
            <a:spAutoFit/>
          </a:bodyPr>
          <a:lstStyle>
            <a:lvl1pPr marL="0" marR="28575" indent="0" defTabSz="641350">
              <a:lnSpc>
                <a:spcPct val="80000"/>
              </a:lnSpc>
              <a:spcBef>
                <a:spcPts val="0"/>
              </a:spcBef>
              <a:buSzTx/>
              <a:buNone/>
              <a:defRPr sz="3000" spc="30">
                <a:solidFill>
                  <a:srgbClr val="424242"/>
                </a:solidFill>
                <a:uFill>
                  <a:solidFill>
                    <a:srgbClr val="000000"/>
                  </a:solidFill>
                </a:uFill>
                <a:latin typeface="Quarto Bold"/>
                <a:ea typeface="Quarto Bold"/>
                <a:cs typeface="Quarto Bold"/>
                <a:sym typeface="Quarto Bold"/>
              </a:defRPr>
            </a:lvl1pPr>
          </a:lstStyle>
          <a:p>
            <a:r>
              <a:t>Introduction statement</a:t>
            </a:r>
          </a:p>
        </p:txBody>
      </p:sp>
      <p:sp>
        <p:nvSpPr>
          <p:cNvPr id="1655" name="Slide Number"/>
          <p:cNvSpPr txBox="1">
            <a:spLocks noGrp="1"/>
          </p:cNvSpPr>
          <p:nvPr>
            <p:ph type="sldNum" sz="quarter" idx="2"/>
          </p:nvPr>
        </p:nvSpPr>
        <p:spPr>
          <a:xfrm>
            <a:off x="8549319" y="6264020"/>
            <a:ext cx="186907" cy="184662"/>
          </a:xfrm>
          <a:prstGeom prst="rect">
            <a:avLst/>
          </a:prstGeom>
        </p:spPr>
        <p:txBody>
          <a:bodyPr lIns="45718" tIns="45718" rIns="45718" bIns="45718" anchor="ctr"/>
          <a:lstStyle>
            <a:lvl1pPr defTabSz="914216">
              <a:defRPr sz="600">
                <a:solidFill>
                  <a:srgbClr val="7F7F7F"/>
                </a:solidFill>
                <a:latin typeface="+mn-lt"/>
                <a:ea typeface="+mn-ea"/>
                <a:cs typeface="+mn-cs"/>
                <a:sym typeface="BentonSansF"/>
              </a:defRPr>
            </a:lvl1pPr>
          </a:lstStyle>
          <a:p>
            <a:fld id="{86CB4B4D-7CA3-9044-876B-883B54F8677D}" type="slidenum">
              <a:rPr/>
              <a:pPr/>
              <a:t>‹#›</a:t>
            </a:fld>
            <a:endParaRPr/>
          </a:p>
        </p:txBody>
      </p:sp>
    </p:spTree>
    <p:extLst>
      <p:ext uri="{BB962C8B-B14F-4D97-AF65-F5344CB8AC3E}">
        <p14:creationId xmlns:p14="http://schemas.microsoft.com/office/powerpoint/2010/main" val="4137297418"/>
      </p:ext>
    </p:extLst>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0E534AE-2CF6-4D9A-9A8C-3E1A21A611AC}" type="datetimeFigureOut">
              <a:rPr lang="en-US" smtClean="0">
                <a:solidFill>
                  <a:prstClr val="black">
                    <a:tint val="75000"/>
                  </a:prstClr>
                </a:solidFill>
              </a:rPr>
              <a:pPr/>
              <a:t>12/29/2021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2C77590-1488-4181-AD82-CB023E37F1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55885685"/>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tx">
  <p:cSld name="Reference: Chart v.1">
    <p:spTree>
      <p:nvGrpSpPr>
        <p:cNvPr id="1" name=""/>
        <p:cNvGrpSpPr/>
        <p:nvPr/>
      </p:nvGrpSpPr>
      <p:grpSpPr>
        <a:xfrm>
          <a:off x="0" y="0"/>
          <a:ext cx="0" cy="0"/>
          <a:chOff x="0" y="0"/>
          <a:chExt cx="0" cy="0"/>
        </a:xfrm>
      </p:grpSpPr>
      <p:pic>
        <p:nvPicPr>
          <p:cNvPr id="1662" name="image4.png" descr="image4.png"/>
          <p:cNvPicPr>
            <a:picLocks noChangeAspect="1"/>
          </p:cNvPicPr>
          <p:nvPr/>
        </p:nvPicPr>
        <p:blipFill>
          <a:blip r:embed="rId2"/>
          <a:stretch>
            <a:fillRect/>
          </a:stretch>
        </p:blipFill>
        <p:spPr>
          <a:xfrm>
            <a:off x="442384" y="6414569"/>
            <a:ext cx="443423" cy="443432"/>
          </a:xfrm>
          <a:prstGeom prst="rect">
            <a:avLst/>
          </a:prstGeom>
          <a:ln w="12700">
            <a:miter lim="400000"/>
          </a:ln>
        </p:spPr>
      </p:pic>
      <p:sp>
        <p:nvSpPr>
          <p:cNvPr id="1663" name="SECTION"/>
          <p:cNvSpPr>
            <a:spLocks noGrp="1"/>
          </p:cNvSpPr>
          <p:nvPr>
            <p:ph type="body" sz="quarter" idx="13"/>
          </p:nvPr>
        </p:nvSpPr>
        <p:spPr>
          <a:xfrm>
            <a:off x="884402" y="662082"/>
            <a:ext cx="3250388" cy="153888"/>
          </a:xfrm>
          <a:prstGeom prst="rect">
            <a:avLst/>
          </a:prstGeom>
        </p:spPr>
        <p:txBody>
          <a:bodyPr lIns="0" tIns="0" rIns="0" bIns="0" anchor="t">
            <a:spAutoFit/>
          </a:bodyPr>
          <a:lstStyle>
            <a:lvl1pPr marL="0" indent="0" defTabSz="411480">
              <a:spcBef>
                <a:spcPts val="0"/>
              </a:spcBef>
              <a:buSzTx/>
              <a:buNone/>
              <a:defRPr sz="1000" cap="all" spc="100">
                <a:latin typeface="BentonSansF Medium"/>
                <a:ea typeface="BentonSansF Medium"/>
                <a:cs typeface="BentonSansF Medium"/>
                <a:sym typeface="BentonSansF Medium"/>
              </a:defRPr>
            </a:lvl1pPr>
          </a:lstStyle>
          <a:p>
            <a:r>
              <a:t>SECTION</a:t>
            </a:r>
          </a:p>
        </p:txBody>
      </p:sp>
      <p:sp>
        <p:nvSpPr>
          <p:cNvPr id="1664" name="primary footer"/>
          <p:cNvSpPr>
            <a:spLocks noGrp="1"/>
          </p:cNvSpPr>
          <p:nvPr>
            <p:ph type="body" sz="quarter" idx="14"/>
          </p:nvPr>
        </p:nvSpPr>
        <p:spPr>
          <a:xfrm>
            <a:off x="10002627" y="6548755"/>
            <a:ext cx="798617" cy="92333"/>
          </a:xfrm>
          <a:prstGeom prst="rect">
            <a:avLst/>
          </a:prstGeom>
        </p:spPr>
        <p:txBody>
          <a:bodyPr wrap="none" lIns="0" tIns="0" rIns="0" bIns="0" anchor="t">
            <a:spAutoFit/>
          </a:bodyPr>
          <a:lstStyle>
            <a:lvl1pPr marL="0" indent="0" defTabSz="457200">
              <a:spcBef>
                <a:spcPts val="0"/>
              </a:spcBef>
              <a:buSzTx/>
              <a:buNone/>
              <a:defRPr sz="600" cap="all" spc="60">
                <a:solidFill>
                  <a:srgbClr val="A6AAA9"/>
                </a:solidFill>
                <a:uFill>
                  <a:solidFill>
                    <a:srgbClr val="919191"/>
                  </a:solidFill>
                </a:uFill>
                <a:latin typeface="BentonSansF Medium"/>
                <a:ea typeface="BentonSansF Medium"/>
                <a:cs typeface="BentonSansF Medium"/>
                <a:sym typeface="BentonSansF Medium"/>
              </a:defRPr>
            </a:lvl1pPr>
          </a:lstStyle>
          <a:p>
            <a:pPr defTabSz="914400"/>
            <a:r>
              <a:t>primary footer</a:t>
            </a:r>
          </a:p>
        </p:txBody>
      </p:sp>
      <p:sp>
        <p:nvSpPr>
          <p:cNvPr id="1665" name="secondary footer"/>
          <p:cNvSpPr>
            <a:spLocks noGrp="1"/>
          </p:cNvSpPr>
          <p:nvPr>
            <p:ph type="body" sz="quarter" idx="15"/>
          </p:nvPr>
        </p:nvSpPr>
        <p:spPr>
          <a:xfrm>
            <a:off x="8701617" y="6548755"/>
            <a:ext cx="951864" cy="92333"/>
          </a:xfrm>
          <a:prstGeom prst="rect">
            <a:avLst/>
          </a:prstGeom>
        </p:spPr>
        <p:txBody>
          <a:bodyPr wrap="none" lIns="0" tIns="0" rIns="0" bIns="0" anchor="t">
            <a:spAutoFit/>
          </a:bodyPr>
          <a:lstStyle>
            <a:lvl1pPr marL="0" indent="0" defTabSz="457200">
              <a:spcBef>
                <a:spcPts val="0"/>
              </a:spcBef>
              <a:buSzTx/>
              <a:buNone/>
              <a:defRPr sz="600" cap="all" spc="60">
                <a:solidFill>
                  <a:srgbClr val="A6AAA9"/>
                </a:solidFill>
                <a:uFill>
                  <a:solidFill>
                    <a:srgbClr val="919191"/>
                  </a:solidFill>
                </a:uFill>
                <a:latin typeface="BentonSansF Medium"/>
                <a:ea typeface="BentonSansF Medium"/>
                <a:cs typeface="BentonSansF Medium"/>
                <a:sym typeface="BentonSansF Medium"/>
              </a:defRPr>
            </a:lvl1pPr>
          </a:lstStyle>
          <a:p>
            <a:pPr defTabSz="914400"/>
            <a:r>
              <a:t>secondary footer</a:t>
            </a:r>
          </a:p>
        </p:txBody>
      </p:sp>
      <p:sp>
        <p:nvSpPr>
          <p:cNvPr id="1666" name="Text"/>
          <p:cNvSpPr txBox="1">
            <a:spLocks noGrp="1"/>
          </p:cNvSpPr>
          <p:nvPr>
            <p:ph type="body" sz="quarter" idx="16"/>
          </p:nvPr>
        </p:nvSpPr>
        <p:spPr>
          <a:xfrm>
            <a:off x="11630698" y="6548755"/>
            <a:ext cx="94578" cy="92333"/>
          </a:xfrm>
          <a:prstGeom prst="rect">
            <a:avLst/>
          </a:prstGeom>
        </p:spPr>
        <p:txBody>
          <a:bodyPr wrap="none" lIns="0" tIns="0" rIns="0" bIns="0" anchor="t">
            <a:spAutoFit/>
          </a:bodyPr>
          <a:lstStyle>
            <a:lvl1pPr marL="0" indent="0" algn="r">
              <a:spcBef>
                <a:spcPts val="0"/>
              </a:spcBef>
              <a:buSzTx/>
              <a:buNone/>
              <a:defRPr sz="600" cap="all">
                <a:solidFill>
                  <a:srgbClr val="A6AAA9"/>
                </a:solidFill>
                <a:latin typeface="BentonSansF Medium"/>
                <a:ea typeface="BentonSansF Medium"/>
                <a:cs typeface="BentonSansF Medium"/>
                <a:sym typeface="BentonSansF Medium"/>
              </a:defRPr>
            </a:lvl1pPr>
          </a:lstStyle>
          <a:p>
            <a:fld id="{86CB4B4D-7CA3-9044-876B-883B54F8677D}" type="slidenum">
              <a:t>‹#›</a:t>
            </a:fld>
            <a:endParaRPr/>
          </a:p>
        </p:txBody>
      </p:sp>
      <p:graphicFrame>
        <p:nvGraphicFramePr>
          <p:cNvPr id="1667" name="2D Area Chart"/>
          <p:cNvGraphicFramePr/>
          <p:nvPr/>
        </p:nvGraphicFramePr>
        <p:xfrm>
          <a:off x="1827603" y="2298167"/>
          <a:ext cx="8396446" cy="3681103"/>
        </p:xfrm>
        <a:graphic>
          <a:graphicData uri="http://schemas.openxmlformats.org/drawingml/2006/chart">
            <c:chart xmlns:c="http://schemas.openxmlformats.org/drawingml/2006/chart" xmlns:r="http://schemas.openxmlformats.org/officeDocument/2006/relationships" r:id="rId3"/>
          </a:graphicData>
        </a:graphic>
      </p:graphicFrame>
      <p:sp>
        <p:nvSpPr>
          <p:cNvPr id="1668" name="Introduction statement"/>
          <p:cNvSpPr>
            <a:spLocks noGrp="1"/>
          </p:cNvSpPr>
          <p:nvPr>
            <p:ph type="body" sz="quarter" idx="17"/>
          </p:nvPr>
        </p:nvSpPr>
        <p:spPr>
          <a:xfrm>
            <a:off x="881837" y="1156541"/>
            <a:ext cx="5218978" cy="369332"/>
          </a:xfrm>
          <a:prstGeom prst="rect">
            <a:avLst/>
          </a:prstGeom>
        </p:spPr>
        <p:txBody>
          <a:bodyPr lIns="0" tIns="0" rIns="0" bIns="0" anchor="t">
            <a:spAutoFit/>
          </a:bodyPr>
          <a:lstStyle>
            <a:lvl1pPr marL="0" marR="28575" indent="0" defTabSz="641350">
              <a:lnSpc>
                <a:spcPct val="80000"/>
              </a:lnSpc>
              <a:spcBef>
                <a:spcPts val="0"/>
              </a:spcBef>
              <a:buSzTx/>
              <a:buNone/>
              <a:defRPr sz="3000" spc="30">
                <a:solidFill>
                  <a:srgbClr val="424242"/>
                </a:solidFill>
                <a:uFill>
                  <a:solidFill>
                    <a:srgbClr val="000000"/>
                  </a:solidFill>
                </a:uFill>
                <a:latin typeface="Quarto Bold"/>
                <a:ea typeface="Quarto Bold"/>
                <a:cs typeface="Quarto Bold"/>
                <a:sym typeface="Quarto Bold"/>
              </a:defRPr>
            </a:lvl1pPr>
          </a:lstStyle>
          <a:p>
            <a:r>
              <a:t>Introduction statement</a:t>
            </a:r>
          </a:p>
        </p:txBody>
      </p:sp>
      <p:sp>
        <p:nvSpPr>
          <p:cNvPr id="1669" name="Slide Number"/>
          <p:cNvSpPr txBox="1">
            <a:spLocks noGrp="1"/>
          </p:cNvSpPr>
          <p:nvPr>
            <p:ph type="sldNum" sz="quarter" idx="2"/>
          </p:nvPr>
        </p:nvSpPr>
        <p:spPr>
          <a:xfrm>
            <a:off x="8549319" y="6264020"/>
            <a:ext cx="186907" cy="184662"/>
          </a:xfrm>
          <a:prstGeom prst="rect">
            <a:avLst/>
          </a:prstGeom>
        </p:spPr>
        <p:txBody>
          <a:bodyPr lIns="45718" tIns="45718" rIns="45718" bIns="45718" anchor="ctr"/>
          <a:lstStyle>
            <a:lvl1pPr defTabSz="914216">
              <a:defRPr sz="600">
                <a:solidFill>
                  <a:srgbClr val="7F7F7F"/>
                </a:solidFill>
                <a:latin typeface="+mn-lt"/>
                <a:ea typeface="+mn-ea"/>
                <a:cs typeface="+mn-cs"/>
                <a:sym typeface="BentonSansF"/>
              </a:defRPr>
            </a:lvl1pPr>
          </a:lstStyle>
          <a:p>
            <a:fld id="{86CB4B4D-7CA3-9044-876B-883B54F8677D}" type="slidenum">
              <a:rPr/>
              <a:pPr/>
              <a:t>‹#›</a:t>
            </a:fld>
            <a:endParaRPr/>
          </a:p>
        </p:txBody>
      </p:sp>
    </p:spTree>
    <p:extLst>
      <p:ext uri="{BB962C8B-B14F-4D97-AF65-F5344CB8AC3E}">
        <p14:creationId xmlns:p14="http://schemas.microsoft.com/office/powerpoint/2010/main" val="1480983335"/>
      </p:ext>
    </p:extLst>
  </p:cSld>
  <p:clrMapOvr>
    <a:masterClrMapping/>
  </p:clrMapOvr>
  <p:transition spd="med"/>
</p:sldLayout>
</file>

<file path=ppt/slideLayouts/slideLayout131.xml><?xml version="1.0" encoding="utf-8"?>
<p:sldLayout xmlns:a="http://schemas.openxmlformats.org/drawingml/2006/main" xmlns:r="http://schemas.openxmlformats.org/officeDocument/2006/relationships" xmlns:p="http://schemas.openxmlformats.org/presentationml/2006/main" type="tx">
  <p:cSld name="Reference: Chart v.2">
    <p:spTree>
      <p:nvGrpSpPr>
        <p:cNvPr id="1" name=""/>
        <p:cNvGrpSpPr/>
        <p:nvPr/>
      </p:nvGrpSpPr>
      <p:grpSpPr>
        <a:xfrm>
          <a:off x="0" y="0"/>
          <a:ext cx="0" cy="0"/>
          <a:chOff x="0" y="0"/>
          <a:chExt cx="0" cy="0"/>
        </a:xfrm>
      </p:grpSpPr>
      <p:pic>
        <p:nvPicPr>
          <p:cNvPr id="1676" name="image4.png" descr="image4.png"/>
          <p:cNvPicPr>
            <a:picLocks noChangeAspect="1"/>
          </p:cNvPicPr>
          <p:nvPr/>
        </p:nvPicPr>
        <p:blipFill>
          <a:blip r:embed="rId2"/>
          <a:stretch>
            <a:fillRect/>
          </a:stretch>
        </p:blipFill>
        <p:spPr>
          <a:xfrm>
            <a:off x="442384" y="6414569"/>
            <a:ext cx="443423" cy="443432"/>
          </a:xfrm>
          <a:prstGeom prst="rect">
            <a:avLst/>
          </a:prstGeom>
          <a:ln w="12700">
            <a:miter lim="400000"/>
          </a:ln>
        </p:spPr>
      </p:pic>
      <p:sp>
        <p:nvSpPr>
          <p:cNvPr id="1677" name="SECTION"/>
          <p:cNvSpPr>
            <a:spLocks noGrp="1"/>
          </p:cNvSpPr>
          <p:nvPr>
            <p:ph type="body" sz="quarter" idx="13"/>
          </p:nvPr>
        </p:nvSpPr>
        <p:spPr>
          <a:xfrm>
            <a:off x="884402" y="662082"/>
            <a:ext cx="3250388" cy="153888"/>
          </a:xfrm>
          <a:prstGeom prst="rect">
            <a:avLst/>
          </a:prstGeom>
        </p:spPr>
        <p:txBody>
          <a:bodyPr lIns="0" tIns="0" rIns="0" bIns="0" anchor="t">
            <a:spAutoFit/>
          </a:bodyPr>
          <a:lstStyle>
            <a:lvl1pPr marL="0" indent="0" defTabSz="411480">
              <a:spcBef>
                <a:spcPts val="0"/>
              </a:spcBef>
              <a:buSzTx/>
              <a:buNone/>
              <a:defRPr sz="1000" cap="all" spc="100">
                <a:latin typeface="BentonSansF Medium"/>
                <a:ea typeface="BentonSansF Medium"/>
                <a:cs typeface="BentonSansF Medium"/>
                <a:sym typeface="BentonSansF Medium"/>
              </a:defRPr>
            </a:lvl1pPr>
          </a:lstStyle>
          <a:p>
            <a:r>
              <a:t>SECTION</a:t>
            </a:r>
          </a:p>
        </p:txBody>
      </p:sp>
      <p:sp>
        <p:nvSpPr>
          <p:cNvPr id="1678" name="primary footer"/>
          <p:cNvSpPr>
            <a:spLocks noGrp="1"/>
          </p:cNvSpPr>
          <p:nvPr>
            <p:ph type="body" sz="quarter" idx="14"/>
          </p:nvPr>
        </p:nvSpPr>
        <p:spPr>
          <a:xfrm>
            <a:off x="10002627" y="6548755"/>
            <a:ext cx="798617" cy="92333"/>
          </a:xfrm>
          <a:prstGeom prst="rect">
            <a:avLst/>
          </a:prstGeom>
        </p:spPr>
        <p:txBody>
          <a:bodyPr wrap="none" lIns="0" tIns="0" rIns="0" bIns="0" anchor="t">
            <a:spAutoFit/>
          </a:bodyPr>
          <a:lstStyle>
            <a:lvl1pPr marL="0" indent="0" defTabSz="457200">
              <a:spcBef>
                <a:spcPts val="0"/>
              </a:spcBef>
              <a:buSzTx/>
              <a:buNone/>
              <a:defRPr sz="600" cap="all" spc="60">
                <a:solidFill>
                  <a:srgbClr val="A6AAA9"/>
                </a:solidFill>
                <a:uFill>
                  <a:solidFill>
                    <a:srgbClr val="919191"/>
                  </a:solidFill>
                </a:uFill>
                <a:latin typeface="BentonSansF Medium"/>
                <a:ea typeface="BentonSansF Medium"/>
                <a:cs typeface="BentonSansF Medium"/>
                <a:sym typeface="BentonSansF Medium"/>
              </a:defRPr>
            </a:lvl1pPr>
          </a:lstStyle>
          <a:p>
            <a:pPr defTabSz="914400"/>
            <a:r>
              <a:t>primary footer</a:t>
            </a:r>
          </a:p>
        </p:txBody>
      </p:sp>
      <p:sp>
        <p:nvSpPr>
          <p:cNvPr id="1679" name="secondary footer"/>
          <p:cNvSpPr>
            <a:spLocks noGrp="1"/>
          </p:cNvSpPr>
          <p:nvPr>
            <p:ph type="body" sz="quarter" idx="15"/>
          </p:nvPr>
        </p:nvSpPr>
        <p:spPr>
          <a:xfrm>
            <a:off x="8701617" y="6548755"/>
            <a:ext cx="951864" cy="92333"/>
          </a:xfrm>
          <a:prstGeom prst="rect">
            <a:avLst/>
          </a:prstGeom>
        </p:spPr>
        <p:txBody>
          <a:bodyPr wrap="none" lIns="0" tIns="0" rIns="0" bIns="0" anchor="t">
            <a:spAutoFit/>
          </a:bodyPr>
          <a:lstStyle>
            <a:lvl1pPr marL="0" indent="0" defTabSz="457200">
              <a:spcBef>
                <a:spcPts val="0"/>
              </a:spcBef>
              <a:buSzTx/>
              <a:buNone/>
              <a:defRPr sz="600" cap="all" spc="60">
                <a:solidFill>
                  <a:srgbClr val="A6AAA9"/>
                </a:solidFill>
                <a:uFill>
                  <a:solidFill>
                    <a:srgbClr val="919191"/>
                  </a:solidFill>
                </a:uFill>
                <a:latin typeface="BentonSansF Medium"/>
                <a:ea typeface="BentonSansF Medium"/>
                <a:cs typeface="BentonSansF Medium"/>
                <a:sym typeface="BentonSansF Medium"/>
              </a:defRPr>
            </a:lvl1pPr>
          </a:lstStyle>
          <a:p>
            <a:pPr defTabSz="914400"/>
            <a:r>
              <a:t>secondary footer</a:t>
            </a:r>
          </a:p>
        </p:txBody>
      </p:sp>
      <p:sp>
        <p:nvSpPr>
          <p:cNvPr id="1680" name="Text"/>
          <p:cNvSpPr txBox="1">
            <a:spLocks noGrp="1"/>
          </p:cNvSpPr>
          <p:nvPr>
            <p:ph type="body" sz="quarter" idx="16"/>
          </p:nvPr>
        </p:nvSpPr>
        <p:spPr>
          <a:xfrm>
            <a:off x="11630698" y="6548755"/>
            <a:ext cx="94578" cy="92333"/>
          </a:xfrm>
          <a:prstGeom prst="rect">
            <a:avLst/>
          </a:prstGeom>
        </p:spPr>
        <p:txBody>
          <a:bodyPr wrap="none" lIns="0" tIns="0" rIns="0" bIns="0" anchor="t">
            <a:spAutoFit/>
          </a:bodyPr>
          <a:lstStyle>
            <a:lvl1pPr marL="0" indent="0" algn="r">
              <a:spcBef>
                <a:spcPts val="0"/>
              </a:spcBef>
              <a:buSzTx/>
              <a:buNone/>
              <a:defRPr sz="600" cap="all">
                <a:solidFill>
                  <a:srgbClr val="A6AAA9"/>
                </a:solidFill>
                <a:latin typeface="BentonSansF Medium"/>
                <a:ea typeface="BentonSansF Medium"/>
                <a:cs typeface="BentonSansF Medium"/>
                <a:sym typeface="BentonSansF Medium"/>
              </a:defRPr>
            </a:lvl1pPr>
          </a:lstStyle>
          <a:p>
            <a:fld id="{86CB4B4D-7CA3-9044-876B-883B54F8677D}" type="slidenum">
              <a:t>‹#›</a:t>
            </a:fld>
            <a:endParaRPr/>
          </a:p>
        </p:txBody>
      </p:sp>
      <p:graphicFrame>
        <p:nvGraphicFramePr>
          <p:cNvPr id="1681" name="2D Line Chart"/>
          <p:cNvGraphicFramePr/>
          <p:nvPr/>
        </p:nvGraphicFramePr>
        <p:xfrm>
          <a:off x="2025363" y="2298167"/>
          <a:ext cx="8000926" cy="3525495"/>
        </p:xfrm>
        <a:graphic>
          <a:graphicData uri="http://schemas.openxmlformats.org/drawingml/2006/chart">
            <c:chart xmlns:c="http://schemas.openxmlformats.org/drawingml/2006/chart" xmlns:r="http://schemas.openxmlformats.org/officeDocument/2006/relationships" r:id="rId3"/>
          </a:graphicData>
        </a:graphic>
      </p:graphicFrame>
      <p:sp>
        <p:nvSpPr>
          <p:cNvPr id="1682" name="Introduction statement"/>
          <p:cNvSpPr>
            <a:spLocks noGrp="1"/>
          </p:cNvSpPr>
          <p:nvPr>
            <p:ph type="body" sz="quarter" idx="17"/>
          </p:nvPr>
        </p:nvSpPr>
        <p:spPr>
          <a:xfrm>
            <a:off x="881837" y="1156541"/>
            <a:ext cx="5218978" cy="369332"/>
          </a:xfrm>
          <a:prstGeom prst="rect">
            <a:avLst/>
          </a:prstGeom>
        </p:spPr>
        <p:txBody>
          <a:bodyPr lIns="0" tIns="0" rIns="0" bIns="0" anchor="t">
            <a:spAutoFit/>
          </a:bodyPr>
          <a:lstStyle>
            <a:lvl1pPr marL="0" marR="28575" indent="0" defTabSz="641350">
              <a:lnSpc>
                <a:spcPct val="80000"/>
              </a:lnSpc>
              <a:spcBef>
                <a:spcPts val="0"/>
              </a:spcBef>
              <a:buSzTx/>
              <a:buNone/>
              <a:defRPr sz="3000" spc="30">
                <a:solidFill>
                  <a:srgbClr val="424242"/>
                </a:solidFill>
                <a:uFill>
                  <a:solidFill>
                    <a:srgbClr val="000000"/>
                  </a:solidFill>
                </a:uFill>
                <a:latin typeface="Quarto Bold"/>
                <a:ea typeface="Quarto Bold"/>
                <a:cs typeface="Quarto Bold"/>
                <a:sym typeface="Quarto Bold"/>
              </a:defRPr>
            </a:lvl1pPr>
          </a:lstStyle>
          <a:p>
            <a:r>
              <a:t>Introduction statement</a:t>
            </a:r>
          </a:p>
        </p:txBody>
      </p:sp>
      <p:sp>
        <p:nvSpPr>
          <p:cNvPr id="1683" name="Slide Number"/>
          <p:cNvSpPr txBox="1">
            <a:spLocks noGrp="1"/>
          </p:cNvSpPr>
          <p:nvPr>
            <p:ph type="sldNum" sz="quarter" idx="2"/>
          </p:nvPr>
        </p:nvSpPr>
        <p:spPr>
          <a:xfrm>
            <a:off x="8549319" y="6264020"/>
            <a:ext cx="186907" cy="184662"/>
          </a:xfrm>
          <a:prstGeom prst="rect">
            <a:avLst/>
          </a:prstGeom>
        </p:spPr>
        <p:txBody>
          <a:bodyPr lIns="45718" tIns="45718" rIns="45718" bIns="45718" anchor="ctr"/>
          <a:lstStyle>
            <a:lvl1pPr defTabSz="914216">
              <a:defRPr sz="600">
                <a:solidFill>
                  <a:srgbClr val="7F7F7F"/>
                </a:solidFill>
                <a:latin typeface="+mn-lt"/>
                <a:ea typeface="+mn-ea"/>
                <a:cs typeface="+mn-cs"/>
                <a:sym typeface="BentonSansF"/>
              </a:defRPr>
            </a:lvl1pPr>
          </a:lstStyle>
          <a:p>
            <a:fld id="{86CB4B4D-7CA3-9044-876B-883B54F8677D}" type="slidenum">
              <a:rPr/>
              <a:pPr/>
              <a:t>‹#›</a:t>
            </a:fld>
            <a:endParaRPr/>
          </a:p>
        </p:txBody>
      </p:sp>
    </p:spTree>
    <p:extLst>
      <p:ext uri="{BB962C8B-B14F-4D97-AF65-F5344CB8AC3E}">
        <p14:creationId xmlns:p14="http://schemas.microsoft.com/office/powerpoint/2010/main" val="1371149795"/>
      </p:ext>
    </p:extLst>
  </p:cSld>
  <p:clrMapOvr>
    <a:masterClrMapping/>
  </p:clrMapOvr>
  <p:transition spd="med"/>
</p:sldLayout>
</file>

<file path=ppt/slideLayouts/slideLayout132.xml><?xml version="1.0" encoding="utf-8"?>
<p:sldLayout xmlns:a="http://schemas.openxmlformats.org/drawingml/2006/main" xmlns:r="http://schemas.openxmlformats.org/officeDocument/2006/relationships" xmlns:p="http://schemas.openxmlformats.org/presentationml/2006/main" type="tx">
  <p:cSld name="Reference: Chart v.3">
    <p:spTree>
      <p:nvGrpSpPr>
        <p:cNvPr id="1" name=""/>
        <p:cNvGrpSpPr/>
        <p:nvPr/>
      </p:nvGrpSpPr>
      <p:grpSpPr>
        <a:xfrm>
          <a:off x="0" y="0"/>
          <a:ext cx="0" cy="0"/>
          <a:chOff x="0" y="0"/>
          <a:chExt cx="0" cy="0"/>
        </a:xfrm>
      </p:grpSpPr>
      <p:pic>
        <p:nvPicPr>
          <p:cNvPr id="1690" name="image4.png" descr="image4.png"/>
          <p:cNvPicPr>
            <a:picLocks noChangeAspect="1"/>
          </p:cNvPicPr>
          <p:nvPr/>
        </p:nvPicPr>
        <p:blipFill>
          <a:blip r:embed="rId2"/>
          <a:stretch>
            <a:fillRect/>
          </a:stretch>
        </p:blipFill>
        <p:spPr>
          <a:xfrm>
            <a:off x="442384" y="6414569"/>
            <a:ext cx="443423" cy="443432"/>
          </a:xfrm>
          <a:prstGeom prst="rect">
            <a:avLst/>
          </a:prstGeom>
          <a:ln w="12700">
            <a:miter lim="400000"/>
          </a:ln>
        </p:spPr>
      </p:pic>
      <p:sp>
        <p:nvSpPr>
          <p:cNvPr id="1691" name="SECTION"/>
          <p:cNvSpPr>
            <a:spLocks noGrp="1"/>
          </p:cNvSpPr>
          <p:nvPr>
            <p:ph type="body" sz="quarter" idx="13"/>
          </p:nvPr>
        </p:nvSpPr>
        <p:spPr>
          <a:xfrm>
            <a:off x="884402" y="662082"/>
            <a:ext cx="3250388" cy="153888"/>
          </a:xfrm>
          <a:prstGeom prst="rect">
            <a:avLst/>
          </a:prstGeom>
        </p:spPr>
        <p:txBody>
          <a:bodyPr lIns="0" tIns="0" rIns="0" bIns="0" anchor="t">
            <a:spAutoFit/>
          </a:bodyPr>
          <a:lstStyle>
            <a:lvl1pPr marL="0" indent="0" defTabSz="411480">
              <a:spcBef>
                <a:spcPts val="0"/>
              </a:spcBef>
              <a:buSzTx/>
              <a:buNone/>
              <a:defRPr sz="1000" cap="all" spc="100">
                <a:latin typeface="BentonSansF Medium"/>
                <a:ea typeface="BentonSansF Medium"/>
                <a:cs typeface="BentonSansF Medium"/>
                <a:sym typeface="BentonSansF Medium"/>
              </a:defRPr>
            </a:lvl1pPr>
          </a:lstStyle>
          <a:p>
            <a:r>
              <a:t>SECTION</a:t>
            </a:r>
          </a:p>
        </p:txBody>
      </p:sp>
      <p:sp>
        <p:nvSpPr>
          <p:cNvPr id="1692" name="primary footer"/>
          <p:cNvSpPr>
            <a:spLocks noGrp="1"/>
          </p:cNvSpPr>
          <p:nvPr>
            <p:ph type="body" sz="quarter" idx="14"/>
          </p:nvPr>
        </p:nvSpPr>
        <p:spPr>
          <a:xfrm>
            <a:off x="10002627" y="6548755"/>
            <a:ext cx="798617" cy="92333"/>
          </a:xfrm>
          <a:prstGeom prst="rect">
            <a:avLst/>
          </a:prstGeom>
        </p:spPr>
        <p:txBody>
          <a:bodyPr wrap="none" lIns="0" tIns="0" rIns="0" bIns="0" anchor="t">
            <a:spAutoFit/>
          </a:bodyPr>
          <a:lstStyle>
            <a:lvl1pPr marL="0" indent="0" defTabSz="457200">
              <a:spcBef>
                <a:spcPts val="0"/>
              </a:spcBef>
              <a:buSzTx/>
              <a:buNone/>
              <a:defRPr sz="600" cap="all" spc="60">
                <a:solidFill>
                  <a:srgbClr val="A6AAA9"/>
                </a:solidFill>
                <a:uFill>
                  <a:solidFill>
                    <a:srgbClr val="919191"/>
                  </a:solidFill>
                </a:uFill>
                <a:latin typeface="BentonSansF Medium"/>
                <a:ea typeface="BentonSansF Medium"/>
                <a:cs typeface="BentonSansF Medium"/>
                <a:sym typeface="BentonSansF Medium"/>
              </a:defRPr>
            </a:lvl1pPr>
          </a:lstStyle>
          <a:p>
            <a:pPr defTabSz="914400"/>
            <a:r>
              <a:t>primary footer</a:t>
            </a:r>
          </a:p>
        </p:txBody>
      </p:sp>
      <p:sp>
        <p:nvSpPr>
          <p:cNvPr id="1693" name="secondary footer"/>
          <p:cNvSpPr>
            <a:spLocks noGrp="1"/>
          </p:cNvSpPr>
          <p:nvPr>
            <p:ph type="body" sz="quarter" idx="15"/>
          </p:nvPr>
        </p:nvSpPr>
        <p:spPr>
          <a:xfrm>
            <a:off x="8701617" y="6548755"/>
            <a:ext cx="951864" cy="92333"/>
          </a:xfrm>
          <a:prstGeom prst="rect">
            <a:avLst/>
          </a:prstGeom>
        </p:spPr>
        <p:txBody>
          <a:bodyPr wrap="none" lIns="0" tIns="0" rIns="0" bIns="0" anchor="t">
            <a:spAutoFit/>
          </a:bodyPr>
          <a:lstStyle>
            <a:lvl1pPr marL="0" indent="0" defTabSz="457200">
              <a:spcBef>
                <a:spcPts val="0"/>
              </a:spcBef>
              <a:buSzTx/>
              <a:buNone/>
              <a:defRPr sz="600" cap="all" spc="60">
                <a:solidFill>
                  <a:srgbClr val="A6AAA9"/>
                </a:solidFill>
                <a:uFill>
                  <a:solidFill>
                    <a:srgbClr val="919191"/>
                  </a:solidFill>
                </a:uFill>
                <a:latin typeface="BentonSansF Medium"/>
                <a:ea typeface="BentonSansF Medium"/>
                <a:cs typeface="BentonSansF Medium"/>
                <a:sym typeface="BentonSansF Medium"/>
              </a:defRPr>
            </a:lvl1pPr>
          </a:lstStyle>
          <a:p>
            <a:pPr defTabSz="914400"/>
            <a:r>
              <a:t>secondary footer</a:t>
            </a:r>
          </a:p>
        </p:txBody>
      </p:sp>
      <p:sp>
        <p:nvSpPr>
          <p:cNvPr id="1694" name="Text"/>
          <p:cNvSpPr txBox="1">
            <a:spLocks noGrp="1"/>
          </p:cNvSpPr>
          <p:nvPr>
            <p:ph type="body" sz="quarter" idx="16"/>
          </p:nvPr>
        </p:nvSpPr>
        <p:spPr>
          <a:xfrm>
            <a:off x="11630698" y="6548755"/>
            <a:ext cx="94578" cy="92333"/>
          </a:xfrm>
          <a:prstGeom prst="rect">
            <a:avLst/>
          </a:prstGeom>
        </p:spPr>
        <p:txBody>
          <a:bodyPr wrap="none" lIns="0" tIns="0" rIns="0" bIns="0" anchor="t">
            <a:spAutoFit/>
          </a:bodyPr>
          <a:lstStyle>
            <a:lvl1pPr marL="0" indent="0" algn="r">
              <a:spcBef>
                <a:spcPts val="0"/>
              </a:spcBef>
              <a:buSzTx/>
              <a:buNone/>
              <a:defRPr sz="600" cap="all">
                <a:solidFill>
                  <a:srgbClr val="A6AAA9"/>
                </a:solidFill>
                <a:latin typeface="BentonSansF Medium"/>
                <a:ea typeface="BentonSansF Medium"/>
                <a:cs typeface="BentonSansF Medium"/>
                <a:sym typeface="BentonSansF Medium"/>
              </a:defRPr>
            </a:lvl1pPr>
          </a:lstStyle>
          <a:p>
            <a:fld id="{86CB4B4D-7CA3-9044-876B-883B54F8677D}" type="slidenum">
              <a:t>‹#›</a:t>
            </a:fld>
            <a:endParaRPr/>
          </a:p>
        </p:txBody>
      </p:sp>
      <p:graphicFrame>
        <p:nvGraphicFramePr>
          <p:cNvPr id="1695" name="Scatter Chart"/>
          <p:cNvGraphicFramePr/>
          <p:nvPr/>
        </p:nvGraphicFramePr>
        <p:xfrm>
          <a:off x="1870525" y="2221586"/>
          <a:ext cx="8319311" cy="3516427"/>
        </p:xfrm>
        <a:graphic>
          <a:graphicData uri="http://schemas.openxmlformats.org/drawingml/2006/chart">
            <c:chart xmlns:c="http://schemas.openxmlformats.org/drawingml/2006/chart" xmlns:r="http://schemas.openxmlformats.org/officeDocument/2006/relationships" r:id="rId3"/>
          </a:graphicData>
        </a:graphic>
      </p:graphicFrame>
      <p:sp>
        <p:nvSpPr>
          <p:cNvPr id="1696" name="Introduction statement"/>
          <p:cNvSpPr>
            <a:spLocks noGrp="1"/>
          </p:cNvSpPr>
          <p:nvPr>
            <p:ph type="body" sz="quarter" idx="17"/>
          </p:nvPr>
        </p:nvSpPr>
        <p:spPr>
          <a:xfrm>
            <a:off x="881837" y="1156541"/>
            <a:ext cx="5218978" cy="369332"/>
          </a:xfrm>
          <a:prstGeom prst="rect">
            <a:avLst/>
          </a:prstGeom>
        </p:spPr>
        <p:txBody>
          <a:bodyPr lIns="0" tIns="0" rIns="0" bIns="0" anchor="t">
            <a:spAutoFit/>
          </a:bodyPr>
          <a:lstStyle>
            <a:lvl1pPr marL="0" marR="28575" indent="0" defTabSz="641350">
              <a:lnSpc>
                <a:spcPct val="80000"/>
              </a:lnSpc>
              <a:spcBef>
                <a:spcPts val="0"/>
              </a:spcBef>
              <a:buSzTx/>
              <a:buNone/>
              <a:defRPr sz="3000" spc="30">
                <a:solidFill>
                  <a:srgbClr val="424242"/>
                </a:solidFill>
                <a:uFill>
                  <a:solidFill>
                    <a:srgbClr val="000000"/>
                  </a:solidFill>
                </a:uFill>
                <a:latin typeface="Quarto Bold"/>
                <a:ea typeface="Quarto Bold"/>
                <a:cs typeface="Quarto Bold"/>
                <a:sym typeface="Quarto Bold"/>
              </a:defRPr>
            </a:lvl1pPr>
          </a:lstStyle>
          <a:p>
            <a:r>
              <a:t>Introduction statement</a:t>
            </a:r>
          </a:p>
        </p:txBody>
      </p:sp>
      <p:sp>
        <p:nvSpPr>
          <p:cNvPr id="1697" name="Slide Number"/>
          <p:cNvSpPr txBox="1">
            <a:spLocks noGrp="1"/>
          </p:cNvSpPr>
          <p:nvPr>
            <p:ph type="sldNum" sz="quarter" idx="2"/>
          </p:nvPr>
        </p:nvSpPr>
        <p:spPr>
          <a:xfrm>
            <a:off x="8549319" y="6264020"/>
            <a:ext cx="186907" cy="184662"/>
          </a:xfrm>
          <a:prstGeom prst="rect">
            <a:avLst/>
          </a:prstGeom>
        </p:spPr>
        <p:txBody>
          <a:bodyPr lIns="45718" tIns="45718" rIns="45718" bIns="45718" anchor="ctr"/>
          <a:lstStyle>
            <a:lvl1pPr defTabSz="914216">
              <a:defRPr sz="600">
                <a:solidFill>
                  <a:srgbClr val="7F7F7F"/>
                </a:solidFill>
                <a:latin typeface="+mn-lt"/>
                <a:ea typeface="+mn-ea"/>
                <a:cs typeface="+mn-cs"/>
                <a:sym typeface="BentonSansF"/>
              </a:defRPr>
            </a:lvl1pPr>
          </a:lstStyle>
          <a:p>
            <a:fld id="{86CB4B4D-7CA3-9044-876B-883B54F8677D}" type="slidenum">
              <a:rPr/>
              <a:pPr/>
              <a:t>‹#›</a:t>
            </a:fld>
            <a:endParaRPr/>
          </a:p>
        </p:txBody>
      </p:sp>
    </p:spTree>
    <p:extLst>
      <p:ext uri="{BB962C8B-B14F-4D97-AF65-F5344CB8AC3E}">
        <p14:creationId xmlns:p14="http://schemas.microsoft.com/office/powerpoint/2010/main" val="1477956193"/>
      </p:ext>
    </p:extLst>
  </p:cSld>
  <p:clrMapOvr>
    <a:masterClrMapping/>
  </p:clrMapOvr>
  <p:transition spd="med"/>
</p:sldLayout>
</file>

<file path=ppt/slideLayouts/slideLayout133.xml><?xml version="1.0" encoding="utf-8"?>
<p:sldLayout xmlns:a="http://schemas.openxmlformats.org/drawingml/2006/main" xmlns:r="http://schemas.openxmlformats.org/officeDocument/2006/relationships" xmlns:p="http://schemas.openxmlformats.org/presentationml/2006/main" type="tx">
  <p:cSld name="Reference: Pie v.1">
    <p:spTree>
      <p:nvGrpSpPr>
        <p:cNvPr id="1" name=""/>
        <p:cNvGrpSpPr/>
        <p:nvPr/>
      </p:nvGrpSpPr>
      <p:grpSpPr>
        <a:xfrm>
          <a:off x="0" y="0"/>
          <a:ext cx="0" cy="0"/>
          <a:chOff x="0" y="0"/>
          <a:chExt cx="0" cy="0"/>
        </a:xfrm>
      </p:grpSpPr>
      <p:pic>
        <p:nvPicPr>
          <p:cNvPr id="1704" name="image4.png" descr="image4.png"/>
          <p:cNvPicPr>
            <a:picLocks noChangeAspect="1"/>
          </p:cNvPicPr>
          <p:nvPr/>
        </p:nvPicPr>
        <p:blipFill>
          <a:blip r:embed="rId2"/>
          <a:stretch>
            <a:fillRect/>
          </a:stretch>
        </p:blipFill>
        <p:spPr>
          <a:xfrm>
            <a:off x="442384" y="6414569"/>
            <a:ext cx="443423" cy="443432"/>
          </a:xfrm>
          <a:prstGeom prst="rect">
            <a:avLst/>
          </a:prstGeom>
          <a:ln w="12700">
            <a:miter lim="400000"/>
          </a:ln>
        </p:spPr>
      </p:pic>
      <p:sp>
        <p:nvSpPr>
          <p:cNvPr id="1705" name="SECTION"/>
          <p:cNvSpPr>
            <a:spLocks noGrp="1"/>
          </p:cNvSpPr>
          <p:nvPr>
            <p:ph type="body" sz="quarter" idx="13"/>
          </p:nvPr>
        </p:nvSpPr>
        <p:spPr>
          <a:xfrm>
            <a:off x="884402" y="662082"/>
            <a:ext cx="3250388" cy="153888"/>
          </a:xfrm>
          <a:prstGeom prst="rect">
            <a:avLst/>
          </a:prstGeom>
        </p:spPr>
        <p:txBody>
          <a:bodyPr lIns="0" tIns="0" rIns="0" bIns="0" anchor="t">
            <a:spAutoFit/>
          </a:bodyPr>
          <a:lstStyle>
            <a:lvl1pPr marL="0" indent="0" defTabSz="411480">
              <a:spcBef>
                <a:spcPts val="0"/>
              </a:spcBef>
              <a:buSzTx/>
              <a:buNone/>
              <a:defRPr sz="1000" cap="all" spc="100">
                <a:latin typeface="BentonSansF Medium"/>
                <a:ea typeface="BentonSansF Medium"/>
                <a:cs typeface="BentonSansF Medium"/>
                <a:sym typeface="BentonSansF Medium"/>
              </a:defRPr>
            </a:lvl1pPr>
          </a:lstStyle>
          <a:p>
            <a:r>
              <a:t>SECTION</a:t>
            </a:r>
          </a:p>
        </p:txBody>
      </p:sp>
      <p:sp>
        <p:nvSpPr>
          <p:cNvPr id="1706" name="primary footer"/>
          <p:cNvSpPr>
            <a:spLocks noGrp="1"/>
          </p:cNvSpPr>
          <p:nvPr>
            <p:ph type="body" sz="quarter" idx="14"/>
          </p:nvPr>
        </p:nvSpPr>
        <p:spPr>
          <a:xfrm>
            <a:off x="10002627" y="6548755"/>
            <a:ext cx="798617" cy="92333"/>
          </a:xfrm>
          <a:prstGeom prst="rect">
            <a:avLst/>
          </a:prstGeom>
        </p:spPr>
        <p:txBody>
          <a:bodyPr wrap="none" lIns="0" tIns="0" rIns="0" bIns="0" anchor="t">
            <a:spAutoFit/>
          </a:bodyPr>
          <a:lstStyle>
            <a:lvl1pPr marL="0" indent="0" defTabSz="457200">
              <a:spcBef>
                <a:spcPts val="0"/>
              </a:spcBef>
              <a:buSzTx/>
              <a:buNone/>
              <a:defRPr sz="600" cap="all" spc="60">
                <a:solidFill>
                  <a:srgbClr val="A6AAA9"/>
                </a:solidFill>
                <a:uFill>
                  <a:solidFill>
                    <a:srgbClr val="919191"/>
                  </a:solidFill>
                </a:uFill>
                <a:latin typeface="BentonSansF Medium"/>
                <a:ea typeface="BentonSansF Medium"/>
                <a:cs typeface="BentonSansF Medium"/>
                <a:sym typeface="BentonSansF Medium"/>
              </a:defRPr>
            </a:lvl1pPr>
          </a:lstStyle>
          <a:p>
            <a:pPr defTabSz="914400"/>
            <a:r>
              <a:t>primary footer</a:t>
            </a:r>
          </a:p>
        </p:txBody>
      </p:sp>
      <p:sp>
        <p:nvSpPr>
          <p:cNvPr id="1707" name="secondary footer"/>
          <p:cNvSpPr>
            <a:spLocks noGrp="1"/>
          </p:cNvSpPr>
          <p:nvPr>
            <p:ph type="body" sz="quarter" idx="15"/>
          </p:nvPr>
        </p:nvSpPr>
        <p:spPr>
          <a:xfrm>
            <a:off x="8701617" y="6548755"/>
            <a:ext cx="951864" cy="92333"/>
          </a:xfrm>
          <a:prstGeom prst="rect">
            <a:avLst/>
          </a:prstGeom>
        </p:spPr>
        <p:txBody>
          <a:bodyPr wrap="none" lIns="0" tIns="0" rIns="0" bIns="0" anchor="t">
            <a:spAutoFit/>
          </a:bodyPr>
          <a:lstStyle>
            <a:lvl1pPr marL="0" indent="0" defTabSz="457200">
              <a:spcBef>
                <a:spcPts val="0"/>
              </a:spcBef>
              <a:buSzTx/>
              <a:buNone/>
              <a:defRPr sz="600" cap="all" spc="60">
                <a:solidFill>
                  <a:srgbClr val="A6AAA9"/>
                </a:solidFill>
                <a:uFill>
                  <a:solidFill>
                    <a:srgbClr val="919191"/>
                  </a:solidFill>
                </a:uFill>
                <a:latin typeface="BentonSansF Medium"/>
                <a:ea typeface="BentonSansF Medium"/>
                <a:cs typeface="BentonSansF Medium"/>
                <a:sym typeface="BentonSansF Medium"/>
              </a:defRPr>
            </a:lvl1pPr>
          </a:lstStyle>
          <a:p>
            <a:pPr defTabSz="914400"/>
            <a:r>
              <a:t>secondary footer</a:t>
            </a:r>
          </a:p>
        </p:txBody>
      </p:sp>
      <p:sp>
        <p:nvSpPr>
          <p:cNvPr id="1708" name="Text"/>
          <p:cNvSpPr txBox="1">
            <a:spLocks noGrp="1"/>
          </p:cNvSpPr>
          <p:nvPr>
            <p:ph type="body" sz="quarter" idx="16"/>
          </p:nvPr>
        </p:nvSpPr>
        <p:spPr>
          <a:xfrm>
            <a:off x="11630698" y="6548755"/>
            <a:ext cx="94578" cy="92333"/>
          </a:xfrm>
          <a:prstGeom prst="rect">
            <a:avLst/>
          </a:prstGeom>
        </p:spPr>
        <p:txBody>
          <a:bodyPr wrap="none" lIns="0" tIns="0" rIns="0" bIns="0" anchor="t">
            <a:spAutoFit/>
          </a:bodyPr>
          <a:lstStyle>
            <a:lvl1pPr marL="0" indent="0" algn="r">
              <a:spcBef>
                <a:spcPts val="0"/>
              </a:spcBef>
              <a:buSzTx/>
              <a:buNone/>
              <a:defRPr sz="600" cap="all">
                <a:solidFill>
                  <a:srgbClr val="A6AAA9"/>
                </a:solidFill>
                <a:latin typeface="BentonSansF Medium"/>
                <a:ea typeface="BentonSansF Medium"/>
                <a:cs typeface="BentonSansF Medium"/>
                <a:sym typeface="BentonSansF Medium"/>
              </a:defRPr>
            </a:lvl1pPr>
          </a:lstStyle>
          <a:p>
            <a:fld id="{86CB4B4D-7CA3-9044-876B-883B54F8677D}" type="slidenum">
              <a:t>‹#›</a:t>
            </a:fld>
            <a:endParaRPr/>
          </a:p>
        </p:txBody>
      </p:sp>
      <p:graphicFrame>
        <p:nvGraphicFramePr>
          <p:cNvPr id="1709" name="2D Pie Chart"/>
          <p:cNvGraphicFramePr/>
          <p:nvPr/>
        </p:nvGraphicFramePr>
        <p:xfrm>
          <a:off x="3854715" y="1887865"/>
          <a:ext cx="4482572" cy="4482572"/>
        </p:xfrm>
        <a:graphic>
          <a:graphicData uri="http://schemas.openxmlformats.org/drawingml/2006/chart">
            <c:chart xmlns:c="http://schemas.openxmlformats.org/drawingml/2006/chart" xmlns:r="http://schemas.openxmlformats.org/officeDocument/2006/relationships" r:id="rId3"/>
          </a:graphicData>
        </a:graphic>
      </p:graphicFrame>
      <p:sp>
        <p:nvSpPr>
          <p:cNvPr id="1710" name="Circle"/>
          <p:cNvSpPr/>
          <p:nvPr/>
        </p:nvSpPr>
        <p:spPr>
          <a:xfrm>
            <a:off x="4714777" y="2747927"/>
            <a:ext cx="2762448" cy="2762448"/>
          </a:xfrm>
          <a:prstGeom prst="ellipse">
            <a:avLst/>
          </a:prstGeom>
          <a:solidFill>
            <a:schemeClr val="accent1">
              <a:hueOff val="-11708571"/>
              <a:satOff val="-92105"/>
              <a:lumOff val="44705"/>
            </a:schemeClr>
          </a:solidFill>
          <a:ln w="12700">
            <a:miter lim="400000"/>
          </a:ln>
        </p:spPr>
        <p:txBody>
          <a:bodyPr lIns="25400" tIns="25400" rIns="25400" bIns="25400" anchor="ctr"/>
          <a:lstStyle/>
          <a:p>
            <a:pPr defTabSz="914216" hangingPunct="0">
              <a:lnSpc>
                <a:spcPct val="140000"/>
              </a:lnSpc>
              <a:defRPr sz="3600">
                <a:uFillTx/>
              </a:defRPr>
            </a:pPr>
            <a:endParaRPr sz="3600" kern="0">
              <a:solidFill>
                <a:srgbClr val="000000"/>
              </a:solidFill>
              <a:sym typeface="BentonSansF"/>
            </a:endParaRPr>
          </a:p>
        </p:txBody>
      </p:sp>
      <p:sp>
        <p:nvSpPr>
          <p:cNvPr id="1711" name="Introduction statement"/>
          <p:cNvSpPr>
            <a:spLocks noGrp="1"/>
          </p:cNvSpPr>
          <p:nvPr>
            <p:ph type="body" sz="quarter" idx="17"/>
          </p:nvPr>
        </p:nvSpPr>
        <p:spPr>
          <a:xfrm>
            <a:off x="881837" y="1156541"/>
            <a:ext cx="5218978" cy="369332"/>
          </a:xfrm>
          <a:prstGeom prst="rect">
            <a:avLst/>
          </a:prstGeom>
        </p:spPr>
        <p:txBody>
          <a:bodyPr lIns="0" tIns="0" rIns="0" bIns="0" anchor="t">
            <a:spAutoFit/>
          </a:bodyPr>
          <a:lstStyle>
            <a:lvl1pPr marL="0" marR="28575" indent="0" defTabSz="641350">
              <a:lnSpc>
                <a:spcPct val="80000"/>
              </a:lnSpc>
              <a:spcBef>
                <a:spcPts val="0"/>
              </a:spcBef>
              <a:buSzTx/>
              <a:buNone/>
              <a:defRPr sz="3000" spc="30">
                <a:solidFill>
                  <a:srgbClr val="424242"/>
                </a:solidFill>
                <a:uFill>
                  <a:solidFill>
                    <a:srgbClr val="000000"/>
                  </a:solidFill>
                </a:uFill>
                <a:latin typeface="Quarto Bold"/>
                <a:ea typeface="Quarto Bold"/>
                <a:cs typeface="Quarto Bold"/>
                <a:sym typeface="Quarto Bold"/>
              </a:defRPr>
            </a:lvl1pPr>
          </a:lstStyle>
          <a:p>
            <a:r>
              <a:t>Introduction statement</a:t>
            </a:r>
          </a:p>
        </p:txBody>
      </p:sp>
      <p:sp>
        <p:nvSpPr>
          <p:cNvPr id="1712" name="Slide Number"/>
          <p:cNvSpPr txBox="1">
            <a:spLocks noGrp="1"/>
          </p:cNvSpPr>
          <p:nvPr>
            <p:ph type="sldNum" sz="quarter" idx="2"/>
          </p:nvPr>
        </p:nvSpPr>
        <p:spPr>
          <a:xfrm>
            <a:off x="8549319" y="6264020"/>
            <a:ext cx="186907" cy="184662"/>
          </a:xfrm>
          <a:prstGeom prst="rect">
            <a:avLst/>
          </a:prstGeom>
        </p:spPr>
        <p:txBody>
          <a:bodyPr lIns="45718" tIns="45718" rIns="45718" bIns="45718" anchor="ctr"/>
          <a:lstStyle>
            <a:lvl1pPr defTabSz="914216">
              <a:defRPr sz="600">
                <a:solidFill>
                  <a:srgbClr val="7F7F7F"/>
                </a:solidFill>
                <a:latin typeface="+mn-lt"/>
                <a:ea typeface="+mn-ea"/>
                <a:cs typeface="+mn-cs"/>
                <a:sym typeface="BentonSansF"/>
              </a:defRPr>
            </a:lvl1pPr>
          </a:lstStyle>
          <a:p>
            <a:fld id="{86CB4B4D-7CA3-9044-876B-883B54F8677D}" type="slidenum">
              <a:rPr/>
              <a:pPr/>
              <a:t>‹#›</a:t>
            </a:fld>
            <a:endParaRPr/>
          </a:p>
        </p:txBody>
      </p:sp>
    </p:spTree>
    <p:extLst>
      <p:ext uri="{BB962C8B-B14F-4D97-AF65-F5344CB8AC3E}">
        <p14:creationId xmlns:p14="http://schemas.microsoft.com/office/powerpoint/2010/main" val="1625250001"/>
      </p:ext>
    </p:extLst>
  </p:cSld>
  <p:clrMapOvr>
    <a:masterClrMapping/>
  </p:clrMapOvr>
  <p:transition spd="med"/>
</p:sldLayout>
</file>

<file path=ppt/slideLayouts/slideLayout134.xml><?xml version="1.0" encoding="utf-8"?>
<p:sldLayout xmlns:a="http://schemas.openxmlformats.org/drawingml/2006/main" xmlns:r="http://schemas.openxmlformats.org/officeDocument/2006/relationships" xmlns:p="http://schemas.openxmlformats.org/presentationml/2006/main" type="tx">
  <p:cSld name="Closer">
    <p:bg>
      <p:bgPr>
        <a:solidFill>
          <a:schemeClr val="accent3"/>
        </a:solidFill>
        <a:effectLst/>
      </p:bgPr>
    </p:bg>
    <p:spTree>
      <p:nvGrpSpPr>
        <p:cNvPr id="1" name=""/>
        <p:cNvGrpSpPr/>
        <p:nvPr/>
      </p:nvGrpSpPr>
      <p:grpSpPr>
        <a:xfrm>
          <a:off x="0" y="0"/>
          <a:ext cx="0" cy="0"/>
          <a:chOff x="0" y="0"/>
          <a:chExt cx="0" cy="0"/>
        </a:xfrm>
      </p:grpSpPr>
      <p:sp>
        <p:nvSpPr>
          <p:cNvPr id="1719" name="frog is a company of Aricent"/>
          <p:cNvSpPr/>
          <p:nvPr/>
        </p:nvSpPr>
        <p:spPr>
          <a:xfrm>
            <a:off x="442384" y="6544733"/>
            <a:ext cx="2301460" cy="92333"/>
          </a:xfrm>
          <a:prstGeom prst="rect">
            <a:avLst/>
          </a:prstGeom>
          <a:ln w="12700">
            <a:miter lim="400000"/>
          </a:ln>
          <a:extLst>
            <a:ext uri="{C572A759-6A51-4108-AA02-DFA0A04FC94B}">
              <ma14:wrappingTextBoxFlag xmlns="" xmlns:ma14="http://schemas.microsoft.com/office/mac/drawingml/2011/main" val="1"/>
            </a:ext>
          </a:extLst>
        </p:spPr>
        <p:txBody>
          <a:bodyPr lIns="0" tIns="0" rIns="0" bIns="0">
            <a:spAutoFit/>
          </a:bodyPr>
          <a:lstStyle>
            <a:lvl1pPr marR="0">
              <a:lnSpc>
                <a:spcPct val="100000"/>
              </a:lnSpc>
              <a:defRPr sz="1200" cap="all" spc="119">
                <a:solidFill>
                  <a:schemeClr val="accent1">
                    <a:hueOff val="-11708571"/>
                    <a:satOff val="-92105"/>
                    <a:lumOff val="44705"/>
                  </a:schemeClr>
                </a:solidFill>
                <a:uFill>
                  <a:solidFill>
                    <a:srgbClr val="919191"/>
                  </a:solidFill>
                </a:uFill>
                <a:latin typeface="BentonSansF Medium"/>
                <a:ea typeface="BentonSansF Medium"/>
                <a:cs typeface="BentonSansF Medium"/>
                <a:sym typeface="BentonSansF Medium"/>
              </a:defRPr>
            </a:lvl1pPr>
          </a:lstStyle>
          <a:p>
            <a:pPr hangingPunct="0">
              <a:defRPr>
                <a:solidFill>
                  <a:srgbClr val="A6AAA9"/>
                </a:solidFill>
              </a:defRPr>
            </a:pPr>
            <a:r>
              <a:rPr sz="600" kern="0">
                <a:solidFill>
                  <a:srgbClr val="24C1F6">
                    <a:hueOff val="-11708571"/>
                    <a:satOff val="-92105"/>
                    <a:lumOff val="44705"/>
                  </a:srgbClr>
                </a:solidFill>
              </a:rPr>
              <a:t>frog is a company of Aricent</a:t>
            </a:r>
          </a:p>
        </p:txBody>
      </p:sp>
      <p:sp>
        <p:nvSpPr>
          <p:cNvPr id="1720" name="© 2017 frog design inc."/>
          <p:cNvSpPr/>
          <p:nvPr/>
        </p:nvSpPr>
        <p:spPr>
          <a:xfrm>
            <a:off x="10402781" y="6544733"/>
            <a:ext cx="1320781" cy="184666"/>
          </a:xfrm>
          <a:prstGeom prst="rect">
            <a:avLst/>
          </a:prstGeom>
          <a:ln w="12700">
            <a:miter lim="400000"/>
          </a:ln>
          <a:extLst>
            <a:ext uri="{C572A759-6A51-4108-AA02-DFA0A04FC94B}">
              <ma14:wrappingTextBoxFlag xmlns="" xmlns:ma14="http://schemas.microsoft.com/office/mac/drawingml/2011/main" val="1"/>
            </a:ext>
          </a:extLst>
        </p:spPr>
        <p:txBody>
          <a:bodyPr lIns="0" tIns="0" rIns="0" bIns="0">
            <a:spAutoFit/>
          </a:bodyPr>
          <a:lstStyle>
            <a:lvl1pPr marR="0">
              <a:lnSpc>
                <a:spcPct val="100000"/>
              </a:lnSpc>
              <a:defRPr sz="1200" cap="all" spc="119">
                <a:solidFill>
                  <a:schemeClr val="accent1">
                    <a:hueOff val="-11708571"/>
                    <a:satOff val="-92105"/>
                    <a:lumOff val="44705"/>
                  </a:schemeClr>
                </a:solidFill>
                <a:uFill>
                  <a:solidFill>
                    <a:srgbClr val="919191"/>
                  </a:solidFill>
                </a:uFill>
                <a:latin typeface="BentonSansF Medium"/>
                <a:ea typeface="BentonSansF Medium"/>
                <a:cs typeface="BentonSansF Medium"/>
                <a:sym typeface="BentonSansF Medium"/>
              </a:defRPr>
            </a:lvl1pPr>
          </a:lstStyle>
          <a:p>
            <a:pPr hangingPunct="0">
              <a:defRPr>
                <a:solidFill>
                  <a:srgbClr val="A6AAA9"/>
                </a:solidFill>
              </a:defRPr>
            </a:pPr>
            <a:r>
              <a:rPr sz="600" kern="0">
                <a:solidFill>
                  <a:srgbClr val="24C1F6">
                    <a:hueOff val="-11708571"/>
                    <a:satOff val="-92105"/>
                    <a:lumOff val="44705"/>
                  </a:srgbClr>
                </a:solidFill>
              </a:rPr>
              <a:t>© 2017 frog design inc.</a:t>
            </a:r>
          </a:p>
        </p:txBody>
      </p:sp>
      <p:pic>
        <p:nvPicPr>
          <p:cNvPr id="1721" name="Image" descr="Image"/>
          <p:cNvPicPr>
            <a:picLocks noChangeAspect="1"/>
          </p:cNvPicPr>
          <p:nvPr/>
        </p:nvPicPr>
        <p:blipFill>
          <a:blip r:embed="rId2"/>
          <a:stretch>
            <a:fillRect/>
          </a:stretch>
        </p:blipFill>
        <p:spPr>
          <a:xfrm>
            <a:off x="4511376" y="2530652"/>
            <a:ext cx="2842119" cy="1796697"/>
          </a:xfrm>
          <a:prstGeom prst="rect">
            <a:avLst/>
          </a:prstGeom>
          <a:ln w="12700">
            <a:miter lim="400000"/>
          </a:ln>
        </p:spPr>
      </p:pic>
      <p:sp>
        <p:nvSpPr>
          <p:cNvPr id="1722" name="Slide Number"/>
          <p:cNvSpPr txBox="1">
            <a:spLocks noGrp="1"/>
          </p:cNvSpPr>
          <p:nvPr>
            <p:ph type="sldNum" sz="quarter" idx="2"/>
          </p:nvPr>
        </p:nvSpPr>
        <p:spPr>
          <a:xfrm>
            <a:off x="8736225" y="6180921"/>
            <a:ext cx="279881" cy="350861"/>
          </a:xfrm>
          <a:prstGeom prst="rect">
            <a:avLst/>
          </a:prstGeom>
        </p:spPr>
        <p:txBody>
          <a:bodyPr lIns="45718" tIns="45718" rIns="45718" bIns="45718" anchor="ctr"/>
          <a:lstStyle>
            <a:lvl1pPr algn="l" defTabSz="411480">
              <a:lnSpc>
                <a:spcPct val="140000"/>
              </a:lnSpc>
              <a:defRPr sz="1200">
                <a:solidFill>
                  <a:srgbClr val="000000"/>
                </a:solidFill>
                <a:latin typeface="+mn-lt"/>
                <a:ea typeface="+mn-ea"/>
                <a:cs typeface="+mn-cs"/>
                <a:sym typeface="BentonSansF"/>
              </a:defRPr>
            </a:lvl1pPr>
          </a:lstStyle>
          <a:p>
            <a:fld id="{86CB4B4D-7CA3-9044-876B-883B54F8677D}" type="slidenum">
              <a:rPr/>
              <a:pPr/>
              <a:t>‹#›</a:t>
            </a:fld>
            <a:endParaRPr/>
          </a:p>
        </p:txBody>
      </p:sp>
    </p:spTree>
    <p:extLst>
      <p:ext uri="{BB962C8B-B14F-4D97-AF65-F5344CB8AC3E}">
        <p14:creationId xmlns:p14="http://schemas.microsoft.com/office/powerpoint/2010/main" val="11755975"/>
      </p:ext>
    </p:extLst>
  </p:cSld>
  <p:clrMapOvr>
    <a:masterClrMapping/>
  </p:clrMapOvr>
  <p:transition spd="med"/>
</p:sldLayout>
</file>

<file path=ppt/slideLayouts/slideLayout135.xml><?xml version="1.0" encoding="utf-8"?>
<p:sldLayout xmlns:a="http://schemas.openxmlformats.org/drawingml/2006/main" xmlns:r="http://schemas.openxmlformats.org/officeDocument/2006/relationships" xmlns:p="http://schemas.openxmlformats.org/presentationml/2006/main" type="tx">
  <p:cSld name="Closer thank you">
    <p:bg>
      <p:bgPr>
        <a:solidFill>
          <a:schemeClr val="accent3"/>
        </a:solidFill>
        <a:effectLst/>
      </p:bgPr>
    </p:bg>
    <p:spTree>
      <p:nvGrpSpPr>
        <p:cNvPr id="1" name=""/>
        <p:cNvGrpSpPr/>
        <p:nvPr/>
      </p:nvGrpSpPr>
      <p:grpSpPr>
        <a:xfrm>
          <a:off x="0" y="0"/>
          <a:ext cx="0" cy="0"/>
          <a:chOff x="0" y="0"/>
          <a:chExt cx="0" cy="0"/>
        </a:xfrm>
      </p:grpSpPr>
      <p:sp>
        <p:nvSpPr>
          <p:cNvPr id="1729" name="frog is a company of Aricent"/>
          <p:cNvSpPr/>
          <p:nvPr/>
        </p:nvSpPr>
        <p:spPr>
          <a:xfrm>
            <a:off x="442384" y="6544733"/>
            <a:ext cx="2301460" cy="92333"/>
          </a:xfrm>
          <a:prstGeom prst="rect">
            <a:avLst/>
          </a:prstGeom>
          <a:ln w="12700">
            <a:miter lim="400000"/>
          </a:ln>
          <a:extLst>
            <a:ext uri="{C572A759-6A51-4108-AA02-DFA0A04FC94B}">
              <ma14:wrappingTextBoxFlag xmlns="" xmlns:ma14="http://schemas.microsoft.com/office/mac/drawingml/2011/main" val="1"/>
            </a:ext>
          </a:extLst>
        </p:spPr>
        <p:txBody>
          <a:bodyPr lIns="0" tIns="0" rIns="0" bIns="0">
            <a:spAutoFit/>
          </a:bodyPr>
          <a:lstStyle>
            <a:lvl1pPr marR="0">
              <a:lnSpc>
                <a:spcPct val="100000"/>
              </a:lnSpc>
              <a:defRPr sz="1200" cap="all" spc="119">
                <a:solidFill>
                  <a:schemeClr val="accent1">
                    <a:hueOff val="-11708571"/>
                    <a:satOff val="-92105"/>
                    <a:lumOff val="44705"/>
                  </a:schemeClr>
                </a:solidFill>
                <a:uFill>
                  <a:solidFill>
                    <a:srgbClr val="919191"/>
                  </a:solidFill>
                </a:uFill>
                <a:latin typeface="BentonSansF Medium"/>
                <a:ea typeface="BentonSansF Medium"/>
                <a:cs typeface="BentonSansF Medium"/>
                <a:sym typeface="BentonSansF Medium"/>
              </a:defRPr>
            </a:lvl1pPr>
          </a:lstStyle>
          <a:p>
            <a:pPr hangingPunct="0">
              <a:defRPr>
                <a:solidFill>
                  <a:srgbClr val="A6AAA9"/>
                </a:solidFill>
              </a:defRPr>
            </a:pPr>
            <a:r>
              <a:rPr sz="600" kern="0">
                <a:solidFill>
                  <a:srgbClr val="24C1F6">
                    <a:hueOff val="-11708571"/>
                    <a:satOff val="-92105"/>
                    <a:lumOff val="44705"/>
                  </a:srgbClr>
                </a:solidFill>
              </a:rPr>
              <a:t>frog is a company of Aricent</a:t>
            </a:r>
          </a:p>
        </p:txBody>
      </p:sp>
      <p:sp>
        <p:nvSpPr>
          <p:cNvPr id="1730" name="© 2017 frog design inc."/>
          <p:cNvSpPr/>
          <p:nvPr/>
        </p:nvSpPr>
        <p:spPr>
          <a:xfrm>
            <a:off x="10402781" y="6544733"/>
            <a:ext cx="1320781" cy="184666"/>
          </a:xfrm>
          <a:prstGeom prst="rect">
            <a:avLst/>
          </a:prstGeom>
          <a:ln w="12700">
            <a:miter lim="400000"/>
          </a:ln>
          <a:extLst>
            <a:ext uri="{C572A759-6A51-4108-AA02-DFA0A04FC94B}">
              <ma14:wrappingTextBoxFlag xmlns="" xmlns:ma14="http://schemas.microsoft.com/office/mac/drawingml/2011/main" val="1"/>
            </a:ext>
          </a:extLst>
        </p:spPr>
        <p:txBody>
          <a:bodyPr lIns="0" tIns="0" rIns="0" bIns="0">
            <a:spAutoFit/>
          </a:bodyPr>
          <a:lstStyle>
            <a:lvl1pPr marR="0">
              <a:lnSpc>
                <a:spcPct val="100000"/>
              </a:lnSpc>
              <a:defRPr sz="1200" cap="all" spc="119">
                <a:solidFill>
                  <a:schemeClr val="accent1">
                    <a:hueOff val="-11708571"/>
                    <a:satOff val="-92105"/>
                    <a:lumOff val="44705"/>
                  </a:schemeClr>
                </a:solidFill>
                <a:uFill>
                  <a:solidFill>
                    <a:srgbClr val="919191"/>
                  </a:solidFill>
                </a:uFill>
                <a:latin typeface="BentonSansF Medium"/>
                <a:ea typeface="BentonSansF Medium"/>
                <a:cs typeface="BentonSansF Medium"/>
                <a:sym typeface="BentonSansF Medium"/>
              </a:defRPr>
            </a:lvl1pPr>
          </a:lstStyle>
          <a:p>
            <a:pPr hangingPunct="0">
              <a:defRPr>
                <a:solidFill>
                  <a:srgbClr val="A6AAA9"/>
                </a:solidFill>
              </a:defRPr>
            </a:pPr>
            <a:r>
              <a:rPr sz="600" kern="0">
                <a:solidFill>
                  <a:srgbClr val="24C1F6">
                    <a:hueOff val="-11708571"/>
                    <a:satOff val="-92105"/>
                    <a:lumOff val="44705"/>
                  </a:srgbClr>
                </a:solidFill>
              </a:rPr>
              <a:t>© 2017 frog design inc.</a:t>
            </a:r>
          </a:p>
        </p:txBody>
      </p:sp>
      <p:sp>
        <p:nvSpPr>
          <p:cNvPr id="1731" name="Thank you."/>
          <p:cNvSpPr/>
          <p:nvPr/>
        </p:nvSpPr>
        <p:spPr>
          <a:xfrm>
            <a:off x="5354451" y="4625623"/>
            <a:ext cx="1483099" cy="270843"/>
          </a:xfrm>
          <a:prstGeom prst="rect">
            <a:avLst/>
          </a:prstGeom>
          <a:ln w="12700">
            <a:miter lim="400000"/>
          </a:ln>
          <a:extLst>
            <a:ext uri="{C572A759-6A51-4108-AA02-DFA0A04FC94B}">
              <ma14:wrappingTextBoxFlag xmlns="" xmlns:ma14="http://schemas.microsoft.com/office/mac/drawingml/2011/main" val="1"/>
            </a:ext>
          </a:extLst>
        </p:spPr>
        <p:txBody>
          <a:bodyPr wrap="none" lIns="0" tIns="0" rIns="0" bIns="0">
            <a:spAutoFit/>
          </a:bodyPr>
          <a:lstStyle>
            <a:lvl1pPr algn="ctr">
              <a:defRPr sz="4400" spc="44">
                <a:solidFill>
                  <a:schemeClr val="accent1">
                    <a:hueOff val="-11708571"/>
                    <a:satOff val="-92105"/>
                    <a:lumOff val="44705"/>
                  </a:schemeClr>
                </a:solidFill>
                <a:latin typeface="Quarto Bold"/>
                <a:ea typeface="Quarto Bold"/>
                <a:cs typeface="Quarto Bold"/>
                <a:sym typeface="Quarto Bold"/>
              </a:defRPr>
            </a:lvl1pPr>
          </a:lstStyle>
          <a:p>
            <a:pPr marR="28575" defTabSz="641350" hangingPunct="0">
              <a:lnSpc>
                <a:spcPct val="80000"/>
              </a:lnSpc>
              <a:defRPr>
                <a:solidFill>
                  <a:srgbClr val="424242"/>
                </a:solidFill>
              </a:defRPr>
            </a:pPr>
            <a:r>
              <a:rPr sz="2200" kern="0">
                <a:solidFill>
                  <a:srgbClr val="24C1F6">
                    <a:hueOff val="-11708571"/>
                    <a:satOff val="-92105"/>
                    <a:lumOff val="44705"/>
                  </a:srgbClr>
                </a:solidFill>
                <a:uFill>
                  <a:solidFill>
                    <a:srgbClr val="000000"/>
                  </a:solidFill>
                </a:uFill>
              </a:rPr>
              <a:t>Thank you.</a:t>
            </a:r>
          </a:p>
        </p:txBody>
      </p:sp>
      <p:pic>
        <p:nvPicPr>
          <p:cNvPr id="1732" name="Image" descr="Image"/>
          <p:cNvPicPr>
            <a:picLocks noChangeAspect="1"/>
          </p:cNvPicPr>
          <p:nvPr/>
        </p:nvPicPr>
        <p:blipFill>
          <a:blip r:embed="rId2"/>
          <a:stretch>
            <a:fillRect/>
          </a:stretch>
        </p:blipFill>
        <p:spPr>
          <a:xfrm>
            <a:off x="4648003" y="2242373"/>
            <a:ext cx="2568864" cy="1623954"/>
          </a:xfrm>
          <a:prstGeom prst="rect">
            <a:avLst/>
          </a:prstGeom>
          <a:ln w="12700">
            <a:miter lim="400000"/>
          </a:ln>
        </p:spPr>
      </p:pic>
      <p:sp>
        <p:nvSpPr>
          <p:cNvPr id="1733" name="Slide Number"/>
          <p:cNvSpPr txBox="1">
            <a:spLocks noGrp="1"/>
          </p:cNvSpPr>
          <p:nvPr>
            <p:ph type="sldNum" sz="quarter" idx="2"/>
          </p:nvPr>
        </p:nvSpPr>
        <p:spPr>
          <a:xfrm>
            <a:off x="8736225" y="6180921"/>
            <a:ext cx="279881" cy="350861"/>
          </a:xfrm>
          <a:prstGeom prst="rect">
            <a:avLst/>
          </a:prstGeom>
        </p:spPr>
        <p:txBody>
          <a:bodyPr lIns="45718" tIns="45718" rIns="45718" bIns="45718" anchor="ctr"/>
          <a:lstStyle>
            <a:lvl1pPr algn="l" defTabSz="411480">
              <a:lnSpc>
                <a:spcPct val="140000"/>
              </a:lnSpc>
              <a:defRPr sz="1200">
                <a:solidFill>
                  <a:srgbClr val="000000"/>
                </a:solidFill>
                <a:latin typeface="+mn-lt"/>
                <a:ea typeface="+mn-ea"/>
                <a:cs typeface="+mn-cs"/>
                <a:sym typeface="BentonSansF"/>
              </a:defRPr>
            </a:lvl1pPr>
          </a:lstStyle>
          <a:p>
            <a:fld id="{86CB4B4D-7CA3-9044-876B-883B54F8677D}" type="slidenum">
              <a:rPr/>
              <a:pPr/>
              <a:t>‹#›</a:t>
            </a:fld>
            <a:endParaRPr/>
          </a:p>
        </p:txBody>
      </p:sp>
    </p:spTree>
    <p:extLst>
      <p:ext uri="{BB962C8B-B14F-4D97-AF65-F5344CB8AC3E}">
        <p14:creationId xmlns:p14="http://schemas.microsoft.com/office/powerpoint/2010/main" val="2286594607"/>
      </p:ext>
    </p:extLst>
  </p:cSld>
  <p:clrMapOvr>
    <a:masterClrMapping/>
  </p:clrMapOvr>
  <p:transition spd="med"/>
</p:sldLayout>
</file>

<file path=ppt/slideLayouts/slideLayout136.xml><?xml version="1.0" encoding="utf-8"?>
<p:sldLayout xmlns:a="http://schemas.openxmlformats.org/drawingml/2006/main" xmlns:r="http://schemas.openxmlformats.org/officeDocument/2006/relationships" xmlns:p="http://schemas.openxmlformats.org/presentationml/2006/main" type="tx">
  <p:cSld name="Closer thank you + contact">
    <p:bg>
      <p:bgPr>
        <a:solidFill>
          <a:schemeClr val="accent3"/>
        </a:solidFill>
        <a:effectLst/>
      </p:bgPr>
    </p:bg>
    <p:spTree>
      <p:nvGrpSpPr>
        <p:cNvPr id="1" name=""/>
        <p:cNvGrpSpPr/>
        <p:nvPr/>
      </p:nvGrpSpPr>
      <p:grpSpPr>
        <a:xfrm>
          <a:off x="0" y="0"/>
          <a:ext cx="0" cy="0"/>
          <a:chOff x="0" y="0"/>
          <a:chExt cx="0" cy="0"/>
        </a:xfrm>
      </p:grpSpPr>
      <p:sp>
        <p:nvSpPr>
          <p:cNvPr id="1740" name="frog is a company of Aricent"/>
          <p:cNvSpPr/>
          <p:nvPr/>
        </p:nvSpPr>
        <p:spPr>
          <a:xfrm>
            <a:off x="442384" y="6544733"/>
            <a:ext cx="2301460" cy="92333"/>
          </a:xfrm>
          <a:prstGeom prst="rect">
            <a:avLst/>
          </a:prstGeom>
          <a:ln w="12700">
            <a:miter lim="400000"/>
          </a:ln>
          <a:extLst>
            <a:ext uri="{C572A759-6A51-4108-AA02-DFA0A04FC94B}">
              <ma14:wrappingTextBoxFlag xmlns="" xmlns:ma14="http://schemas.microsoft.com/office/mac/drawingml/2011/main" val="1"/>
            </a:ext>
          </a:extLst>
        </p:spPr>
        <p:txBody>
          <a:bodyPr lIns="0" tIns="0" rIns="0" bIns="0">
            <a:spAutoFit/>
          </a:bodyPr>
          <a:lstStyle>
            <a:lvl1pPr marR="0">
              <a:lnSpc>
                <a:spcPct val="100000"/>
              </a:lnSpc>
              <a:defRPr sz="1200" cap="all" spc="119">
                <a:solidFill>
                  <a:schemeClr val="accent1">
                    <a:hueOff val="-11708571"/>
                    <a:satOff val="-92105"/>
                    <a:lumOff val="44705"/>
                  </a:schemeClr>
                </a:solidFill>
                <a:uFill>
                  <a:solidFill>
                    <a:srgbClr val="919191"/>
                  </a:solidFill>
                </a:uFill>
                <a:latin typeface="BentonSansF Medium"/>
                <a:ea typeface="BentonSansF Medium"/>
                <a:cs typeface="BentonSansF Medium"/>
                <a:sym typeface="BentonSansF Medium"/>
              </a:defRPr>
            </a:lvl1pPr>
          </a:lstStyle>
          <a:p>
            <a:pPr hangingPunct="0">
              <a:defRPr>
                <a:solidFill>
                  <a:srgbClr val="A6AAA9"/>
                </a:solidFill>
              </a:defRPr>
            </a:pPr>
            <a:r>
              <a:rPr sz="600" kern="0">
                <a:solidFill>
                  <a:srgbClr val="24C1F6">
                    <a:hueOff val="-11708571"/>
                    <a:satOff val="-92105"/>
                    <a:lumOff val="44705"/>
                  </a:srgbClr>
                </a:solidFill>
              </a:rPr>
              <a:t>frog is a company of Aricent</a:t>
            </a:r>
          </a:p>
        </p:txBody>
      </p:sp>
      <p:sp>
        <p:nvSpPr>
          <p:cNvPr id="1741" name="© 2017 frog design inc."/>
          <p:cNvSpPr/>
          <p:nvPr/>
        </p:nvSpPr>
        <p:spPr>
          <a:xfrm>
            <a:off x="10402781" y="6544733"/>
            <a:ext cx="1320781" cy="184666"/>
          </a:xfrm>
          <a:prstGeom prst="rect">
            <a:avLst/>
          </a:prstGeom>
          <a:ln w="12700">
            <a:miter lim="400000"/>
          </a:ln>
          <a:extLst>
            <a:ext uri="{C572A759-6A51-4108-AA02-DFA0A04FC94B}">
              <ma14:wrappingTextBoxFlag xmlns="" xmlns:ma14="http://schemas.microsoft.com/office/mac/drawingml/2011/main" val="1"/>
            </a:ext>
          </a:extLst>
        </p:spPr>
        <p:txBody>
          <a:bodyPr lIns="0" tIns="0" rIns="0" bIns="0">
            <a:spAutoFit/>
          </a:bodyPr>
          <a:lstStyle>
            <a:lvl1pPr marR="0">
              <a:lnSpc>
                <a:spcPct val="100000"/>
              </a:lnSpc>
              <a:defRPr sz="1200" cap="all" spc="119">
                <a:solidFill>
                  <a:schemeClr val="accent1">
                    <a:hueOff val="-11708571"/>
                    <a:satOff val="-92105"/>
                    <a:lumOff val="44705"/>
                  </a:schemeClr>
                </a:solidFill>
                <a:uFill>
                  <a:solidFill>
                    <a:srgbClr val="919191"/>
                  </a:solidFill>
                </a:uFill>
                <a:latin typeface="BentonSansF Medium"/>
                <a:ea typeface="BentonSansF Medium"/>
                <a:cs typeface="BentonSansF Medium"/>
                <a:sym typeface="BentonSansF Medium"/>
              </a:defRPr>
            </a:lvl1pPr>
          </a:lstStyle>
          <a:p>
            <a:pPr hangingPunct="0">
              <a:defRPr>
                <a:solidFill>
                  <a:srgbClr val="A6AAA9"/>
                </a:solidFill>
              </a:defRPr>
            </a:pPr>
            <a:r>
              <a:rPr sz="600" kern="0">
                <a:solidFill>
                  <a:srgbClr val="24C1F6">
                    <a:hueOff val="-11708571"/>
                    <a:satOff val="-92105"/>
                    <a:lumOff val="44705"/>
                  </a:srgbClr>
                </a:solidFill>
              </a:rPr>
              <a:t>© 2017 frog design inc.</a:t>
            </a:r>
          </a:p>
        </p:txBody>
      </p:sp>
      <p:sp>
        <p:nvSpPr>
          <p:cNvPr id="1742" name="for more information, contact firstname.lastname@frogdesign.com"/>
          <p:cNvSpPr>
            <a:spLocks noGrp="1"/>
          </p:cNvSpPr>
          <p:nvPr>
            <p:ph type="body" sz="quarter" idx="13"/>
          </p:nvPr>
        </p:nvSpPr>
        <p:spPr>
          <a:xfrm>
            <a:off x="2540174" y="5176806"/>
            <a:ext cx="7111653" cy="904863"/>
          </a:xfrm>
          <a:prstGeom prst="rect">
            <a:avLst/>
          </a:prstGeom>
        </p:spPr>
        <p:txBody>
          <a:bodyPr lIns="0" tIns="0" rIns="0" bIns="0" anchor="t">
            <a:spAutoFit/>
          </a:bodyPr>
          <a:lstStyle>
            <a:lvl1pPr marL="0" indent="0" algn="ctr" defTabSz="411480">
              <a:lnSpc>
                <a:spcPct val="140000"/>
              </a:lnSpc>
              <a:spcBef>
                <a:spcPts val="0"/>
              </a:spcBef>
              <a:buSzTx/>
              <a:buNone/>
              <a:defRPr sz="2100">
                <a:latin typeface="+mn-lt"/>
                <a:ea typeface="+mn-ea"/>
                <a:cs typeface="+mn-cs"/>
                <a:sym typeface="BentonSansF"/>
              </a:defRPr>
            </a:lvl1pPr>
          </a:lstStyle>
          <a:p>
            <a:pPr marL="0" indent="0" algn="ctr" defTabSz="822960">
              <a:lnSpc>
                <a:spcPct val="140000"/>
              </a:lnSpc>
              <a:spcBef>
                <a:spcPts val="0"/>
              </a:spcBef>
              <a:buSzTx/>
              <a:buNone/>
              <a:defRPr sz="2100">
                <a:latin typeface="+mn-lt"/>
                <a:ea typeface="+mn-ea"/>
                <a:cs typeface="+mn-cs"/>
                <a:sym typeface="BentonSansF"/>
              </a:defRPr>
            </a:pPr>
            <a:r>
              <a:rPr>
                <a:solidFill>
                  <a:schemeClr val="accent1">
                    <a:hueOff val="-11708571"/>
                    <a:satOff val="-92105"/>
                    <a:lumOff val="44705"/>
                  </a:schemeClr>
                </a:solidFill>
                <a:latin typeface="BentonSansF Medium"/>
                <a:ea typeface="BentonSansF Medium"/>
                <a:cs typeface="BentonSansF Medium"/>
                <a:sym typeface="BentonSansF Medium"/>
              </a:rPr>
              <a:t>for more information, contact </a:t>
            </a:r>
            <a:r>
              <a:rPr>
                <a:solidFill>
                  <a:schemeClr val="accent1">
                    <a:hueOff val="-11708571"/>
                    <a:satOff val="-92105"/>
                    <a:lumOff val="44705"/>
                  </a:schemeClr>
                </a:solidFill>
                <a:latin typeface="BentonSansF Medium"/>
                <a:ea typeface="BentonSansF Medium"/>
                <a:cs typeface="BentonSansF Medium"/>
                <a:sym typeface="BentonSansF Medium"/>
                <a:hlinkClick r:id="rId2"/>
              </a:rPr>
              <a:t>firstname.lastname@frogdesign.com</a:t>
            </a:r>
          </a:p>
        </p:txBody>
      </p:sp>
      <p:pic>
        <p:nvPicPr>
          <p:cNvPr id="1743" name="Image" descr="Image"/>
          <p:cNvPicPr>
            <a:picLocks noChangeAspect="1"/>
          </p:cNvPicPr>
          <p:nvPr/>
        </p:nvPicPr>
        <p:blipFill>
          <a:blip r:embed="rId3"/>
          <a:stretch>
            <a:fillRect/>
          </a:stretch>
        </p:blipFill>
        <p:spPr>
          <a:xfrm>
            <a:off x="4648003" y="2242373"/>
            <a:ext cx="2568864" cy="1623954"/>
          </a:xfrm>
          <a:prstGeom prst="rect">
            <a:avLst/>
          </a:prstGeom>
          <a:ln w="12700">
            <a:miter lim="400000"/>
          </a:ln>
        </p:spPr>
      </p:pic>
      <p:sp>
        <p:nvSpPr>
          <p:cNvPr id="1744" name="Thank you."/>
          <p:cNvSpPr/>
          <p:nvPr/>
        </p:nvSpPr>
        <p:spPr>
          <a:xfrm>
            <a:off x="5354451" y="4625623"/>
            <a:ext cx="1483099" cy="270843"/>
          </a:xfrm>
          <a:prstGeom prst="rect">
            <a:avLst/>
          </a:prstGeom>
          <a:ln w="12700">
            <a:miter lim="400000"/>
          </a:ln>
          <a:extLst>
            <a:ext uri="{C572A759-6A51-4108-AA02-DFA0A04FC94B}">
              <ma14:wrappingTextBoxFlag xmlns="" xmlns:ma14="http://schemas.microsoft.com/office/mac/drawingml/2011/main" val="1"/>
            </a:ext>
          </a:extLst>
        </p:spPr>
        <p:txBody>
          <a:bodyPr wrap="none" lIns="0" tIns="0" rIns="0" bIns="0">
            <a:spAutoFit/>
          </a:bodyPr>
          <a:lstStyle>
            <a:lvl1pPr algn="ctr">
              <a:defRPr sz="4400" spc="44">
                <a:solidFill>
                  <a:schemeClr val="accent1">
                    <a:hueOff val="-11708571"/>
                    <a:satOff val="-92105"/>
                    <a:lumOff val="44705"/>
                  </a:schemeClr>
                </a:solidFill>
                <a:latin typeface="Quarto Bold"/>
                <a:ea typeface="Quarto Bold"/>
                <a:cs typeface="Quarto Bold"/>
                <a:sym typeface="Quarto Bold"/>
              </a:defRPr>
            </a:lvl1pPr>
          </a:lstStyle>
          <a:p>
            <a:pPr marR="28575" defTabSz="641350" hangingPunct="0">
              <a:lnSpc>
                <a:spcPct val="80000"/>
              </a:lnSpc>
              <a:defRPr>
                <a:solidFill>
                  <a:srgbClr val="424242"/>
                </a:solidFill>
              </a:defRPr>
            </a:pPr>
            <a:r>
              <a:rPr sz="2200" kern="0">
                <a:solidFill>
                  <a:srgbClr val="24C1F6">
                    <a:hueOff val="-11708571"/>
                    <a:satOff val="-92105"/>
                    <a:lumOff val="44705"/>
                  </a:srgbClr>
                </a:solidFill>
                <a:uFill>
                  <a:solidFill>
                    <a:srgbClr val="000000"/>
                  </a:solidFill>
                </a:uFill>
              </a:rPr>
              <a:t>Thank you.</a:t>
            </a:r>
          </a:p>
        </p:txBody>
      </p:sp>
      <p:sp>
        <p:nvSpPr>
          <p:cNvPr id="1745" name="Slide Number"/>
          <p:cNvSpPr txBox="1">
            <a:spLocks noGrp="1"/>
          </p:cNvSpPr>
          <p:nvPr>
            <p:ph type="sldNum" sz="quarter" idx="2"/>
          </p:nvPr>
        </p:nvSpPr>
        <p:spPr>
          <a:xfrm>
            <a:off x="8736225" y="6180921"/>
            <a:ext cx="279881" cy="350861"/>
          </a:xfrm>
          <a:prstGeom prst="rect">
            <a:avLst/>
          </a:prstGeom>
        </p:spPr>
        <p:txBody>
          <a:bodyPr lIns="45718" tIns="45718" rIns="45718" bIns="45718" anchor="ctr"/>
          <a:lstStyle>
            <a:lvl1pPr algn="l" defTabSz="411480">
              <a:lnSpc>
                <a:spcPct val="140000"/>
              </a:lnSpc>
              <a:defRPr sz="1200">
                <a:solidFill>
                  <a:srgbClr val="000000"/>
                </a:solidFill>
                <a:latin typeface="+mn-lt"/>
                <a:ea typeface="+mn-ea"/>
                <a:cs typeface="+mn-cs"/>
                <a:sym typeface="BentonSansF"/>
              </a:defRPr>
            </a:lvl1pPr>
          </a:lstStyle>
          <a:p>
            <a:fld id="{86CB4B4D-7CA3-9044-876B-883B54F8677D}" type="slidenum">
              <a:rPr/>
              <a:pPr/>
              <a:t>‹#›</a:t>
            </a:fld>
            <a:endParaRPr/>
          </a:p>
        </p:txBody>
      </p:sp>
    </p:spTree>
    <p:extLst>
      <p:ext uri="{BB962C8B-B14F-4D97-AF65-F5344CB8AC3E}">
        <p14:creationId xmlns:p14="http://schemas.microsoft.com/office/powerpoint/2010/main" val="2820018518"/>
      </p:ext>
    </p:extLst>
  </p:cSld>
  <p:clrMapOvr>
    <a:masterClrMapping/>
  </p:clrMapOvr>
  <p:transition spd="med"/>
</p:sldLayout>
</file>

<file path=ppt/slideLayouts/slideLayout137.xml><?xml version="1.0" encoding="utf-8"?>
<p:sldLayout xmlns:a="http://schemas.openxmlformats.org/drawingml/2006/main" xmlns:r="http://schemas.openxmlformats.org/officeDocument/2006/relationships" xmlns:p="http://schemas.openxmlformats.org/presentationml/2006/main" type="tx">
  <p:cSld name="1_Blank with footer">
    <p:spTree>
      <p:nvGrpSpPr>
        <p:cNvPr id="1" name=""/>
        <p:cNvGrpSpPr/>
        <p:nvPr/>
      </p:nvGrpSpPr>
      <p:grpSpPr>
        <a:xfrm>
          <a:off x="0" y="0"/>
          <a:ext cx="0" cy="0"/>
          <a:chOff x="0" y="0"/>
          <a:chExt cx="0" cy="0"/>
        </a:xfrm>
      </p:grpSpPr>
      <p:sp>
        <p:nvSpPr>
          <p:cNvPr id="1752" name="Text"/>
          <p:cNvSpPr txBox="1">
            <a:spLocks noGrp="1"/>
          </p:cNvSpPr>
          <p:nvPr>
            <p:ph type="body" sz="quarter" idx="13"/>
          </p:nvPr>
        </p:nvSpPr>
        <p:spPr>
          <a:xfrm>
            <a:off x="11630698" y="6548755"/>
            <a:ext cx="94578" cy="92333"/>
          </a:xfrm>
          <a:prstGeom prst="rect">
            <a:avLst/>
          </a:prstGeom>
        </p:spPr>
        <p:txBody>
          <a:bodyPr wrap="none" lIns="0" tIns="0" rIns="0" bIns="0" anchor="t">
            <a:spAutoFit/>
          </a:bodyPr>
          <a:lstStyle>
            <a:lvl1pPr marL="0" indent="0" algn="r">
              <a:spcBef>
                <a:spcPts val="0"/>
              </a:spcBef>
              <a:buSzTx/>
              <a:buNone/>
              <a:defRPr sz="600" cap="all">
                <a:solidFill>
                  <a:srgbClr val="A6AAA9"/>
                </a:solidFill>
                <a:latin typeface="BentonSansF Medium"/>
                <a:ea typeface="BentonSansF Medium"/>
                <a:cs typeface="BentonSansF Medium"/>
                <a:sym typeface="BentonSansF Medium"/>
              </a:defRPr>
            </a:lvl1pPr>
          </a:lstStyle>
          <a:p>
            <a:fld id="{86CB4B4D-7CA3-9044-876B-883B54F8677D}" type="slidenum">
              <a:t>‹#›</a:t>
            </a:fld>
            <a:endParaRPr/>
          </a:p>
        </p:txBody>
      </p:sp>
      <p:sp>
        <p:nvSpPr>
          <p:cNvPr id="1753" name="Rectangle"/>
          <p:cNvSpPr/>
          <p:nvPr/>
        </p:nvSpPr>
        <p:spPr>
          <a:xfrm>
            <a:off x="0" y="6286500"/>
            <a:ext cx="12192001" cy="571500"/>
          </a:xfrm>
          <a:prstGeom prst="rect">
            <a:avLst/>
          </a:prstGeom>
          <a:solidFill>
            <a:srgbClr val="000000"/>
          </a:solidFill>
          <a:ln w="12700">
            <a:miter lim="400000"/>
          </a:ln>
        </p:spPr>
        <p:txBody>
          <a:bodyPr lIns="25400" tIns="25400" rIns="25400" bIns="25400" anchor="ctr"/>
          <a:lstStyle/>
          <a:p>
            <a:pPr algn="ctr" defTabSz="444500" hangingPunct="0">
              <a:lnSpc>
                <a:spcPts val="3200"/>
              </a:lnSpc>
              <a:defRPr sz="5400" b="1" spc="53">
                <a:uFillTx/>
                <a:latin typeface="Publico"/>
                <a:ea typeface="Publico"/>
                <a:cs typeface="Publico"/>
                <a:sym typeface="Publico"/>
              </a:defRPr>
            </a:pPr>
            <a:endParaRPr sz="2700" b="1" kern="0" spc="27">
              <a:solidFill>
                <a:srgbClr val="000000"/>
              </a:solidFill>
              <a:latin typeface="Publico"/>
              <a:ea typeface="Publico"/>
              <a:cs typeface="Publico"/>
              <a:sym typeface="Publico"/>
            </a:endParaRPr>
          </a:p>
        </p:txBody>
      </p:sp>
      <p:pic>
        <p:nvPicPr>
          <p:cNvPr id="1754" name="Image" descr="Image"/>
          <p:cNvPicPr>
            <a:picLocks noChangeAspect="1"/>
          </p:cNvPicPr>
          <p:nvPr/>
        </p:nvPicPr>
        <p:blipFill>
          <a:blip r:embed="rId2"/>
          <a:stretch>
            <a:fillRect/>
          </a:stretch>
        </p:blipFill>
        <p:spPr>
          <a:xfrm>
            <a:off x="5903836" y="6450769"/>
            <a:ext cx="384330" cy="242962"/>
          </a:xfrm>
          <a:prstGeom prst="rect">
            <a:avLst/>
          </a:prstGeom>
          <a:ln w="12700">
            <a:miter lim="400000"/>
          </a:ln>
        </p:spPr>
      </p:pic>
      <p:sp>
        <p:nvSpPr>
          <p:cNvPr id="1755" name="BNY Mellon      |      AM Futurecasting"/>
          <p:cNvSpPr/>
          <p:nvPr/>
        </p:nvSpPr>
        <p:spPr>
          <a:xfrm>
            <a:off x="444500" y="6546904"/>
            <a:ext cx="3175000" cy="63501"/>
          </a:xfrm>
          <a:prstGeom prst="rect">
            <a:avLst/>
          </a:prstGeom>
          <a:ln w="12700">
            <a:miter lim="400000"/>
          </a:ln>
          <a:extLst>
            <a:ext uri="{C572A759-6A51-4108-AA02-DFA0A04FC94B}">
              <ma14:wrappingTextBoxFlag xmlns="" xmlns:ma14="http://schemas.microsoft.com/office/mac/drawingml/2011/main" val="1"/>
            </a:ext>
          </a:extLst>
        </p:spPr>
        <p:txBody>
          <a:bodyPr lIns="0" tIns="0" rIns="0" bIns="0"/>
          <a:lstStyle/>
          <a:p>
            <a:pPr defTabSz="444500" hangingPunct="0">
              <a:lnSpc>
                <a:spcPts val="550"/>
              </a:lnSpc>
              <a:spcBef>
                <a:spcPts val="1600"/>
              </a:spcBef>
              <a:defRPr sz="1100" cap="all" spc="22">
                <a:solidFill>
                  <a:srgbClr val="4B4B4B"/>
                </a:solidFill>
                <a:uFillTx/>
                <a:latin typeface="Akkurat Pro Bold"/>
                <a:ea typeface="Akkurat Pro Bold"/>
                <a:cs typeface="Akkurat Pro Bold"/>
                <a:sym typeface="Akkurat Pro Bold"/>
              </a:defRPr>
            </a:pPr>
            <a:r>
              <a:rPr sz="550" kern="0" cap="all" spc="11">
                <a:solidFill>
                  <a:srgbClr val="4B4B4B"/>
                </a:solidFill>
                <a:latin typeface="Akkurat Pro Bold"/>
                <a:ea typeface="Akkurat Pro Bold"/>
                <a:cs typeface="Akkurat Pro Bold"/>
                <a:sym typeface="Akkurat Pro Bold"/>
              </a:rPr>
              <a:t>BNY Mellon      </a:t>
            </a:r>
            <a:r>
              <a:rPr sz="550" kern="0" cap="all" spc="11">
                <a:solidFill>
                  <a:srgbClr val="A38F5E"/>
                </a:solidFill>
                <a:latin typeface="Akkurat Pro Bold"/>
                <a:ea typeface="Akkurat Pro Bold"/>
                <a:cs typeface="Akkurat Pro Bold"/>
                <a:sym typeface="Akkurat Pro Bold"/>
              </a:rPr>
              <a:t>|      AM Futurecasting</a:t>
            </a:r>
          </a:p>
        </p:txBody>
      </p:sp>
      <p:sp>
        <p:nvSpPr>
          <p:cNvPr id="1756" name="Slide Number"/>
          <p:cNvSpPr txBox="1">
            <a:spLocks noGrp="1"/>
          </p:cNvSpPr>
          <p:nvPr>
            <p:ph type="sldNum" sz="quarter" idx="2"/>
          </p:nvPr>
        </p:nvSpPr>
        <p:spPr>
          <a:xfrm>
            <a:off x="8736225" y="6217854"/>
            <a:ext cx="326047" cy="276995"/>
          </a:xfrm>
          <a:prstGeom prst="rect">
            <a:avLst/>
          </a:prstGeom>
        </p:spPr>
        <p:txBody>
          <a:bodyPr lIns="45718" tIns="45718" rIns="45718" bIns="45718" anchor="ctr"/>
          <a:lstStyle>
            <a:lvl1pPr algn="l" defTabSz="914216">
              <a:defRPr sz="1200" cap="all" spc="120">
                <a:solidFill>
                  <a:srgbClr val="7F7F7F"/>
                </a:solidFill>
                <a:latin typeface="+mn-lt"/>
                <a:ea typeface="+mn-ea"/>
                <a:cs typeface="+mn-cs"/>
                <a:sym typeface="BentonSansF"/>
              </a:defRPr>
            </a:lvl1pPr>
          </a:lstStyle>
          <a:p>
            <a:fld id="{86CB4B4D-7CA3-9044-876B-883B54F8677D}" type="slidenum">
              <a:rPr/>
              <a:pPr/>
              <a:t>‹#›</a:t>
            </a:fld>
            <a:endParaRPr/>
          </a:p>
        </p:txBody>
      </p:sp>
    </p:spTree>
    <p:extLst>
      <p:ext uri="{BB962C8B-B14F-4D97-AF65-F5344CB8AC3E}">
        <p14:creationId xmlns:p14="http://schemas.microsoft.com/office/powerpoint/2010/main" val="2223555144"/>
      </p:ext>
    </p:extLst>
  </p:cSld>
  <p:clrMapOvr>
    <a:masterClrMapping/>
  </p:clrMapOvr>
  <p:transition spd="med"/>
</p:sldLayout>
</file>

<file path=ppt/slideLayouts/slideLayout138.xml><?xml version="1.0" encoding="utf-8"?>
<p:sldLayout xmlns:a="http://schemas.openxmlformats.org/drawingml/2006/main" xmlns:r="http://schemas.openxmlformats.org/officeDocument/2006/relationships" xmlns:p="http://schemas.openxmlformats.org/presentationml/2006/main" type="tx">
  <p:cSld name="Default Page Content copy">
    <p:spTree>
      <p:nvGrpSpPr>
        <p:cNvPr id="1" name=""/>
        <p:cNvGrpSpPr/>
        <p:nvPr/>
      </p:nvGrpSpPr>
      <p:grpSpPr>
        <a:xfrm>
          <a:off x="0" y="0"/>
          <a:ext cx="0" cy="0"/>
          <a:chOff x="0" y="0"/>
          <a:chExt cx="0" cy="0"/>
        </a:xfrm>
      </p:grpSpPr>
      <p:sp>
        <p:nvSpPr>
          <p:cNvPr id="1763" name="Rectangle"/>
          <p:cNvSpPr>
            <a:spLocks noGrp="1"/>
          </p:cNvSpPr>
          <p:nvPr>
            <p:ph type="body" sz="quarter" idx="13"/>
          </p:nvPr>
        </p:nvSpPr>
        <p:spPr>
          <a:xfrm>
            <a:off x="0" y="6449070"/>
            <a:ext cx="12192001" cy="429122"/>
          </a:xfrm>
          <a:prstGeom prst="rect">
            <a:avLst/>
          </a:prstGeom>
          <a:solidFill>
            <a:srgbClr val="000000"/>
          </a:solidFill>
        </p:spPr>
        <p:txBody>
          <a:bodyPr>
            <a:noAutofit/>
          </a:bodyPr>
          <a:lstStyle>
            <a:lvl1pPr marL="0" indent="0" algn="ctr" defTabSz="411480">
              <a:lnSpc>
                <a:spcPct val="140000"/>
              </a:lnSpc>
              <a:spcBef>
                <a:spcPts val="0"/>
              </a:spcBef>
              <a:buSzTx/>
              <a:buNone/>
              <a:defRPr sz="3200"/>
            </a:lvl1pPr>
          </a:lstStyle>
          <a:p>
            <a:pPr marL="0" indent="0" algn="ctr" defTabSz="822960">
              <a:lnSpc>
                <a:spcPct val="140000"/>
              </a:lnSpc>
              <a:spcBef>
                <a:spcPts val="0"/>
              </a:spcBef>
              <a:buSzTx/>
              <a:buNone/>
              <a:defRPr sz="3200"/>
            </a:pPr>
            <a:endParaRPr/>
          </a:p>
        </p:txBody>
      </p:sp>
      <p:sp>
        <p:nvSpPr>
          <p:cNvPr id="1764" name="Design the next frontier of the BNY Mellon Wealth Management digital experience by:"/>
          <p:cNvSpPr>
            <a:spLocks noGrp="1"/>
          </p:cNvSpPr>
          <p:nvPr>
            <p:ph type="body" sz="quarter" idx="14"/>
          </p:nvPr>
        </p:nvSpPr>
        <p:spPr>
          <a:xfrm>
            <a:off x="319049" y="539813"/>
            <a:ext cx="8274097" cy="1136721"/>
          </a:xfrm>
          <a:prstGeom prst="rect">
            <a:avLst/>
          </a:prstGeom>
        </p:spPr>
        <p:txBody>
          <a:bodyPr anchor="t">
            <a:spAutoFit/>
          </a:bodyPr>
          <a:lstStyle>
            <a:lvl1pPr marL="0" indent="0">
              <a:lnSpc>
                <a:spcPct val="120000"/>
              </a:lnSpc>
              <a:spcBef>
                <a:spcPts val="0"/>
              </a:spcBef>
              <a:buSzTx/>
              <a:buNone/>
              <a:defRPr sz="2800" spc="-56">
                <a:latin typeface="Publico Extrabold"/>
                <a:ea typeface="Publico Extrabold"/>
                <a:cs typeface="Publico Extrabold"/>
                <a:sym typeface="Publico Extrabold"/>
              </a:defRPr>
            </a:lvl1pPr>
          </a:lstStyle>
          <a:p>
            <a:r>
              <a:t>Design the next frontier of the BNY Mellon Wealth Management digital experience by:</a:t>
            </a:r>
          </a:p>
        </p:txBody>
      </p:sp>
      <p:sp>
        <p:nvSpPr>
          <p:cNvPr id="1765" name="Slide Number"/>
          <p:cNvSpPr>
            <a:spLocks noGrp="1"/>
          </p:cNvSpPr>
          <p:nvPr>
            <p:ph type="sldNum" sz="quarter" idx="2"/>
          </p:nvPr>
        </p:nvSpPr>
        <p:spPr>
          <a:prstGeom prst="rect">
            <a:avLst/>
          </a:prstGeom>
        </p:spPr>
        <p:txBody>
          <a:bodyPr/>
          <a:lstStyle/>
          <a:p>
            <a:fld id="{86CB4B4D-7CA3-9044-876B-883B54F8677D}" type="slidenum">
              <a:rPr/>
              <a:pPr/>
              <a:t>‹#›</a:t>
            </a:fld>
            <a:endParaRPr/>
          </a:p>
        </p:txBody>
      </p:sp>
      <p:sp>
        <p:nvSpPr>
          <p:cNvPr id="1766" name="Placing the client (core and family office) at the center of the holistic experience…"/>
          <p:cNvSpPr txBox="1">
            <a:spLocks noGrp="1"/>
          </p:cNvSpPr>
          <p:nvPr>
            <p:ph type="body" sz="half" idx="15"/>
          </p:nvPr>
        </p:nvSpPr>
        <p:spPr>
          <a:xfrm>
            <a:off x="658749" y="-404772"/>
            <a:ext cx="10177719" cy="8154027"/>
          </a:xfrm>
          <a:prstGeom prst="rect">
            <a:avLst/>
          </a:prstGeom>
        </p:spPr>
        <p:txBody>
          <a:bodyPr>
            <a:spAutoFit/>
          </a:bodyPr>
          <a:lstStyle>
            <a:lvl1pPr marL="590550" indent="-590550">
              <a:lnSpc>
                <a:spcPct val="120000"/>
              </a:lnSpc>
              <a:spcBef>
                <a:spcPts val="1200"/>
              </a:spcBef>
              <a:buClr>
                <a:srgbClr val="8E97A5"/>
              </a:buClr>
              <a:buSzPct val="80000"/>
              <a:buAutoNum type="arabicPeriod"/>
              <a:defRPr sz="2800">
                <a:solidFill>
                  <a:srgbClr val="3C4348"/>
                </a:solidFill>
                <a:latin typeface="Publico Text"/>
                <a:sym typeface="Publico Text"/>
              </a:defRPr>
            </a:lvl1pPr>
          </a:lstStyle>
          <a:p>
            <a:pPr marL="1181100" indent="-1181100">
              <a:lnSpc>
                <a:spcPct val="120000"/>
              </a:lnSpc>
              <a:spcBef>
                <a:spcPts val="2400"/>
              </a:spcBef>
              <a:buClr>
                <a:srgbClr val="8E97A5"/>
              </a:buClr>
              <a:buSzPct val="80000"/>
              <a:buAutoNum type="arabicPeriod"/>
              <a:defRPr sz="2800">
                <a:solidFill>
                  <a:srgbClr val="3C4348"/>
                </a:solidFill>
                <a:latin typeface="Publico Text"/>
                <a:ea typeface="Publico Text"/>
                <a:cs typeface="Publico Text"/>
                <a:sym typeface="Publico Text"/>
              </a:defRPr>
            </a:pPr>
            <a:r>
              <a:t>Placing the client (core and family office) at the center of the holistic experience</a:t>
            </a:r>
          </a:p>
          <a:p>
            <a:pPr marL="1181100" indent="-1181100">
              <a:lnSpc>
                <a:spcPct val="120000"/>
              </a:lnSpc>
              <a:spcBef>
                <a:spcPts val="2400"/>
              </a:spcBef>
              <a:buClr>
                <a:srgbClr val="8E97A5"/>
              </a:buClr>
              <a:buSzPct val="80000"/>
              <a:buAutoNum type="arabicPeriod"/>
              <a:defRPr sz="2800">
                <a:solidFill>
                  <a:srgbClr val="3C4348"/>
                </a:solidFill>
                <a:latin typeface="Publico Text"/>
                <a:ea typeface="Publico Text"/>
                <a:cs typeface="Publico Text"/>
                <a:sym typeface="Publico Text"/>
              </a:defRPr>
            </a:pPr>
            <a:r>
              <a:t>Envisioning the future-forward needs and expectations of the next generation clients</a:t>
            </a:r>
          </a:p>
          <a:p>
            <a:pPr marL="1181100" indent="-1181100">
              <a:lnSpc>
                <a:spcPct val="120000"/>
              </a:lnSpc>
              <a:spcBef>
                <a:spcPts val="2400"/>
              </a:spcBef>
              <a:buClr>
                <a:srgbClr val="8E97A5"/>
              </a:buClr>
              <a:buSzPct val="80000"/>
              <a:buAutoNum type="arabicPeriod"/>
              <a:defRPr sz="2800">
                <a:solidFill>
                  <a:srgbClr val="3C4348"/>
                </a:solidFill>
                <a:latin typeface="Publico Text"/>
                <a:ea typeface="Publico Text"/>
                <a:cs typeface="Publico Text"/>
                <a:sym typeface="Publico Text"/>
              </a:defRPr>
            </a:pPr>
            <a:r>
              <a:t>Crafting a tailored and personal experience for the user</a:t>
            </a:r>
          </a:p>
          <a:p>
            <a:pPr marL="1181100" indent="-1181100">
              <a:lnSpc>
                <a:spcPct val="120000"/>
              </a:lnSpc>
              <a:spcBef>
                <a:spcPts val="2400"/>
              </a:spcBef>
              <a:buClr>
                <a:srgbClr val="8E97A5"/>
              </a:buClr>
              <a:buSzPct val="80000"/>
              <a:buAutoNum type="arabicPeriod"/>
              <a:defRPr sz="2800">
                <a:solidFill>
                  <a:srgbClr val="3C4348"/>
                </a:solidFill>
                <a:latin typeface="Publico Text"/>
                <a:ea typeface="Publico Text"/>
                <a:cs typeface="Publico Text"/>
                <a:sym typeface="Publico Text"/>
              </a:defRPr>
            </a:pPr>
            <a:r>
              <a:t>Building and elevating the brand to overcome the commodification of ‘Wealth Management’</a:t>
            </a:r>
          </a:p>
          <a:p>
            <a:pPr marL="1181100" indent="-1181100">
              <a:lnSpc>
                <a:spcPct val="120000"/>
              </a:lnSpc>
              <a:spcBef>
                <a:spcPts val="2400"/>
              </a:spcBef>
              <a:buClr>
                <a:srgbClr val="8E97A5"/>
              </a:buClr>
              <a:buSzPct val="80000"/>
              <a:buAutoNum type="arabicPeriod"/>
              <a:defRPr sz="2800">
                <a:solidFill>
                  <a:srgbClr val="3C4348"/>
                </a:solidFill>
                <a:latin typeface="Publico Text"/>
                <a:ea typeface="Publico Text"/>
                <a:cs typeface="Publico Text"/>
                <a:sym typeface="Publico Text"/>
              </a:defRPr>
            </a:pPr>
            <a:r>
              <a:t>Integrating and serving the needs of the business under one cohesive experience</a:t>
            </a:r>
          </a:p>
          <a:p>
            <a:pPr marL="1181100" indent="-1181100">
              <a:lnSpc>
                <a:spcPct val="120000"/>
              </a:lnSpc>
              <a:spcBef>
                <a:spcPts val="2400"/>
              </a:spcBef>
              <a:buClr>
                <a:srgbClr val="8E97A5"/>
              </a:buClr>
              <a:buSzPct val="80000"/>
              <a:buAutoNum type="arabicPeriod"/>
              <a:defRPr sz="2800">
                <a:solidFill>
                  <a:srgbClr val="3C4348"/>
                </a:solidFill>
                <a:latin typeface="Publico Text"/>
                <a:ea typeface="Publico Text"/>
                <a:cs typeface="Publico Text"/>
                <a:sym typeface="Publico Text"/>
              </a:defRPr>
            </a:pPr>
            <a:r>
              <a:t>Driving qualified leads for the business to foster into valuable clients</a:t>
            </a:r>
          </a:p>
          <a:p>
            <a:pPr marL="1181100" indent="-1181100">
              <a:lnSpc>
                <a:spcPct val="120000"/>
              </a:lnSpc>
              <a:spcBef>
                <a:spcPts val="2400"/>
              </a:spcBef>
              <a:buClr>
                <a:srgbClr val="8E97A5"/>
              </a:buClr>
              <a:buSzPct val="80000"/>
              <a:buAutoNum type="arabicPeriod"/>
              <a:defRPr sz="2800">
                <a:solidFill>
                  <a:srgbClr val="3C4348"/>
                </a:solidFill>
                <a:latin typeface="Publico Text"/>
                <a:ea typeface="Publico Text"/>
                <a:cs typeface="Publico Text"/>
                <a:sym typeface="Publico Text"/>
              </a:defRPr>
            </a:pPr>
            <a:r>
              <a:t>Enabling the holistic prospect to client journey</a:t>
            </a:r>
          </a:p>
        </p:txBody>
      </p:sp>
      <p:sp>
        <p:nvSpPr>
          <p:cNvPr id="1767" name="subsection title"/>
          <p:cNvSpPr>
            <a:spLocks noGrp="1"/>
          </p:cNvSpPr>
          <p:nvPr>
            <p:ph type="body" sz="quarter" idx="16"/>
          </p:nvPr>
        </p:nvSpPr>
        <p:spPr>
          <a:xfrm>
            <a:off x="357219" y="230813"/>
            <a:ext cx="1317668" cy="318036"/>
          </a:xfrm>
          <a:prstGeom prst="rect">
            <a:avLst/>
          </a:prstGeom>
        </p:spPr>
        <p:txBody>
          <a:bodyPr wrap="none">
            <a:spAutoFit/>
          </a:bodyPr>
          <a:lstStyle>
            <a:lvl1pPr marL="0" indent="0">
              <a:lnSpc>
                <a:spcPct val="140000"/>
              </a:lnSpc>
              <a:spcBef>
                <a:spcPts val="0"/>
              </a:spcBef>
              <a:buSzTx/>
              <a:buNone/>
              <a:defRPr sz="1000" cap="all">
                <a:solidFill>
                  <a:srgbClr val="A08F51"/>
                </a:solidFill>
                <a:latin typeface="Akkurat Pro Bold"/>
                <a:ea typeface="Akkurat Pro Bold"/>
                <a:cs typeface="Akkurat Pro Bold"/>
                <a:sym typeface="Akkurat Pro Bold"/>
              </a:defRPr>
            </a:lvl1pPr>
          </a:lstStyle>
          <a:p>
            <a:r>
              <a:t>subsection title</a:t>
            </a:r>
          </a:p>
        </p:txBody>
      </p:sp>
      <p:sp>
        <p:nvSpPr>
          <p:cNvPr id="1768" name="BNY Mellon      |    Wealth management CANADA"/>
          <p:cNvSpPr>
            <a:spLocks noGrp="1"/>
          </p:cNvSpPr>
          <p:nvPr>
            <p:ph type="body" sz="quarter" idx="17"/>
          </p:nvPr>
        </p:nvSpPr>
        <p:spPr>
          <a:xfrm>
            <a:off x="444500" y="6629400"/>
            <a:ext cx="3175000" cy="63500"/>
          </a:xfrm>
          <a:prstGeom prst="rect">
            <a:avLst/>
          </a:prstGeom>
        </p:spPr>
        <p:txBody>
          <a:bodyPr lIns="0" tIns="0" rIns="0" bIns="0" anchor="t">
            <a:noAutofit/>
          </a:bodyPr>
          <a:lstStyle>
            <a:lvl1pPr marL="0" indent="0" defTabSz="444500">
              <a:lnSpc>
                <a:spcPts val="550"/>
              </a:lnSpc>
              <a:spcBef>
                <a:spcPts val="1600"/>
              </a:spcBef>
              <a:buSzTx/>
              <a:buNone/>
              <a:defRPr sz="1100" cap="all" spc="22">
                <a:solidFill>
                  <a:srgbClr val="4B4B4B"/>
                </a:solidFill>
                <a:latin typeface="Akkurat Pro Bold"/>
                <a:sym typeface="Akkurat Pro Bold"/>
              </a:defRPr>
            </a:lvl1pPr>
          </a:lstStyle>
          <a:p>
            <a:pPr marL="0" indent="0" defTabSz="889000">
              <a:lnSpc>
                <a:spcPts val="1100"/>
              </a:lnSpc>
              <a:spcBef>
                <a:spcPts val="3200"/>
              </a:spcBef>
              <a:buSzTx/>
              <a:buNone/>
              <a:defRPr sz="1100" cap="all" spc="22">
                <a:solidFill>
                  <a:srgbClr val="4B4B4B"/>
                </a:solidFill>
                <a:latin typeface="Akkurat Pro Bold"/>
                <a:ea typeface="Akkurat Pro Bold"/>
                <a:cs typeface="Akkurat Pro Bold"/>
                <a:sym typeface="Akkurat Pro Bold"/>
              </a:defRPr>
            </a:pPr>
            <a:r>
              <a:t>BNY Mellon      </a:t>
            </a:r>
            <a:r>
              <a:rPr>
                <a:solidFill>
                  <a:srgbClr val="A38F5E"/>
                </a:solidFill>
              </a:rPr>
              <a:t>|    Wealth management CANADA</a:t>
            </a:r>
          </a:p>
        </p:txBody>
      </p:sp>
      <p:sp>
        <p:nvSpPr>
          <p:cNvPr id="1769" name="Image"/>
          <p:cNvSpPr>
            <a:spLocks noGrp="1"/>
          </p:cNvSpPr>
          <p:nvPr>
            <p:ph type="pic" sz="quarter" idx="18"/>
          </p:nvPr>
        </p:nvSpPr>
        <p:spPr>
          <a:xfrm>
            <a:off x="5954608" y="6571766"/>
            <a:ext cx="282786" cy="178769"/>
          </a:xfrm>
          <a:prstGeom prst="rect">
            <a:avLst/>
          </a:prstGeom>
        </p:spPr>
        <p:txBody>
          <a:bodyPr lIns="91439" tIns="45719" rIns="91439" bIns="45719" anchor="t">
            <a:noAutofit/>
          </a:bodyPr>
          <a:lstStyle/>
          <a:p>
            <a:endParaRPr/>
          </a:p>
        </p:txBody>
      </p:sp>
    </p:spTree>
    <p:extLst>
      <p:ext uri="{BB962C8B-B14F-4D97-AF65-F5344CB8AC3E}">
        <p14:creationId xmlns:p14="http://schemas.microsoft.com/office/powerpoint/2010/main" val="3050542845"/>
      </p:ext>
    </p:extLst>
  </p:cSld>
  <p:clrMapOvr>
    <a:masterClrMapping/>
  </p:clrMapOvr>
  <p:transition spd="med"/>
</p:sldLayout>
</file>

<file path=ppt/slideLayouts/slideLayout139.xml><?xml version="1.0" encoding="utf-8"?>
<p:sldLayout xmlns:a="http://schemas.openxmlformats.org/drawingml/2006/main" xmlns:r="http://schemas.openxmlformats.org/officeDocument/2006/relationships" xmlns:p="http://schemas.openxmlformats.org/presentationml/2006/main" type="tx">
  <p:cSld name="Text 1 column + image">
    <p:spTree>
      <p:nvGrpSpPr>
        <p:cNvPr id="1" name=""/>
        <p:cNvGrpSpPr/>
        <p:nvPr/>
      </p:nvGrpSpPr>
      <p:grpSpPr>
        <a:xfrm>
          <a:off x="0" y="0"/>
          <a:ext cx="0" cy="0"/>
          <a:chOff x="0" y="0"/>
          <a:chExt cx="0" cy="0"/>
        </a:xfrm>
      </p:grpSpPr>
      <p:sp>
        <p:nvSpPr>
          <p:cNvPr id="1776" name="Image"/>
          <p:cNvSpPr>
            <a:spLocks noGrp="1"/>
          </p:cNvSpPr>
          <p:nvPr>
            <p:ph type="pic" idx="13"/>
          </p:nvPr>
        </p:nvSpPr>
        <p:spPr>
          <a:xfrm>
            <a:off x="3041049" y="1"/>
            <a:ext cx="12191516" cy="6858000"/>
          </a:xfrm>
          <a:prstGeom prst="rect">
            <a:avLst/>
          </a:prstGeom>
        </p:spPr>
        <p:txBody>
          <a:bodyPr lIns="91439" tIns="45719" rIns="91439" bIns="45719" anchor="t">
            <a:noAutofit/>
          </a:bodyPr>
          <a:lstStyle/>
          <a:p>
            <a:endParaRPr/>
          </a:p>
        </p:txBody>
      </p:sp>
      <p:sp>
        <p:nvSpPr>
          <p:cNvPr id="1777" name="SECTION"/>
          <p:cNvSpPr txBox="1">
            <a:spLocks noGrp="1"/>
          </p:cNvSpPr>
          <p:nvPr>
            <p:ph type="body" sz="quarter" idx="14"/>
          </p:nvPr>
        </p:nvSpPr>
        <p:spPr>
          <a:xfrm>
            <a:off x="884402" y="668432"/>
            <a:ext cx="3250388" cy="153888"/>
          </a:xfrm>
          <a:prstGeom prst="rect">
            <a:avLst/>
          </a:prstGeom>
        </p:spPr>
        <p:txBody>
          <a:bodyPr lIns="0" tIns="0" rIns="0" bIns="0" anchor="t">
            <a:spAutoFit/>
          </a:bodyPr>
          <a:lstStyle>
            <a:lvl1pPr marL="0" indent="0" defTabSz="411480">
              <a:spcBef>
                <a:spcPts val="0"/>
              </a:spcBef>
              <a:buSzTx/>
              <a:buNone/>
              <a:defRPr sz="1000" cap="all" spc="100">
                <a:latin typeface="BentonSansF Medium"/>
                <a:ea typeface="BentonSansF Medium"/>
                <a:cs typeface="BentonSansF Medium"/>
                <a:sym typeface="BentonSansF Medium"/>
              </a:defRPr>
            </a:lvl1pPr>
          </a:lstStyle>
          <a:p>
            <a:r>
              <a:t>SECTION</a:t>
            </a:r>
          </a:p>
        </p:txBody>
      </p:sp>
      <p:sp>
        <p:nvSpPr>
          <p:cNvPr id="1778" name="Section Subtitle"/>
          <p:cNvSpPr txBox="1">
            <a:spLocks noGrp="1"/>
          </p:cNvSpPr>
          <p:nvPr>
            <p:ph type="body" sz="quarter" idx="15"/>
          </p:nvPr>
        </p:nvSpPr>
        <p:spPr>
          <a:xfrm>
            <a:off x="882574" y="4147905"/>
            <a:ext cx="2347265" cy="260071"/>
          </a:xfrm>
          <a:prstGeom prst="rect">
            <a:avLst/>
          </a:prstGeom>
        </p:spPr>
        <p:txBody>
          <a:bodyPr lIns="0" tIns="0" rIns="0" bIns="0" anchor="t">
            <a:spAutoFit/>
          </a:bodyPr>
          <a:lstStyle>
            <a:lvl1pPr marL="0" indent="0" defTabSz="411480">
              <a:lnSpc>
                <a:spcPct val="130000"/>
              </a:lnSpc>
              <a:spcBef>
                <a:spcPts val="0"/>
              </a:spcBef>
              <a:buSzTx/>
              <a:buNone/>
              <a:defRPr sz="1300">
                <a:latin typeface="BentonSansF Medium"/>
                <a:ea typeface="BentonSansF Medium"/>
                <a:cs typeface="BentonSansF Medium"/>
                <a:sym typeface="BentonSansF Medium"/>
              </a:defRPr>
            </a:lvl1pPr>
          </a:lstStyle>
          <a:p>
            <a:r>
              <a:t>Section Subtitle</a:t>
            </a:r>
          </a:p>
        </p:txBody>
      </p:sp>
      <p:sp>
        <p:nvSpPr>
          <p:cNvPr id="1779" name="Description text sit amet, consectetur adipisicing elit, sed do eiusmod tempor incididunt ut labore et dolore magna aliqua. Ut enim ad minim veniam, quis nostrud exercitation ullamco labori. Lorem ipsum dolor sit amet, consectetur adipisicing elit, sed do eiusmod tempor incididunt ut labore et dolore magna aliqua. Ut enim ad minim veniam, quis nostrud exercitation ullamco labori."/>
          <p:cNvSpPr txBox="1">
            <a:spLocks noGrp="1"/>
          </p:cNvSpPr>
          <p:nvPr>
            <p:ph type="body" sz="quarter" idx="16"/>
          </p:nvPr>
        </p:nvSpPr>
        <p:spPr>
          <a:xfrm>
            <a:off x="882574" y="4522555"/>
            <a:ext cx="4226044" cy="1357295"/>
          </a:xfrm>
          <a:prstGeom prst="rect">
            <a:avLst/>
          </a:prstGeom>
        </p:spPr>
        <p:txBody>
          <a:bodyPr lIns="0" tIns="0" rIns="0" bIns="0" anchor="t">
            <a:spAutoFit/>
          </a:bodyPr>
          <a:lstStyle>
            <a:lvl1pPr marL="0" indent="0" defTabSz="411480">
              <a:lnSpc>
                <a:spcPct val="140000"/>
              </a:lnSpc>
              <a:spcBef>
                <a:spcPts val="0"/>
              </a:spcBef>
              <a:buSzTx/>
              <a:buNone/>
              <a:defRPr sz="1050">
                <a:latin typeface="+mn-lt"/>
                <a:ea typeface="+mn-ea"/>
                <a:cs typeface="+mn-cs"/>
                <a:sym typeface="BentonSansF"/>
              </a:defRPr>
            </a:lvl1pPr>
          </a:lstStyle>
          <a:p>
            <a:r>
              <a:t>Description text sit amet, consectetur adipisicing elit, sed do eiusmod tempor incididunt ut labore et dolore magna aliqua. Ut enim ad minim veniam, quis nostrud exercitation ullamco labori. Lorem ipsum dolor sit amet, consectetur adipisicing elit, sed do eiusmod tempor incididunt ut labore et dolore magna aliqua. Ut enim ad minim veniam, quis nostrud exercitation ullamco labori.</a:t>
            </a:r>
          </a:p>
        </p:txBody>
      </p:sp>
      <p:sp>
        <p:nvSpPr>
          <p:cNvPr id="1780" name="Introduction lorem smet in alerno repren ipsum erit inaet"/>
          <p:cNvSpPr txBox="1">
            <a:spLocks noGrp="1"/>
          </p:cNvSpPr>
          <p:nvPr>
            <p:ph type="body" sz="quarter" idx="17"/>
          </p:nvPr>
        </p:nvSpPr>
        <p:spPr>
          <a:xfrm>
            <a:off x="881837" y="1094827"/>
            <a:ext cx="4349912" cy="1772793"/>
          </a:xfrm>
          <a:prstGeom prst="rect">
            <a:avLst/>
          </a:prstGeom>
        </p:spPr>
        <p:txBody>
          <a:bodyPr lIns="0" tIns="0" rIns="0" bIns="0" anchor="t">
            <a:spAutoFit/>
          </a:bodyPr>
          <a:lstStyle>
            <a:lvl1pPr marL="0" marR="28575" indent="0" defTabSz="641350">
              <a:lnSpc>
                <a:spcPct val="80000"/>
              </a:lnSpc>
              <a:spcBef>
                <a:spcPts val="0"/>
              </a:spcBef>
              <a:buSzTx/>
              <a:buNone/>
              <a:defRPr sz="3600" spc="36">
                <a:solidFill>
                  <a:srgbClr val="585858"/>
                </a:solidFill>
                <a:uFill>
                  <a:solidFill>
                    <a:srgbClr val="000000"/>
                  </a:solidFill>
                </a:uFill>
                <a:latin typeface="Quarto Bold"/>
                <a:ea typeface="Quarto Bold"/>
                <a:cs typeface="Quarto Bold"/>
                <a:sym typeface="Quarto Bold"/>
              </a:defRPr>
            </a:lvl1pPr>
          </a:lstStyle>
          <a:p>
            <a:r>
              <a:t>Introduction lorem smet in alerno repren ipsum erit inaet</a:t>
            </a:r>
          </a:p>
        </p:txBody>
      </p:sp>
      <p:sp>
        <p:nvSpPr>
          <p:cNvPr id="1781" name="Square"/>
          <p:cNvSpPr/>
          <p:nvPr/>
        </p:nvSpPr>
        <p:spPr>
          <a:xfrm>
            <a:off x="451946" y="6426876"/>
            <a:ext cx="431307" cy="431307"/>
          </a:xfrm>
          <a:prstGeom prst="rect">
            <a:avLst/>
          </a:prstGeom>
          <a:solidFill>
            <a:srgbClr val="000000"/>
          </a:solidFill>
          <a:ln w="12700">
            <a:miter lim="400000"/>
          </a:ln>
        </p:spPr>
        <p:txBody>
          <a:bodyPr lIns="19594" tIns="19594" rIns="19594" bIns="19594"/>
          <a:lstStyle/>
          <a:p>
            <a:pPr algn="ctr" defTabSz="561703" hangingPunct="0">
              <a:buClr>
                <a:srgbClr val="000000"/>
              </a:buClr>
              <a:defRPr sz="6600">
                <a:solidFill>
                  <a:srgbClr val="24C1F6">
                    <a:hueOff val="-11708571"/>
                    <a:satOff val="-92105"/>
                    <a:lumOff val="44705"/>
                  </a:srgbClr>
                </a:solidFill>
                <a:effectLst>
                  <a:outerShdw blurRad="38100" dist="12700" dir="5400000" rotWithShape="0">
                    <a:srgbClr val="000000">
                      <a:alpha val="50000"/>
                    </a:srgbClr>
                  </a:outerShdw>
                </a:effectLst>
                <a:uFillTx/>
                <a:latin typeface="Calibri"/>
                <a:ea typeface="Calibri"/>
                <a:cs typeface="Calibri"/>
                <a:sym typeface="Calibri"/>
              </a:defRPr>
            </a:pPr>
            <a:endParaRPr sz="3300" kern="0">
              <a:solidFill>
                <a:srgbClr val="24C1F6">
                  <a:hueOff val="-11708571"/>
                  <a:satOff val="-92105"/>
                  <a:lumOff val="44705"/>
                </a:srgbClr>
              </a:solidFill>
              <a:effectLst>
                <a:outerShdw blurRad="38100" dist="12700" dir="5400000" rotWithShape="0">
                  <a:srgbClr val="000000">
                    <a:alpha val="50000"/>
                  </a:srgbClr>
                </a:outerShdw>
              </a:effectLst>
              <a:latin typeface="Calibri"/>
              <a:ea typeface="Calibri"/>
              <a:cs typeface="Calibri"/>
              <a:sym typeface="Calibri"/>
            </a:endParaRPr>
          </a:p>
        </p:txBody>
      </p:sp>
      <p:pic>
        <p:nvPicPr>
          <p:cNvPr id="1782" name="droppedImage.pdf" descr="droppedImage.pdf"/>
          <p:cNvPicPr>
            <a:picLocks noChangeAspect="1"/>
          </p:cNvPicPr>
          <p:nvPr/>
        </p:nvPicPr>
        <p:blipFill>
          <a:blip r:embed="rId2"/>
          <a:stretch>
            <a:fillRect/>
          </a:stretch>
        </p:blipFill>
        <p:spPr>
          <a:xfrm>
            <a:off x="519894" y="6559122"/>
            <a:ext cx="300230" cy="188115"/>
          </a:xfrm>
          <a:prstGeom prst="rect">
            <a:avLst/>
          </a:prstGeom>
          <a:ln w="12700">
            <a:miter lim="400000"/>
          </a:ln>
        </p:spPr>
      </p:pic>
      <p:sp>
        <p:nvSpPr>
          <p:cNvPr id="1783" name="Slide Number"/>
          <p:cNvSpPr txBox="1">
            <a:spLocks noGrp="1"/>
          </p:cNvSpPr>
          <p:nvPr>
            <p:ph type="sldNum" sz="quarter" idx="2"/>
          </p:nvPr>
        </p:nvSpPr>
        <p:spPr>
          <a:xfrm>
            <a:off x="8549319" y="6264020"/>
            <a:ext cx="186907" cy="184662"/>
          </a:xfrm>
          <a:prstGeom prst="rect">
            <a:avLst/>
          </a:prstGeom>
        </p:spPr>
        <p:txBody>
          <a:bodyPr lIns="45718" tIns="45718" rIns="45718" bIns="45718" anchor="ctr"/>
          <a:lstStyle>
            <a:lvl1pPr defTabSz="914216">
              <a:defRPr sz="600">
                <a:solidFill>
                  <a:srgbClr val="7F7F7F"/>
                </a:solidFill>
                <a:latin typeface="+mn-lt"/>
                <a:ea typeface="+mn-ea"/>
                <a:cs typeface="+mn-cs"/>
                <a:sym typeface="BentonSansF"/>
              </a:defRPr>
            </a:lvl1pPr>
          </a:lstStyle>
          <a:p>
            <a:fld id="{86CB4B4D-7CA3-9044-876B-883B54F8677D}" type="slidenum">
              <a:rPr/>
              <a:pPr/>
              <a:t>‹#›</a:t>
            </a:fld>
            <a:endParaRPr/>
          </a:p>
        </p:txBody>
      </p:sp>
    </p:spTree>
    <p:extLst>
      <p:ext uri="{BB962C8B-B14F-4D97-AF65-F5344CB8AC3E}">
        <p14:creationId xmlns:p14="http://schemas.microsoft.com/office/powerpoint/2010/main" val="2786387599"/>
      </p:ext>
    </p:extLst>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0E534AE-2CF6-4D9A-9A8C-3E1A21A611AC}" type="datetimeFigureOut">
              <a:rPr lang="en-US" smtClean="0">
                <a:solidFill>
                  <a:prstClr val="black">
                    <a:tint val="75000"/>
                  </a:prstClr>
                </a:solidFill>
              </a:rPr>
              <a:pPr/>
              <a:t>12/29/2021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2C77590-1488-4181-AD82-CB023E37F1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36516105"/>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tx">
  <p:cSld name="2_Section break">
    <p:bg>
      <p:bgPr>
        <a:solidFill>
          <a:srgbClr val="029CC0"/>
        </a:solidFill>
        <a:effectLst/>
      </p:bgPr>
    </p:bg>
    <p:spTree>
      <p:nvGrpSpPr>
        <p:cNvPr id="1" name=""/>
        <p:cNvGrpSpPr/>
        <p:nvPr/>
      </p:nvGrpSpPr>
      <p:grpSpPr>
        <a:xfrm>
          <a:off x="0" y="0"/>
          <a:ext cx="0" cy="0"/>
          <a:chOff x="0" y="0"/>
          <a:chExt cx="0" cy="0"/>
        </a:xfrm>
      </p:grpSpPr>
      <p:sp>
        <p:nvSpPr>
          <p:cNvPr id="1790" name="Body Level One…"/>
          <p:cNvSpPr txBox="1">
            <a:spLocks noGrp="1"/>
          </p:cNvSpPr>
          <p:nvPr>
            <p:ph type="body" sz="quarter" idx="1"/>
          </p:nvPr>
        </p:nvSpPr>
        <p:spPr>
          <a:xfrm>
            <a:off x="883767" y="3781273"/>
            <a:ext cx="9865979" cy="954407"/>
          </a:xfrm>
          <a:prstGeom prst="rect">
            <a:avLst/>
          </a:prstGeom>
        </p:spPr>
        <p:txBody>
          <a:bodyPr lIns="0" tIns="0" rIns="0" bIns="0" anchor="t"/>
          <a:lstStyle>
            <a:lvl1pPr marL="0" indent="0" defTabSz="411480">
              <a:lnSpc>
                <a:spcPct val="90000"/>
              </a:lnSpc>
              <a:spcBef>
                <a:spcPts val="0"/>
              </a:spcBef>
              <a:buSzTx/>
              <a:buNone/>
              <a:defRPr sz="7500">
                <a:solidFill>
                  <a:schemeClr val="accent1">
                    <a:hueOff val="-11708571"/>
                    <a:satOff val="-92105"/>
                    <a:lumOff val="44705"/>
                  </a:schemeClr>
                </a:solidFill>
                <a:latin typeface="Quarto Medium"/>
                <a:ea typeface="Quarto Medium"/>
                <a:cs typeface="Quarto Medium"/>
                <a:sym typeface="Quarto Medium"/>
              </a:defRPr>
            </a:lvl1pPr>
            <a:lvl2pPr marL="0" indent="0" defTabSz="411480">
              <a:lnSpc>
                <a:spcPct val="90000"/>
              </a:lnSpc>
              <a:spcBef>
                <a:spcPts val="0"/>
              </a:spcBef>
              <a:buSzTx/>
              <a:buNone/>
              <a:defRPr sz="7500">
                <a:solidFill>
                  <a:schemeClr val="accent1">
                    <a:hueOff val="-11708571"/>
                    <a:satOff val="-92105"/>
                    <a:lumOff val="44705"/>
                  </a:schemeClr>
                </a:solidFill>
                <a:latin typeface="Quarto Medium"/>
                <a:ea typeface="Quarto Medium"/>
                <a:cs typeface="Quarto Medium"/>
                <a:sym typeface="Quarto Medium"/>
              </a:defRPr>
            </a:lvl2pPr>
            <a:lvl3pPr marL="0" indent="0" defTabSz="411480">
              <a:lnSpc>
                <a:spcPct val="90000"/>
              </a:lnSpc>
              <a:spcBef>
                <a:spcPts val="0"/>
              </a:spcBef>
              <a:buSzTx/>
              <a:buNone/>
              <a:defRPr sz="7500">
                <a:solidFill>
                  <a:schemeClr val="accent1">
                    <a:hueOff val="-11708571"/>
                    <a:satOff val="-92105"/>
                    <a:lumOff val="44705"/>
                  </a:schemeClr>
                </a:solidFill>
                <a:latin typeface="Quarto Medium"/>
                <a:ea typeface="Quarto Medium"/>
                <a:cs typeface="Quarto Medium"/>
                <a:sym typeface="Quarto Medium"/>
              </a:defRPr>
            </a:lvl3pPr>
            <a:lvl4pPr marL="0" indent="0" defTabSz="411480">
              <a:lnSpc>
                <a:spcPct val="90000"/>
              </a:lnSpc>
              <a:spcBef>
                <a:spcPts val="0"/>
              </a:spcBef>
              <a:buSzTx/>
              <a:buNone/>
              <a:defRPr sz="7500">
                <a:solidFill>
                  <a:schemeClr val="accent1">
                    <a:hueOff val="-11708571"/>
                    <a:satOff val="-92105"/>
                    <a:lumOff val="44705"/>
                  </a:schemeClr>
                </a:solidFill>
                <a:latin typeface="Quarto Medium"/>
                <a:ea typeface="Quarto Medium"/>
                <a:cs typeface="Quarto Medium"/>
                <a:sym typeface="Quarto Medium"/>
              </a:defRPr>
            </a:lvl4pPr>
            <a:lvl5pPr marL="0" indent="0" defTabSz="411480">
              <a:lnSpc>
                <a:spcPct val="90000"/>
              </a:lnSpc>
              <a:spcBef>
                <a:spcPts val="0"/>
              </a:spcBef>
              <a:buSzTx/>
              <a:buNone/>
              <a:defRPr sz="7500">
                <a:solidFill>
                  <a:schemeClr val="accent1">
                    <a:hueOff val="-11708571"/>
                    <a:satOff val="-92105"/>
                    <a:lumOff val="44705"/>
                  </a:schemeClr>
                </a:solidFill>
                <a:latin typeface="Quarto Medium"/>
                <a:ea typeface="Quarto Medium"/>
                <a:cs typeface="Quarto Medium"/>
                <a:sym typeface="Quarto Medium"/>
              </a:defRPr>
            </a:lvl5pPr>
          </a:lstStyle>
          <a:p>
            <a:r>
              <a:t>Body Level One</a:t>
            </a:r>
          </a:p>
          <a:p>
            <a:pPr lvl="1"/>
            <a:r>
              <a:t>Body Level Two</a:t>
            </a:r>
          </a:p>
          <a:p>
            <a:pPr lvl="2"/>
            <a:r>
              <a:t>Body Level Three</a:t>
            </a:r>
          </a:p>
          <a:p>
            <a:pPr lvl="3"/>
            <a:r>
              <a:t>Body Level Four</a:t>
            </a:r>
          </a:p>
          <a:p>
            <a:pPr lvl="4"/>
            <a:r>
              <a:t>Body Level Five</a:t>
            </a:r>
          </a:p>
        </p:txBody>
      </p:sp>
      <p:sp>
        <p:nvSpPr>
          <p:cNvPr id="1791" name="Line"/>
          <p:cNvSpPr>
            <a:spLocks noGrp="1"/>
          </p:cNvSpPr>
          <p:nvPr>
            <p:ph type="body" sz="quarter" idx="13"/>
          </p:nvPr>
        </p:nvSpPr>
        <p:spPr>
          <a:xfrm>
            <a:off x="883767" y="5619585"/>
            <a:ext cx="662027" cy="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lnTo>
                  <a:pt x="0" y="21600"/>
                </a:lnTo>
                <a:close/>
              </a:path>
            </a:pathLst>
          </a:custGeom>
          <a:ln w="76200">
            <a:solidFill>
              <a:schemeClr val="accent1">
                <a:hueOff val="-11708571"/>
                <a:satOff val="-92105"/>
                <a:lumOff val="44705"/>
              </a:schemeClr>
            </a:solidFill>
          </a:ln>
        </p:spPr>
        <p:txBody>
          <a:bodyPr lIns="45718" tIns="45718" rIns="45718" bIns="45718" anchor="t"/>
          <a:lstStyle>
            <a:lvl1pPr marL="0" indent="0" defTabSz="411480">
              <a:lnSpc>
                <a:spcPct val="140000"/>
              </a:lnSpc>
              <a:spcBef>
                <a:spcPts val="0"/>
              </a:spcBef>
              <a:buSzTx/>
              <a:buNone/>
              <a:defRPr sz="2400">
                <a:latin typeface="+mn-lt"/>
                <a:ea typeface="+mn-ea"/>
                <a:cs typeface="+mn-cs"/>
                <a:sym typeface="BentonSansF"/>
              </a:defRPr>
            </a:lvl1pPr>
          </a:lstStyle>
          <a:p>
            <a:pPr marL="0" indent="0" defTabSz="822960">
              <a:lnSpc>
                <a:spcPct val="140000"/>
              </a:lnSpc>
              <a:spcBef>
                <a:spcPts val="0"/>
              </a:spcBef>
              <a:buSzTx/>
              <a:buNone/>
              <a:defRPr sz="2400">
                <a:latin typeface="+mn-lt"/>
                <a:ea typeface="+mn-ea"/>
                <a:cs typeface="+mn-cs"/>
                <a:sym typeface="BentonSansF"/>
              </a:defRPr>
            </a:pPr>
            <a:endParaRPr/>
          </a:p>
        </p:txBody>
      </p:sp>
      <p:sp>
        <p:nvSpPr>
          <p:cNvPr id="1792" name="SECTION"/>
          <p:cNvSpPr txBox="1">
            <a:spLocks noGrp="1"/>
          </p:cNvSpPr>
          <p:nvPr>
            <p:ph type="body" sz="quarter" idx="14"/>
          </p:nvPr>
        </p:nvSpPr>
        <p:spPr>
          <a:xfrm>
            <a:off x="883767" y="668432"/>
            <a:ext cx="3250390" cy="127002"/>
          </a:xfrm>
          <a:prstGeom prst="rect">
            <a:avLst/>
          </a:prstGeom>
        </p:spPr>
        <p:txBody>
          <a:bodyPr lIns="0" tIns="0" rIns="0" bIns="0" anchor="t"/>
          <a:lstStyle>
            <a:lvl1pPr marL="0" indent="0" defTabSz="411480">
              <a:lnSpc>
                <a:spcPct val="140000"/>
              </a:lnSpc>
              <a:spcBef>
                <a:spcPts val="0"/>
              </a:spcBef>
              <a:buSzTx/>
              <a:buNone/>
              <a:defRPr sz="2400">
                <a:latin typeface="+mn-lt"/>
                <a:ea typeface="+mn-ea"/>
                <a:cs typeface="+mn-cs"/>
                <a:sym typeface="BentonSansF"/>
              </a:defRPr>
            </a:lvl1pPr>
          </a:lstStyle>
          <a:p>
            <a:pPr marL="0" indent="0" defTabSz="822960">
              <a:lnSpc>
                <a:spcPct val="140000"/>
              </a:lnSpc>
              <a:spcBef>
                <a:spcPts val="0"/>
              </a:spcBef>
              <a:buSzTx/>
              <a:buNone/>
              <a:defRPr sz="2400">
                <a:latin typeface="+mn-lt"/>
                <a:ea typeface="+mn-ea"/>
                <a:cs typeface="+mn-cs"/>
                <a:sym typeface="BentonSansF"/>
              </a:defRPr>
            </a:pPr>
            <a:endParaRPr/>
          </a:p>
        </p:txBody>
      </p:sp>
      <p:grpSp>
        <p:nvGrpSpPr>
          <p:cNvPr id="1797" name="Group"/>
          <p:cNvGrpSpPr/>
          <p:nvPr/>
        </p:nvGrpSpPr>
        <p:grpSpPr>
          <a:xfrm>
            <a:off x="2406107" y="7136464"/>
            <a:ext cx="1754909" cy="444507"/>
            <a:chOff x="0" y="-2"/>
            <a:chExt cx="3509815" cy="889012"/>
          </a:xfrm>
        </p:grpSpPr>
        <p:pic>
          <p:nvPicPr>
            <p:cNvPr id="1793" name="friedolin_WB.jpg" descr="friedolin_WB.jpg"/>
            <p:cNvPicPr>
              <a:picLocks noChangeAspect="1"/>
            </p:cNvPicPr>
            <p:nvPr/>
          </p:nvPicPr>
          <p:blipFill>
            <a:blip r:embed="rId2"/>
            <a:stretch>
              <a:fillRect/>
            </a:stretch>
          </p:blipFill>
          <p:spPr>
            <a:xfrm>
              <a:off x="-1" y="-2"/>
              <a:ext cx="889006" cy="889011"/>
            </a:xfrm>
            <a:prstGeom prst="rect">
              <a:avLst/>
            </a:prstGeom>
            <a:ln w="12700" cap="flat">
              <a:noFill/>
              <a:miter lim="400000"/>
            </a:ln>
            <a:effectLst/>
          </p:spPr>
        </p:pic>
        <p:grpSp>
          <p:nvGrpSpPr>
            <p:cNvPr id="1796" name="Group"/>
            <p:cNvGrpSpPr/>
            <p:nvPr/>
          </p:nvGrpSpPr>
          <p:grpSpPr>
            <a:xfrm>
              <a:off x="910279" y="-3"/>
              <a:ext cx="2599536" cy="889013"/>
              <a:chOff x="-1" y="-1"/>
              <a:chExt cx="2599535" cy="889012"/>
            </a:xfrm>
          </p:grpSpPr>
          <p:sp>
            <p:nvSpPr>
              <p:cNvPr id="1794" name="Rectangle"/>
              <p:cNvSpPr/>
              <p:nvPr/>
            </p:nvSpPr>
            <p:spPr>
              <a:xfrm>
                <a:off x="-2" y="-2"/>
                <a:ext cx="2599536" cy="889013"/>
              </a:xfrm>
              <a:prstGeom prst="rect">
                <a:avLst/>
              </a:prstGeom>
              <a:solidFill>
                <a:schemeClr val="accent1">
                  <a:hueOff val="-11708571"/>
                  <a:satOff val="-92105"/>
                  <a:lumOff val="44705"/>
                </a:schemeClr>
              </a:solidFill>
              <a:ln w="12700" cap="flat">
                <a:noFill/>
                <a:miter lim="400000"/>
              </a:ln>
              <a:effectLst/>
            </p:spPr>
            <p:txBody>
              <a:bodyPr wrap="square" lIns="50800" tIns="50800" rIns="50800" bIns="50800" numCol="1" anchor="ctr">
                <a:noAutofit/>
              </a:bodyPr>
              <a:lstStyle/>
              <a:p>
                <a:pPr defTabSz="411480" hangingPunct="0">
                  <a:lnSpc>
                    <a:spcPct val="140000"/>
                  </a:lnSpc>
                  <a:defRPr>
                    <a:uFillTx/>
                  </a:defRPr>
                </a:pPr>
                <a:endParaRPr sz="1200" kern="0">
                  <a:solidFill>
                    <a:srgbClr val="000000"/>
                  </a:solidFill>
                  <a:sym typeface="BentonSansF"/>
                </a:endParaRPr>
              </a:p>
            </p:txBody>
          </p:sp>
          <p:pic>
            <p:nvPicPr>
              <p:cNvPr id="1795" name="pasted-image.png" descr="pasted-image.png"/>
              <p:cNvPicPr>
                <a:picLocks noChangeAspect="1"/>
              </p:cNvPicPr>
              <p:nvPr/>
            </p:nvPicPr>
            <p:blipFill>
              <a:blip r:embed="rId3"/>
              <a:stretch>
                <a:fillRect/>
              </a:stretch>
            </p:blipFill>
            <p:spPr>
              <a:xfrm>
                <a:off x="158750" y="261550"/>
                <a:ext cx="2282037" cy="356004"/>
              </a:xfrm>
              <a:prstGeom prst="rect">
                <a:avLst/>
              </a:prstGeom>
              <a:ln w="12700" cap="flat">
                <a:noFill/>
                <a:miter lim="400000"/>
              </a:ln>
              <a:effectLst/>
            </p:spPr>
          </p:pic>
        </p:grpSp>
      </p:grpSp>
      <p:pic>
        <p:nvPicPr>
          <p:cNvPr id="1798" name="Group" descr="Group"/>
          <p:cNvPicPr>
            <a:picLocks noChangeAspect="1"/>
          </p:cNvPicPr>
          <p:nvPr/>
        </p:nvPicPr>
        <p:blipFill>
          <a:blip r:embed="rId4"/>
          <a:stretch>
            <a:fillRect/>
          </a:stretch>
        </p:blipFill>
        <p:spPr>
          <a:xfrm>
            <a:off x="444500" y="6413500"/>
            <a:ext cx="444500" cy="444500"/>
          </a:xfrm>
          <a:prstGeom prst="rect">
            <a:avLst/>
          </a:prstGeom>
          <a:ln w="12700">
            <a:miter lim="400000"/>
          </a:ln>
        </p:spPr>
      </p:pic>
      <p:sp>
        <p:nvSpPr>
          <p:cNvPr id="1799" name="Slide Number"/>
          <p:cNvSpPr txBox="1">
            <a:spLocks noGrp="1"/>
          </p:cNvSpPr>
          <p:nvPr>
            <p:ph type="sldNum" sz="quarter" idx="2"/>
          </p:nvPr>
        </p:nvSpPr>
        <p:spPr>
          <a:xfrm>
            <a:off x="8736224" y="6180920"/>
            <a:ext cx="279881" cy="350861"/>
          </a:xfrm>
          <a:prstGeom prst="rect">
            <a:avLst/>
          </a:prstGeom>
        </p:spPr>
        <p:txBody>
          <a:bodyPr lIns="45718" tIns="45718" rIns="45718" bIns="45718" anchor="ctr"/>
          <a:lstStyle>
            <a:lvl1pPr algn="l" defTabSz="411480">
              <a:lnSpc>
                <a:spcPct val="140000"/>
              </a:lnSpc>
              <a:defRPr sz="1200">
                <a:solidFill>
                  <a:srgbClr val="000000"/>
                </a:solidFill>
                <a:latin typeface="+mn-lt"/>
                <a:ea typeface="+mn-ea"/>
                <a:cs typeface="+mn-cs"/>
                <a:sym typeface="BentonSansF"/>
              </a:defRPr>
            </a:lvl1pPr>
          </a:lstStyle>
          <a:p>
            <a:fld id="{86CB4B4D-7CA3-9044-876B-883B54F8677D}" type="slidenum">
              <a:rPr/>
              <a:pPr/>
              <a:t>‹#›</a:t>
            </a:fld>
            <a:endParaRPr/>
          </a:p>
        </p:txBody>
      </p:sp>
    </p:spTree>
    <p:extLst>
      <p:ext uri="{BB962C8B-B14F-4D97-AF65-F5344CB8AC3E}">
        <p14:creationId xmlns:p14="http://schemas.microsoft.com/office/powerpoint/2010/main" val="1303950614"/>
      </p:ext>
    </p:extLst>
  </p:cSld>
  <p:clrMapOvr>
    <a:masterClrMapping/>
  </p:clrMapOvr>
  <p:transition spd="med"/>
</p:sldLayout>
</file>

<file path=ppt/slideLayouts/slideLayout141.xml><?xml version="1.0" encoding="utf-8"?>
<p:sldLayout xmlns:a="http://schemas.openxmlformats.org/drawingml/2006/main" xmlns:r="http://schemas.openxmlformats.org/officeDocument/2006/relationships" xmlns:p="http://schemas.openxmlformats.org/presentationml/2006/main" type="tx">
  <p:cSld name="2_Blank with footer">
    <p:spTree>
      <p:nvGrpSpPr>
        <p:cNvPr id="1" name=""/>
        <p:cNvGrpSpPr/>
        <p:nvPr/>
      </p:nvGrpSpPr>
      <p:grpSpPr>
        <a:xfrm>
          <a:off x="0" y="0"/>
          <a:ext cx="0" cy="0"/>
          <a:chOff x="0" y="0"/>
          <a:chExt cx="0" cy="0"/>
        </a:xfrm>
      </p:grpSpPr>
      <p:sp>
        <p:nvSpPr>
          <p:cNvPr id="1806" name="Text"/>
          <p:cNvSpPr txBox="1">
            <a:spLocks noGrp="1"/>
          </p:cNvSpPr>
          <p:nvPr>
            <p:ph type="body" sz="quarter" idx="13"/>
          </p:nvPr>
        </p:nvSpPr>
        <p:spPr>
          <a:xfrm>
            <a:off x="11630698" y="6548755"/>
            <a:ext cx="94578" cy="92333"/>
          </a:xfrm>
          <a:prstGeom prst="rect">
            <a:avLst/>
          </a:prstGeom>
        </p:spPr>
        <p:txBody>
          <a:bodyPr wrap="none" lIns="0" tIns="0" rIns="0" bIns="0" anchor="t">
            <a:spAutoFit/>
          </a:bodyPr>
          <a:lstStyle>
            <a:lvl1pPr marL="0" indent="0" algn="r">
              <a:spcBef>
                <a:spcPts val="0"/>
              </a:spcBef>
              <a:buSzTx/>
              <a:buNone/>
              <a:defRPr sz="600" cap="all">
                <a:solidFill>
                  <a:srgbClr val="A6AAA9"/>
                </a:solidFill>
                <a:latin typeface="BentonSansF Medium"/>
                <a:ea typeface="BentonSansF Medium"/>
                <a:cs typeface="BentonSansF Medium"/>
                <a:sym typeface="BentonSansF Medium"/>
              </a:defRPr>
            </a:lvl1pPr>
          </a:lstStyle>
          <a:p>
            <a:fld id="{86CB4B4D-7CA3-9044-876B-883B54F8677D}" type="slidenum">
              <a:t>‹#›</a:t>
            </a:fld>
            <a:endParaRPr/>
          </a:p>
        </p:txBody>
      </p:sp>
      <p:pic>
        <p:nvPicPr>
          <p:cNvPr id="1807" name="image4.png" descr="image4.png"/>
          <p:cNvPicPr>
            <a:picLocks noChangeAspect="1"/>
          </p:cNvPicPr>
          <p:nvPr/>
        </p:nvPicPr>
        <p:blipFill>
          <a:blip r:embed="rId2"/>
          <a:stretch>
            <a:fillRect/>
          </a:stretch>
        </p:blipFill>
        <p:spPr>
          <a:xfrm>
            <a:off x="442384" y="6414569"/>
            <a:ext cx="443423" cy="443432"/>
          </a:xfrm>
          <a:prstGeom prst="rect">
            <a:avLst/>
          </a:prstGeom>
          <a:ln w="12700">
            <a:miter lim="400000"/>
          </a:ln>
        </p:spPr>
      </p:pic>
      <p:sp>
        <p:nvSpPr>
          <p:cNvPr id="1808" name="Slide Number"/>
          <p:cNvSpPr txBox="1">
            <a:spLocks noGrp="1"/>
          </p:cNvSpPr>
          <p:nvPr>
            <p:ph type="sldNum" sz="quarter" idx="2"/>
          </p:nvPr>
        </p:nvSpPr>
        <p:spPr>
          <a:xfrm>
            <a:off x="8736225" y="6217854"/>
            <a:ext cx="326047" cy="276995"/>
          </a:xfrm>
          <a:prstGeom prst="rect">
            <a:avLst/>
          </a:prstGeom>
        </p:spPr>
        <p:txBody>
          <a:bodyPr lIns="45718" tIns="45718" rIns="45718" bIns="45718" anchor="ctr"/>
          <a:lstStyle>
            <a:lvl1pPr algn="l" defTabSz="914216">
              <a:defRPr sz="1200" cap="all" spc="120">
                <a:solidFill>
                  <a:srgbClr val="7F7F7F"/>
                </a:solidFill>
                <a:latin typeface="+mn-lt"/>
                <a:ea typeface="+mn-ea"/>
                <a:cs typeface="+mn-cs"/>
                <a:sym typeface="BentonSansF"/>
              </a:defRPr>
            </a:lvl1pPr>
          </a:lstStyle>
          <a:p>
            <a:fld id="{86CB4B4D-7CA3-9044-876B-883B54F8677D}" type="slidenum">
              <a:rPr/>
              <a:pPr/>
              <a:t>‹#›</a:t>
            </a:fld>
            <a:endParaRPr/>
          </a:p>
        </p:txBody>
      </p:sp>
    </p:spTree>
    <p:extLst>
      <p:ext uri="{BB962C8B-B14F-4D97-AF65-F5344CB8AC3E}">
        <p14:creationId xmlns:p14="http://schemas.microsoft.com/office/powerpoint/2010/main" val="4260424356"/>
      </p:ext>
    </p:extLst>
  </p:cSld>
  <p:clrMapOvr>
    <a:masterClrMapping/>
  </p:clrMapOvr>
  <p:transition spd="med"/>
</p:sldLayout>
</file>

<file path=ppt/slideLayouts/slideLayout142.xml><?xml version="1.0" encoding="utf-8"?>
<p:sldLayout xmlns:a="http://schemas.openxmlformats.org/drawingml/2006/main" xmlns:r="http://schemas.openxmlformats.org/officeDocument/2006/relationships" xmlns:p="http://schemas.openxmlformats.org/presentationml/2006/main" type="tx">
  <p:cSld name="3_Blank with footer">
    <p:spTree>
      <p:nvGrpSpPr>
        <p:cNvPr id="1" name=""/>
        <p:cNvGrpSpPr/>
        <p:nvPr/>
      </p:nvGrpSpPr>
      <p:grpSpPr>
        <a:xfrm>
          <a:off x="0" y="0"/>
          <a:ext cx="0" cy="0"/>
          <a:chOff x="0" y="0"/>
          <a:chExt cx="0" cy="0"/>
        </a:xfrm>
      </p:grpSpPr>
      <p:sp>
        <p:nvSpPr>
          <p:cNvPr id="1815" name="Text"/>
          <p:cNvSpPr txBox="1">
            <a:spLocks noGrp="1"/>
          </p:cNvSpPr>
          <p:nvPr>
            <p:ph type="body" sz="quarter" idx="13"/>
          </p:nvPr>
        </p:nvSpPr>
        <p:spPr>
          <a:xfrm>
            <a:off x="11725211" y="6548755"/>
            <a:ext cx="65" cy="92333"/>
          </a:xfrm>
          <a:prstGeom prst="rect">
            <a:avLst/>
          </a:prstGeom>
        </p:spPr>
        <p:txBody>
          <a:bodyPr wrap="none" lIns="0" tIns="0" rIns="0" bIns="0" anchor="t">
            <a:spAutoFit/>
          </a:bodyPr>
          <a:lstStyle>
            <a:lvl1pPr marL="0" indent="0" algn="r">
              <a:spcBef>
                <a:spcPts val="0"/>
              </a:spcBef>
              <a:buSzTx/>
              <a:buNone/>
              <a:defRPr sz="600" cap="all">
                <a:solidFill>
                  <a:srgbClr val="A6AAA9"/>
                </a:solidFill>
                <a:latin typeface="BentonSansF Medium"/>
                <a:ea typeface="BentonSansF Medium"/>
                <a:cs typeface="BentonSansF Medium"/>
                <a:sym typeface="BentonSansF Medium"/>
              </a:defRPr>
            </a:lvl1pPr>
          </a:lstStyle>
          <a:p>
            <a:fld id="{86CB4B4D-7CA3-9044-876B-883B54F8677D}" type="slidenum">
              <a:t>​</a:t>
            </a:fld>
            <a:endParaRPr/>
          </a:p>
        </p:txBody>
      </p:sp>
      <p:sp>
        <p:nvSpPr>
          <p:cNvPr id="1816" name="primary footer"/>
          <p:cNvSpPr>
            <a:spLocks noGrp="1"/>
          </p:cNvSpPr>
          <p:nvPr>
            <p:ph type="body" sz="quarter" idx="14"/>
          </p:nvPr>
        </p:nvSpPr>
        <p:spPr>
          <a:xfrm>
            <a:off x="10002627" y="6548755"/>
            <a:ext cx="798617" cy="92333"/>
          </a:xfrm>
          <a:prstGeom prst="rect">
            <a:avLst/>
          </a:prstGeom>
        </p:spPr>
        <p:txBody>
          <a:bodyPr wrap="none" lIns="0" tIns="0" rIns="0" bIns="0" anchor="t">
            <a:spAutoFit/>
          </a:bodyPr>
          <a:lstStyle>
            <a:lvl1pPr marL="0" indent="0" defTabSz="457200">
              <a:spcBef>
                <a:spcPts val="0"/>
              </a:spcBef>
              <a:buSzTx/>
              <a:buNone/>
              <a:defRPr sz="600" cap="all" spc="60">
                <a:solidFill>
                  <a:srgbClr val="A6AAA9"/>
                </a:solidFill>
                <a:uFill>
                  <a:solidFill>
                    <a:srgbClr val="919191"/>
                  </a:solidFill>
                </a:uFill>
                <a:latin typeface="BentonSansF Medium"/>
                <a:ea typeface="BentonSansF Medium"/>
                <a:cs typeface="BentonSansF Medium"/>
                <a:sym typeface="BentonSansF Medium"/>
              </a:defRPr>
            </a:lvl1pPr>
          </a:lstStyle>
          <a:p>
            <a:pPr defTabSz="914400"/>
            <a:r>
              <a:t>primary footer</a:t>
            </a:r>
          </a:p>
        </p:txBody>
      </p:sp>
      <p:sp>
        <p:nvSpPr>
          <p:cNvPr id="1817" name="secondary footer"/>
          <p:cNvSpPr>
            <a:spLocks noGrp="1"/>
          </p:cNvSpPr>
          <p:nvPr>
            <p:ph type="body" sz="quarter" idx="15"/>
          </p:nvPr>
        </p:nvSpPr>
        <p:spPr>
          <a:xfrm>
            <a:off x="8701617" y="6548755"/>
            <a:ext cx="951864" cy="92333"/>
          </a:xfrm>
          <a:prstGeom prst="rect">
            <a:avLst/>
          </a:prstGeom>
        </p:spPr>
        <p:txBody>
          <a:bodyPr wrap="none" lIns="0" tIns="0" rIns="0" bIns="0" anchor="t">
            <a:spAutoFit/>
          </a:bodyPr>
          <a:lstStyle>
            <a:lvl1pPr marL="0" indent="0" defTabSz="457200">
              <a:spcBef>
                <a:spcPts val="0"/>
              </a:spcBef>
              <a:buSzTx/>
              <a:buNone/>
              <a:defRPr sz="600" cap="all" spc="60">
                <a:solidFill>
                  <a:srgbClr val="A6AAA9"/>
                </a:solidFill>
                <a:uFill>
                  <a:solidFill>
                    <a:srgbClr val="919191"/>
                  </a:solidFill>
                </a:uFill>
                <a:latin typeface="BentonSansF Medium"/>
                <a:ea typeface="BentonSansF Medium"/>
                <a:cs typeface="BentonSansF Medium"/>
                <a:sym typeface="BentonSansF Medium"/>
              </a:defRPr>
            </a:lvl1pPr>
          </a:lstStyle>
          <a:p>
            <a:pPr defTabSz="914400"/>
            <a:r>
              <a:t>secondary footer</a:t>
            </a:r>
          </a:p>
        </p:txBody>
      </p:sp>
      <p:sp>
        <p:nvSpPr>
          <p:cNvPr id="1818" name="SECTION"/>
          <p:cNvSpPr>
            <a:spLocks noGrp="1"/>
          </p:cNvSpPr>
          <p:nvPr>
            <p:ph type="body" sz="quarter" idx="16"/>
          </p:nvPr>
        </p:nvSpPr>
        <p:spPr>
          <a:xfrm>
            <a:off x="884402" y="662082"/>
            <a:ext cx="3250388" cy="153888"/>
          </a:xfrm>
          <a:prstGeom prst="rect">
            <a:avLst/>
          </a:prstGeom>
        </p:spPr>
        <p:txBody>
          <a:bodyPr lIns="0" tIns="0" rIns="0" bIns="0" anchor="t">
            <a:spAutoFit/>
          </a:bodyPr>
          <a:lstStyle>
            <a:lvl1pPr marL="0" indent="0" defTabSz="411480">
              <a:spcBef>
                <a:spcPts val="0"/>
              </a:spcBef>
              <a:buSzTx/>
              <a:buNone/>
              <a:defRPr sz="1000" cap="all" spc="100">
                <a:latin typeface="BentonSansF Medium"/>
                <a:ea typeface="BentonSansF Medium"/>
                <a:cs typeface="BentonSansF Medium"/>
                <a:sym typeface="BentonSansF Medium"/>
              </a:defRPr>
            </a:lvl1pPr>
          </a:lstStyle>
          <a:p>
            <a:r>
              <a:t>SECTION</a:t>
            </a:r>
          </a:p>
        </p:txBody>
      </p:sp>
      <p:sp>
        <p:nvSpPr>
          <p:cNvPr id="1819" name="Slide Number"/>
          <p:cNvSpPr txBox="1">
            <a:spLocks noGrp="1"/>
          </p:cNvSpPr>
          <p:nvPr>
            <p:ph type="sldNum" sz="quarter" idx="2"/>
          </p:nvPr>
        </p:nvSpPr>
        <p:spPr>
          <a:xfrm>
            <a:off x="8736225" y="6217854"/>
            <a:ext cx="326047" cy="276995"/>
          </a:xfrm>
          <a:prstGeom prst="rect">
            <a:avLst/>
          </a:prstGeom>
        </p:spPr>
        <p:txBody>
          <a:bodyPr lIns="45718" tIns="45718" rIns="45718" bIns="45718" anchor="ctr"/>
          <a:lstStyle>
            <a:lvl1pPr algn="l" defTabSz="914216">
              <a:defRPr sz="1200" cap="all" spc="120">
                <a:solidFill>
                  <a:srgbClr val="7F7F7F"/>
                </a:solidFill>
                <a:latin typeface="+mn-lt"/>
                <a:ea typeface="+mn-ea"/>
                <a:cs typeface="+mn-cs"/>
                <a:sym typeface="BentonSansF"/>
              </a:defRPr>
            </a:lvl1pPr>
          </a:lstStyle>
          <a:p>
            <a:fld id="{86CB4B4D-7CA3-9044-876B-883B54F8677D}" type="slidenum">
              <a:rPr/>
              <a:pPr/>
              <a:t>‹#›</a:t>
            </a:fld>
            <a:endParaRPr/>
          </a:p>
        </p:txBody>
      </p:sp>
    </p:spTree>
    <p:extLst>
      <p:ext uri="{BB962C8B-B14F-4D97-AF65-F5344CB8AC3E}">
        <p14:creationId xmlns:p14="http://schemas.microsoft.com/office/powerpoint/2010/main" val="2016260519"/>
      </p:ext>
    </p:extLst>
  </p:cSld>
  <p:clrMapOvr>
    <a:masterClrMapping/>
  </p:clrMapOvr>
  <p:transition spd="med"/>
</p:sldLayout>
</file>

<file path=ppt/slideLayouts/slideLayout143.xml><?xml version="1.0" encoding="utf-8"?>
<p:sldLayout xmlns:a="http://schemas.openxmlformats.org/drawingml/2006/main" xmlns:r="http://schemas.openxmlformats.org/officeDocument/2006/relationships" xmlns:p="http://schemas.openxmlformats.org/presentationml/2006/main" type="tx">
  <p:cSld name="1_Large text + image">
    <p:spTree>
      <p:nvGrpSpPr>
        <p:cNvPr id="1" name=""/>
        <p:cNvGrpSpPr/>
        <p:nvPr/>
      </p:nvGrpSpPr>
      <p:grpSpPr>
        <a:xfrm>
          <a:off x="0" y="0"/>
          <a:ext cx="0" cy="0"/>
          <a:chOff x="0" y="0"/>
          <a:chExt cx="0" cy="0"/>
        </a:xfrm>
      </p:grpSpPr>
      <p:sp>
        <p:nvSpPr>
          <p:cNvPr id="1826" name="Image"/>
          <p:cNvSpPr>
            <a:spLocks noGrp="1"/>
          </p:cNvSpPr>
          <p:nvPr>
            <p:ph type="pic" idx="13"/>
          </p:nvPr>
        </p:nvSpPr>
        <p:spPr>
          <a:xfrm>
            <a:off x="3041049" y="1"/>
            <a:ext cx="12191516" cy="6858000"/>
          </a:xfrm>
          <a:prstGeom prst="rect">
            <a:avLst/>
          </a:prstGeom>
        </p:spPr>
        <p:txBody>
          <a:bodyPr lIns="91439" tIns="45719" rIns="91439" bIns="45719" anchor="t">
            <a:noAutofit/>
          </a:bodyPr>
          <a:lstStyle/>
          <a:p>
            <a:endParaRPr/>
          </a:p>
        </p:txBody>
      </p:sp>
      <p:sp>
        <p:nvSpPr>
          <p:cNvPr id="1827" name="SECTION"/>
          <p:cNvSpPr>
            <a:spLocks noGrp="1"/>
          </p:cNvSpPr>
          <p:nvPr>
            <p:ph type="body" sz="quarter" idx="14"/>
          </p:nvPr>
        </p:nvSpPr>
        <p:spPr>
          <a:xfrm>
            <a:off x="884402" y="662082"/>
            <a:ext cx="3250388" cy="153888"/>
          </a:xfrm>
          <a:prstGeom prst="rect">
            <a:avLst/>
          </a:prstGeom>
        </p:spPr>
        <p:txBody>
          <a:bodyPr lIns="0" tIns="0" rIns="0" bIns="0" anchor="t">
            <a:spAutoFit/>
          </a:bodyPr>
          <a:lstStyle>
            <a:lvl1pPr marL="0" indent="0" defTabSz="411480">
              <a:spcBef>
                <a:spcPts val="0"/>
              </a:spcBef>
              <a:buSzTx/>
              <a:buNone/>
              <a:defRPr sz="1000" cap="all" spc="100">
                <a:latin typeface="BentonSansF Medium"/>
                <a:ea typeface="BentonSansF Medium"/>
                <a:cs typeface="BentonSansF Medium"/>
                <a:sym typeface="BentonSansF Medium"/>
              </a:defRPr>
            </a:lvl1pPr>
          </a:lstStyle>
          <a:p>
            <a:r>
              <a:t>SECTION</a:t>
            </a:r>
          </a:p>
        </p:txBody>
      </p:sp>
      <p:sp>
        <p:nvSpPr>
          <p:cNvPr id="1828" name="Section Subtitle"/>
          <p:cNvSpPr>
            <a:spLocks noGrp="1"/>
          </p:cNvSpPr>
          <p:nvPr>
            <p:ph type="body" sz="quarter" idx="15"/>
          </p:nvPr>
        </p:nvSpPr>
        <p:spPr>
          <a:xfrm>
            <a:off x="882574" y="4031658"/>
            <a:ext cx="2347265" cy="280077"/>
          </a:xfrm>
          <a:prstGeom prst="rect">
            <a:avLst/>
          </a:prstGeom>
        </p:spPr>
        <p:txBody>
          <a:bodyPr lIns="0" tIns="0" rIns="0" bIns="0" anchor="b">
            <a:spAutoFit/>
          </a:bodyPr>
          <a:lstStyle>
            <a:lvl1pPr marL="0" indent="0" defTabSz="411480">
              <a:lnSpc>
                <a:spcPct val="140000"/>
              </a:lnSpc>
              <a:spcBef>
                <a:spcPts val="0"/>
              </a:spcBef>
              <a:buSzTx/>
              <a:buNone/>
              <a:defRPr sz="1300">
                <a:latin typeface="BentonSansF Medium"/>
                <a:ea typeface="BentonSansF Medium"/>
                <a:cs typeface="BentonSansF Medium"/>
                <a:sym typeface="BentonSansF Medium"/>
              </a:defRPr>
            </a:lvl1pPr>
          </a:lstStyle>
          <a:p>
            <a:pPr>
              <a:defRPr>
                <a:latin typeface="+mn-lt"/>
                <a:ea typeface="+mn-ea"/>
                <a:cs typeface="+mn-cs"/>
                <a:sym typeface="BentonSansF"/>
              </a:defRPr>
            </a:pPr>
            <a:r>
              <a:rPr>
                <a:latin typeface="BentonSansF Medium"/>
                <a:ea typeface="BentonSansF Medium"/>
                <a:cs typeface="BentonSansF Medium"/>
                <a:sym typeface="BentonSansF Medium"/>
              </a:rPr>
              <a:t>Section Subtitle</a:t>
            </a:r>
          </a:p>
        </p:txBody>
      </p:sp>
      <p:sp>
        <p:nvSpPr>
          <p:cNvPr id="1829" name="Description text amet, elit, sed do tempor incididunt ut labore et dolore magna aliqua. Ut enim ad minim veniam, quis exercitation ullamco labori. Lorem ipsum dolor sit amet, consectetur adipisicing elit, sed do eiusmod."/>
          <p:cNvSpPr>
            <a:spLocks noGrp="1"/>
          </p:cNvSpPr>
          <p:nvPr>
            <p:ph type="body" sz="quarter" idx="16"/>
          </p:nvPr>
        </p:nvSpPr>
        <p:spPr>
          <a:xfrm>
            <a:off x="882574" y="4522555"/>
            <a:ext cx="4343122" cy="1120307"/>
          </a:xfrm>
          <a:prstGeom prst="rect">
            <a:avLst/>
          </a:prstGeom>
        </p:spPr>
        <p:txBody>
          <a:bodyPr lIns="0" tIns="0" rIns="0" bIns="0" anchor="t">
            <a:spAutoFit/>
          </a:bodyPr>
          <a:lstStyle>
            <a:lvl1pPr marL="0" indent="0" defTabSz="411480">
              <a:lnSpc>
                <a:spcPct val="140000"/>
              </a:lnSpc>
              <a:spcBef>
                <a:spcPts val="0"/>
              </a:spcBef>
              <a:buSzTx/>
              <a:buNone/>
              <a:defRPr sz="1300">
                <a:latin typeface="+mn-lt"/>
                <a:ea typeface="+mn-ea"/>
                <a:cs typeface="+mn-cs"/>
                <a:sym typeface="BentonSansF"/>
              </a:defRPr>
            </a:lvl1pPr>
          </a:lstStyle>
          <a:p>
            <a:r>
              <a:t>Description text amet, elit, sed do tempor incididunt ut labore et dolore magna aliqua. Ut enim ad minim veniam, quis exercitation ullamco labori. Lorem ipsum dolor sit amet, consectetur adipisicing elit, sed do eiusmod.</a:t>
            </a:r>
          </a:p>
        </p:txBody>
      </p:sp>
      <p:sp>
        <p:nvSpPr>
          <p:cNvPr id="1830" name="Introduction lorem smet in alerno repren ipsum erit inaet"/>
          <p:cNvSpPr>
            <a:spLocks noGrp="1"/>
          </p:cNvSpPr>
          <p:nvPr>
            <p:ph type="body" sz="quarter" idx="17"/>
          </p:nvPr>
        </p:nvSpPr>
        <p:spPr>
          <a:xfrm>
            <a:off x="881837" y="1158327"/>
            <a:ext cx="3892712" cy="1107996"/>
          </a:xfrm>
          <a:prstGeom prst="rect">
            <a:avLst/>
          </a:prstGeom>
        </p:spPr>
        <p:txBody>
          <a:bodyPr lIns="0" tIns="0" rIns="0" bIns="0" anchor="t">
            <a:spAutoFit/>
          </a:bodyPr>
          <a:lstStyle>
            <a:lvl1pPr marL="0" marR="28575" indent="0" defTabSz="641350">
              <a:lnSpc>
                <a:spcPct val="80000"/>
              </a:lnSpc>
              <a:spcBef>
                <a:spcPts val="0"/>
              </a:spcBef>
              <a:buSzTx/>
              <a:buNone/>
              <a:defRPr sz="3000" spc="30">
                <a:solidFill>
                  <a:srgbClr val="424242"/>
                </a:solidFill>
                <a:uFill>
                  <a:solidFill>
                    <a:srgbClr val="000000"/>
                  </a:solidFill>
                </a:uFill>
                <a:latin typeface="Quarto Bold"/>
                <a:ea typeface="Quarto Bold"/>
                <a:cs typeface="Quarto Bold"/>
                <a:sym typeface="Quarto Bold"/>
              </a:defRPr>
            </a:lvl1pPr>
          </a:lstStyle>
          <a:p>
            <a:r>
              <a:t>Introduction lorem smet in alerno repren ipsum erit inaet</a:t>
            </a:r>
          </a:p>
        </p:txBody>
      </p:sp>
      <p:grpSp>
        <p:nvGrpSpPr>
          <p:cNvPr id="1833" name="Group"/>
          <p:cNvGrpSpPr/>
          <p:nvPr/>
        </p:nvGrpSpPr>
        <p:grpSpPr>
          <a:xfrm>
            <a:off x="536642" y="6508826"/>
            <a:ext cx="349251" cy="349251"/>
            <a:chOff x="0" y="0"/>
            <a:chExt cx="698500" cy="698500"/>
          </a:xfrm>
        </p:grpSpPr>
        <p:sp>
          <p:nvSpPr>
            <p:cNvPr id="1831" name="Square"/>
            <p:cNvSpPr/>
            <p:nvPr/>
          </p:nvSpPr>
          <p:spPr>
            <a:xfrm>
              <a:off x="0" y="0"/>
              <a:ext cx="698500" cy="698500"/>
            </a:xfrm>
            <a:prstGeom prst="rect">
              <a:avLst/>
            </a:prstGeom>
            <a:solidFill>
              <a:srgbClr val="000000"/>
            </a:solidFill>
            <a:ln w="12700" cap="flat">
              <a:noFill/>
              <a:miter lim="400000"/>
            </a:ln>
            <a:effectLst/>
          </p:spPr>
          <p:txBody>
            <a:bodyPr wrap="square" lIns="39188" tIns="39188" rIns="39188" bIns="39188" numCol="1" anchor="t">
              <a:noAutofit/>
            </a:bodyPr>
            <a:lstStyle/>
            <a:p>
              <a:pPr algn="ctr" defTabSz="561703" hangingPunct="0">
                <a:lnSpc>
                  <a:spcPct val="140000"/>
                </a:lnSpc>
                <a:buClr>
                  <a:srgbClr val="000000"/>
                </a:buClr>
                <a:defRPr sz="6600">
                  <a:solidFill>
                    <a:srgbClr val="24C1F6">
                      <a:hueOff val="-11708571"/>
                      <a:satOff val="-92105"/>
                      <a:lumOff val="44705"/>
                    </a:srgbClr>
                  </a:solidFill>
                  <a:effectLst>
                    <a:outerShdw blurRad="38100" dist="12700" dir="5400000" rotWithShape="0">
                      <a:srgbClr val="000000">
                        <a:alpha val="50000"/>
                      </a:srgbClr>
                    </a:outerShdw>
                  </a:effectLst>
                  <a:uFillTx/>
                  <a:latin typeface="Calibri"/>
                  <a:ea typeface="Calibri"/>
                  <a:cs typeface="Calibri"/>
                  <a:sym typeface="Calibri"/>
                </a:defRPr>
              </a:pPr>
              <a:endParaRPr sz="3300" kern="0">
                <a:solidFill>
                  <a:srgbClr val="24C1F6">
                    <a:hueOff val="-11708571"/>
                    <a:satOff val="-92105"/>
                    <a:lumOff val="44705"/>
                  </a:srgbClr>
                </a:solidFill>
                <a:effectLst>
                  <a:outerShdw blurRad="38100" dist="12700" dir="5400000" rotWithShape="0">
                    <a:srgbClr val="000000">
                      <a:alpha val="50000"/>
                    </a:srgbClr>
                  </a:outerShdw>
                </a:effectLst>
                <a:latin typeface="Calibri"/>
                <a:ea typeface="Calibri"/>
                <a:cs typeface="Calibri"/>
                <a:sym typeface="Calibri"/>
              </a:endParaRPr>
            </a:p>
          </p:txBody>
        </p:sp>
        <p:pic>
          <p:nvPicPr>
            <p:cNvPr id="1832" name="droppedImage.pdf" descr="droppedImage.pdf"/>
            <p:cNvPicPr>
              <a:picLocks noChangeAspect="1"/>
            </p:cNvPicPr>
            <p:nvPr/>
          </p:nvPicPr>
          <p:blipFill>
            <a:blip r:embed="rId2"/>
            <a:stretch>
              <a:fillRect/>
            </a:stretch>
          </p:blipFill>
          <p:spPr>
            <a:xfrm>
              <a:off x="110041" y="214173"/>
              <a:ext cx="486223" cy="304652"/>
            </a:xfrm>
            <a:prstGeom prst="rect">
              <a:avLst/>
            </a:prstGeom>
            <a:ln w="12700" cap="flat">
              <a:noFill/>
              <a:miter lim="400000"/>
            </a:ln>
            <a:effectLst/>
          </p:spPr>
        </p:pic>
      </p:grpSp>
      <p:pic>
        <p:nvPicPr>
          <p:cNvPr id="1834" name="Image" descr="Image"/>
          <p:cNvPicPr>
            <a:picLocks noChangeAspect="1"/>
          </p:cNvPicPr>
          <p:nvPr/>
        </p:nvPicPr>
        <p:blipFill>
          <a:blip r:embed="rId3"/>
          <a:stretch>
            <a:fillRect/>
          </a:stretch>
        </p:blipFill>
        <p:spPr>
          <a:xfrm>
            <a:off x="966997" y="6591687"/>
            <a:ext cx="186843" cy="185647"/>
          </a:xfrm>
          <a:prstGeom prst="rect">
            <a:avLst/>
          </a:prstGeom>
          <a:ln w="12700">
            <a:miter lim="400000"/>
          </a:ln>
        </p:spPr>
      </p:pic>
      <p:pic>
        <p:nvPicPr>
          <p:cNvPr id="1835" name="image4.png" descr="image4.png"/>
          <p:cNvPicPr>
            <a:picLocks noChangeAspect="1"/>
          </p:cNvPicPr>
          <p:nvPr/>
        </p:nvPicPr>
        <p:blipFill>
          <a:blip r:embed="rId4"/>
          <a:stretch>
            <a:fillRect/>
          </a:stretch>
        </p:blipFill>
        <p:spPr>
          <a:xfrm>
            <a:off x="442384" y="6414569"/>
            <a:ext cx="443423" cy="443432"/>
          </a:xfrm>
          <a:prstGeom prst="rect">
            <a:avLst/>
          </a:prstGeom>
          <a:ln w="12700">
            <a:miter lim="400000"/>
          </a:ln>
        </p:spPr>
      </p:pic>
      <p:sp>
        <p:nvSpPr>
          <p:cNvPr id="1836" name="Slide Number"/>
          <p:cNvSpPr txBox="1">
            <a:spLocks noGrp="1"/>
          </p:cNvSpPr>
          <p:nvPr>
            <p:ph type="sldNum" sz="quarter" idx="2"/>
          </p:nvPr>
        </p:nvSpPr>
        <p:spPr>
          <a:xfrm>
            <a:off x="8549319" y="6264020"/>
            <a:ext cx="186907" cy="184662"/>
          </a:xfrm>
          <a:prstGeom prst="rect">
            <a:avLst/>
          </a:prstGeom>
        </p:spPr>
        <p:txBody>
          <a:bodyPr lIns="45718" tIns="45718" rIns="45718" bIns="45718" anchor="ctr"/>
          <a:lstStyle>
            <a:lvl1pPr defTabSz="914216">
              <a:defRPr sz="600">
                <a:solidFill>
                  <a:srgbClr val="7F7F7F"/>
                </a:solidFill>
                <a:latin typeface="+mn-lt"/>
                <a:ea typeface="+mn-ea"/>
                <a:cs typeface="+mn-cs"/>
                <a:sym typeface="BentonSansF"/>
              </a:defRPr>
            </a:lvl1pPr>
          </a:lstStyle>
          <a:p>
            <a:fld id="{86CB4B4D-7CA3-9044-876B-883B54F8677D}" type="slidenum">
              <a:rPr/>
              <a:pPr/>
              <a:t>‹#›</a:t>
            </a:fld>
            <a:endParaRPr/>
          </a:p>
        </p:txBody>
      </p:sp>
    </p:spTree>
    <p:extLst>
      <p:ext uri="{BB962C8B-B14F-4D97-AF65-F5344CB8AC3E}">
        <p14:creationId xmlns:p14="http://schemas.microsoft.com/office/powerpoint/2010/main" val="3731875022"/>
      </p:ext>
    </p:extLst>
  </p:cSld>
  <p:clrMapOvr>
    <a:masterClrMapping/>
  </p:clrMapOvr>
  <p:transition spd="med"/>
</p:sldLayout>
</file>

<file path=ppt/slideLayouts/slideLayout144.xml><?xml version="1.0" encoding="utf-8"?>
<p:sldLayout xmlns:a="http://schemas.openxmlformats.org/drawingml/2006/main" xmlns:r="http://schemas.openxmlformats.org/officeDocument/2006/relationships" xmlns:p="http://schemas.openxmlformats.org/presentationml/2006/main" type="tx">
  <p:cSld name="3_Section break">
    <p:spTree>
      <p:nvGrpSpPr>
        <p:cNvPr id="1" name=""/>
        <p:cNvGrpSpPr/>
        <p:nvPr/>
      </p:nvGrpSpPr>
      <p:grpSpPr>
        <a:xfrm>
          <a:off x="0" y="0"/>
          <a:ext cx="0" cy="0"/>
          <a:chOff x="0" y="0"/>
          <a:chExt cx="0" cy="0"/>
        </a:xfrm>
      </p:grpSpPr>
      <p:sp>
        <p:nvSpPr>
          <p:cNvPr id="1843" name="Image"/>
          <p:cNvSpPr>
            <a:spLocks noGrp="1"/>
          </p:cNvSpPr>
          <p:nvPr>
            <p:ph type="pic" idx="13"/>
          </p:nvPr>
        </p:nvSpPr>
        <p:spPr>
          <a:xfrm>
            <a:off x="0" y="0"/>
            <a:ext cx="12192000" cy="6858000"/>
          </a:xfrm>
          <a:prstGeom prst="rect">
            <a:avLst/>
          </a:prstGeom>
        </p:spPr>
        <p:txBody>
          <a:bodyPr lIns="91439" tIns="45719" rIns="91439" bIns="45719" anchor="t">
            <a:noAutofit/>
          </a:bodyPr>
          <a:lstStyle/>
          <a:p>
            <a:endParaRPr/>
          </a:p>
        </p:txBody>
      </p:sp>
      <p:sp>
        <p:nvSpPr>
          <p:cNvPr id="1844" name="Section break"/>
          <p:cNvSpPr>
            <a:spLocks noGrp="1"/>
          </p:cNvSpPr>
          <p:nvPr>
            <p:ph type="body" sz="quarter" idx="14"/>
          </p:nvPr>
        </p:nvSpPr>
        <p:spPr>
          <a:xfrm>
            <a:off x="883768" y="3781273"/>
            <a:ext cx="9870541" cy="923330"/>
          </a:xfrm>
          <a:prstGeom prst="rect">
            <a:avLst/>
          </a:prstGeom>
        </p:spPr>
        <p:txBody>
          <a:bodyPr lIns="0" tIns="0" rIns="0" bIns="0" anchor="t">
            <a:spAutoFit/>
          </a:bodyPr>
          <a:lstStyle>
            <a:lvl1pPr marL="0" indent="0" defTabSz="411480">
              <a:lnSpc>
                <a:spcPct val="80000"/>
              </a:lnSpc>
              <a:spcBef>
                <a:spcPts val="0"/>
              </a:spcBef>
              <a:buSzTx/>
              <a:buNone/>
              <a:defRPr sz="7500">
                <a:solidFill>
                  <a:srgbClr val="424242"/>
                </a:solidFill>
                <a:latin typeface="Quarto Bold"/>
                <a:ea typeface="Quarto Bold"/>
                <a:cs typeface="Quarto Bold"/>
                <a:sym typeface="Quarto Bold"/>
              </a:defRPr>
            </a:lvl1pPr>
          </a:lstStyle>
          <a:p>
            <a:r>
              <a:t>Section break</a:t>
            </a:r>
          </a:p>
        </p:txBody>
      </p:sp>
      <p:sp>
        <p:nvSpPr>
          <p:cNvPr id="1845" name="Line"/>
          <p:cNvSpPr>
            <a:spLocks noGrp="1"/>
          </p:cNvSpPr>
          <p:nvPr>
            <p:ph type="body" sz="quarter" idx="15"/>
          </p:nvPr>
        </p:nvSpPr>
        <p:spPr>
          <a:xfrm>
            <a:off x="883768" y="5619585"/>
            <a:ext cx="662025" cy="1"/>
          </a:xfrm>
          <a:prstGeom prst="line">
            <a:avLst/>
          </a:prstGeom>
          <a:ln w="76200">
            <a:solidFill>
              <a:schemeClr val="accent4">
                <a:hueOff val="-1908433"/>
                <a:satOff val="-100000"/>
                <a:lumOff val="28823"/>
              </a:schemeClr>
            </a:solidFill>
          </a:ln>
        </p:spPr>
        <p:txBody>
          <a:bodyPr lIns="45718" tIns="45718" rIns="45718" bIns="45718" anchor="t">
            <a:noAutofit/>
          </a:bodyPr>
          <a:lstStyle>
            <a:lvl1pPr marL="0" indent="0">
              <a:spcBef>
                <a:spcPts val="1000"/>
              </a:spcBef>
              <a:buSzTx/>
              <a:buNone/>
              <a:defRPr sz="3000" cap="all" spc="300">
                <a:latin typeface="+mn-lt"/>
                <a:ea typeface="+mn-ea"/>
                <a:cs typeface="+mn-cs"/>
                <a:sym typeface="BentonSansF"/>
              </a:defRPr>
            </a:lvl1pPr>
          </a:lstStyle>
          <a:p>
            <a:pPr marL="0" indent="0">
              <a:spcBef>
                <a:spcPts val="2000"/>
              </a:spcBef>
              <a:buSzTx/>
              <a:buNone/>
              <a:defRPr sz="3000" cap="all" spc="300">
                <a:latin typeface="+mn-lt"/>
                <a:ea typeface="+mn-ea"/>
                <a:cs typeface="+mn-cs"/>
                <a:sym typeface="BentonSansF"/>
              </a:defRPr>
            </a:pPr>
            <a:endParaRPr/>
          </a:p>
        </p:txBody>
      </p:sp>
      <p:sp>
        <p:nvSpPr>
          <p:cNvPr id="1846" name="SECTION"/>
          <p:cNvSpPr>
            <a:spLocks noGrp="1"/>
          </p:cNvSpPr>
          <p:nvPr>
            <p:ph type="body" sz="quarter" idx="16"/>
          </p:nvPr>
        </p:nvSpPr>
        <p:spPr>
          <a:xfrm>
            <a:off x="883768" y="662082"/>
            <a:ext cx="3250388" cy="153888"/>
          </a:xfrm>
          <a:prstGeom prst="rect">
            <a:avLst/>
          </a:prstGeom>
        </p:spPr>
        <p:txBody>
          <a:bodyPr lIns="0" tIns="0" rIns="0" bIns="0" anchor="t">
            <a:spAutoFit/>
          </a:bodyPr>
          <a:lstStyle>
            <a:lvl1pPr marL="0" indent="0" defTabSz="411480">
              <a:spcBef>
                <a:spcPts val="0"/>
              </a:spcBef>
              <a:buSzTx/>
              <a:buNone/>
              <a:defRPr sz="1000" cap="all" spc="100">
                <a:latin typeface="BentonSansF Medium"/>
                <a:ea typeface="BentonSansF Medium"/>
                <a:cs typeface="BentonSansF Medium"/>
                <a:sym typeface="BentonSansF Medium"/>
              </a:defRPr>
            </a:lvl1pPr>
          </a:lstStyle>
          <a:p>
            <a:r>
              <a:t>SECTION</a:t>
            </a:r>
          </a:p>
        </p:txBody>
      </p:sp>
      <p:pic>
        <p:nvPicPr>
          <p:cNvPr id="1847" name="image4.png" descr="image4.png"/>
          <p:cNvPicPr>
            <a:picLocks noChangeAspect="1"/>
          </p:cNvPicPr>
          <p:nvPr/>
        </p:nvPicPr>
        <p:blipFill>
          <a:blip r:embed="rId2"/>
          <a:stretch>
            <a:fillRect/>
          </a:stretch>
        </p:blipFill>
        <p:spPr>
          <a:xfrm>
            <a:off x="442384" y="6414569"/>
            <a:ext cx="443423" cy="443432"/>
          </a:xfrm>
          <a:prstGeom prst="rect">
            <a:avLst/>
          </a:prstGeom>
          <a:ln w="12700">
            <a:miter lim="400000"/>
          </a:ln>
        </p:spPr>
      </p:pic>
      <p:sp>
        <p:nvSpPr>
          <p:cNvPr id="1848" name="Slide Number"/>
          <p:cNvSpPr txBox="1">
            <a:spLocks noGrp="1"/>
          </p:cNvSpPr>
          <p:nvPr>
            <p:ph type="sldNum" sz="quarter" idx="2"/>
          </p:nvPr>
        </p:nvSpPr>
        <p:spPr>
          <a:xfrm>
            <a:off x="8736225" y="6217854"/>
            <a:ext cx="326047" cy="276995"/>
          </a:xfrm>
          <a:prstGeom prst="rect">
            <a:avLst/>
          </a:prstGeom>
        </p:spPr>
        <p:txBody>
          <a:bodyPr lIns="45718" tIns="45718" rIns="45718" bIns="45718" anchor="ctr"/>
          <a:lstStyle>
            <a:lvl1pPr algn="l" defTabSz="914216">
              <a:defRPr sz="1200" cap="all" spc="120">
                <a:solidFill>
                  <a:srgbClr val="7F7F7F"/>
                </a:solidFill>
                <a:latin typeface="+mn-lt"/>
                <a:ea typeface="+mn-ea"/>
                <a:cs typeface="+mn-cs"/>
                <a:sym typeface="BentonSansF"/>
              </a:defRPr>
            </a:lvl1pPr>
          </a:lstStyle>
          <a:p>
            <a:fld id="{86CB4B4D-7CA3-9044-876B-883B54F8677D}" type="slidenum">
              <a:rPr/>
              <a:pPr/>
              <a:t>‹#›</a:t>
            </a:fld>
            <a:endParaRPr/>
          </a:p>
        </p:txBody>
      </p:sp>
    </p:spTree>
    <p:extLst>
      <p:ext uri="{BB962C8B-B14F-4D97-AF65-F5344CB8AC3E}">
        <p14:creationId xmlns:p14="http://schemas.microsoft.com/office/powerpoint/2010/main" val="1724117382"/>
      </p:ext>
    </p:extLst>
  </p:cSld>
  <p:clrMapOvr>
    <a:masterClrMapping/>
  </p:clrMapOvr>
  <p:transition spd="med"/>
</p:sldLayout>
</file>

<file path=ppt/slideLayouts/slideLayout145.xml><?xml version="1.0" encoding="utf-8"?>
<p:sldLayout xmlns:a="http://schemas.openxmlformats.org/drawingml/2006/main" xmlns:r="http://schemas.openxmlformats.org/officeDocument/2006/relationships" xmlns:p="http://schemas.openxmlformats.org/presentationml/2006/main" type="tx">
  <p:cSld name="4_Blank with footer">
    <p:spTree>
      <p:nvGrpSpPr>
        <p:cNvPr id="1" name=""/>
        <p:cNvGrpSpPr/>
        <p:nvPr/>
      </p:nvGrpSpPr>
      <p:grpSpPr>
        <a:xfrm>
          <a:off x="0" y="0"/>
          <a:ext cx="0" cy="0"/>
          <a:chOff x="0" y="0"/>
          <a:chExt cx="0" cy="0"/>
        </a:xfrm>
      </p:grpSpPr>
      <p:sp>
        <p:nvSpPr>
          <p:cNvPr id="1855" name="Text"/>
          <p:cNvSpPr txBox="1">
            <a:spLocks noGrp="1"/>
          </p:cNvSpPr>
          <p:nvPr>
            <p:ph type="body" sz="quarter" idx="13"/>
          </p:nvPr>
        </p:nvSpPr>
        <p:spPr>
          <a:xfrm>
            <a:off x="11745832" y="6548755"/>
            <a:ext cx="65" cy="92333"/>
          </a:xfrm>
          <a:prstGeom prst="rect">
            <a:avLst/>
          </a:prstGeom>
        </p:spPr>
        <p:txBody>
          <a:bodyPr wrap="none" lIns="0" tIns="0" rIns="0" bIns="0" anchor="t">
            <a:spAutoFit/>
          </a:bodyPr>
          <a:lstStyle>
            <a:lvl1pPr marL="0" indent="0" algn="r">
              <a:spcBef>
                <a:spcPts val="0"/>
              </a:spcBef>
              <a:buSzTx/>
              <a:buNone/>
              <a:defRPr sz="600" cap="all">
                <a:solidFill>
                  <a:srgbClr val="A6AAA9"/>
                </a:solidFill>
                <a:latin typeface="BentonSansF Medium"/>
                <a:ea typeface="BentonSansF Medium"/>
                <a:cs typeface="BentonSansF Medium"/>
                <a:sym typeface="BentonSansF Medium"/>
              </a:defRPr>
            </a:lvl1pPr>
          </a:lstStyle>
          <a:p>
            <a:fld id="{86CB4B4D-7CA3-9044-876B-883B54F8677D}" type="slidenum">
              <a:t>​</a:t>
            </a:fld>
            <a:endParaRPr/>
          </a:p>
        </p:txBody>
      </p:sp>
      <p:pic>
        <p:nvPicPr>
          <p:cNvPr id="1856" name="image4.png" descr="image4.png"/>
          <p:cNvPicPr>
            <a:picLocks noChangeAspect="1"/>
          </p:cNvPicPr>
          <p:nvPr/>
        </p:nvPicPr>
        <p:blipFill>
          <a:blip r:embed="rId2"/>
          <a:stretch>
            <a:fillRect/>
          </a:stretch>
        </p:blipFill>
        <p:spPr>
          <a:xfrm>
            <a:off x="442384" y="6414569"/>
            <a:ext cx="443423" cy="443432"/>
          </a:xfrm>
          <a:prstGeom prst="rect">
            <a:avLst/>
          </a:prstGeom>
          <a:ln w="12700">
            <a:miter lim="400000"/>
          </a:ln>
        </p:spPr>
      </p:pic>
      <p:sp>
        <p:nvSpPr>
          <p:cNvPr id="1857" name="---"/>
          <p:cNvSpPr>
            <a:spLocks noGrp="1"/>
          </p:cNvSpPr>
          <p:nvPr>
            <p:ph type="body" sz="quarter" idx="14"/>
          </p:nvPr>
        </p:nvSpPr>
        <p:spPr>
          <a:xfrm>
            <a:off x="10002627" y="6548755"/>
            <a:ext cx="100027" cy="92333"/>
          </a:xfrm>
          <a:prstGeom prst="rect">
            <a:avLst/>
          </a:prstGeom>
        </p:spPr>
        <p:txBody>
          <a:bodyPr wrap="none" lIns="0" tIns="0" rIns="0" bIns="0" anchor="t">
            <a:spAutoFit/>
          </a:bodyPr>
          <a:lstStyle>
            <a:lvl1pPr marL="0" indent="0" defTabSz="457200">
              <a:spcBef>
                <a:spcPts val="0"/>
              </a:spcBef>
              <a:buSzTx/>
              <a:buNone/>
              <a:defRPr sz="600" cap="all" spc="60">
                <a:solidFill>
                  <a:srgbClr val="A6AAA9"/>
                </a:solidFill>
                <a:uFill>
                  <a:solidFill>
                    <a:srgbClr val="919191"/>
                  </a:solidFill>
                </a:uFill>
                <a:latin typeface="BentonSansF Medium"/>
                <a:ea typeface="BentonSansF Medium"/>
                <a:cs typeface="BentonSansF Medium"/>
                <a:sym typeface="BentonSansF Medium"/>
              </a:defRPr>
            </a:lvl1pPr>
          </a:lstStyle>
          <a:p>
            <a:pPr defTabSz="914400"/>
            <a:r>
              <a:t>---</a:t>
            </a:r>
          </a:p>
        </p:txBody>
      </p:sp>
      <p:sp>
        <p:nvSpPr>
          <p:cNvPr id="1858" name="SECTION"/>
          <p:cNvSpPr>
            <a:spLocks noGrp="1"/>
          </p:cNvSpPr>
          <p:nvPr>
            <p:ph type="body" sz="quarter" idx="15"/>
          </p:nvPr>
        </p:nvSpPr>
        <p:spPr>
          <a:xfrm>
            <a:off x="884402" y="662082"/>
            <a:ext cx="3250388" cy="153888"/>
          </a:xfrm>
          <a:prstGeom prst="rect">
            <a:avLst/>
          </a:prstGeom>
        </p:spPr>
        <p:txBody>
          <a:bodyPr lIns="0" tIns="0" rIns="0" bIns="0" anchor="t">
            <a:spAutoFit/>
          </a:bodyPr>
          <a:lstStyle>
            <a:lvl1pPr marL="0" indent="0" defTabSz="411480">
              <a:spcBef>
                <a:spcPts val="0"/>
              </a:spcBef>
              <a:buSzTx/>
              <a:buNone/>
              <a:defRPr sz="1000" cap="all" spc="100">
                <a:latin typeface="BentonSansF Medium"/>
                <a:ea typeface="BentonSansF Medium"/>
                <a:cs typeface="BentonSansF Medium"/>
                <a:sym typeface="BentonSansF Medium"/>
              </a:defRPr>
            </a:lvl1pPr>
          </a:lstStyle>
          <a:p>
            <a:r>
              <a:t>SECTION</a:t>
            </a:r>
          </a:p>
        </p:txBody>
      </p:sp>
      <p:sp>
        <p:nvSpPr>
          <p:cNvPr id="1859" name="Slide Number"/>
          <p:cNvSpPr txBox="1">
            <a:spLocks noGrp="1"/>
          </p:cNvSpPr>
          <p:nvPr>
            <p:ph type="sldNum" sz="quarter" idx="2"/>
          </p:nvPr>
        </p:nvSpPr>
        <p:spPr>
          <a:xfrm>
            <a:off x="8736225" y="6217854"/>
            <a:ext cx="326047" cy="276995"/>
          </a:xfrm>
          <a:prstGeom prst="rect">
            <a:avLst/>
          </a:prstGeom>
        </p:spPr>
        <p:txBody>
          <a:bodyPr lIns="45718" tIns="45718" rIns="45718" bIns="45718" anchor="ctr"/>
          <a:lstStyle>
            <a:lvl1pPr algn="l" defTabSz="914216">
              <a:defRPr sz="1200" cap="all" spc="120">
                <a:solidFill>
                  <a:srgbClr val="7F7F7F"/>
                </a:solidFill>
                <a:latin typeface="+mn-lt"/>
                <a:ea typeface="+mn-ea"/>
                <a:cs typeface="+mn-cs"/>
                <a:sym typeface="BentonSansF"/>
              </a:defRPr>
            </a:lvl1pPr>
          </a:lstStyle>
          <a:p>
            <a:fld id="{86CB4B4D-7CA3-9044-876B-883B54F8677D}" type="slidenum">
              <a:rPr/>
              <a:pPr/>
              <a:t>‹#›</a:t>
            </a:fld>
            <a:endParaRPr/>
          </a:p>
        </p:txBody>
      </p:sp>
    </p:spTree>
    <p:extLst>
      <p:ext uri="{BB962C8B-B14F-4D97-AF65-F5344CB8AC3E}">
        <p14:creationId xmlns:p14="http://schemas.microsoft.com/office/powerpoint/2010/main" val="3645460384"/>
      </p:ext>
    </p:extLst>
  </p:cSld>
  <p:clrMapOvr>
    <a:masterClrMapping/>
  </p:clrMapOvr>
  <p:transition spd="med"/>
</p:sldLayout>
</file>

<file path=ppt/slideLayouts/slideLayout146.xml><?xml version="1.0" encoding="utf-8"?>
<p:sldLayout xmlns:a="http://schemas.openxmlformats.org/drawingml/2006/main" xmlns:r="http://schemas.openxmlformats.org/officeDocument/2006/relationships" xmlns:p="http://schemas.openxmlformats.org/presentationml/2006/main" type="tx">
  <p:cSld name="2_Big statement">
    <p:spTree>
      <p:nvGrpSpPr>
        <p:cNvPr id="1" name=""/>
        <p:cNvGrpSpPr/>
        <p:nvPr/>
      </p:nvGrpSpPr>
      <p:grpSpPr>
        <a:xfrm>
          <a:off x="0" y="0"/>
          <a:ext cx="0" cy="0"/>
          <a:chOff x="0" y="0"/>
          <a:chExt cx="0" cy="0"/>
        </a:xfrm>
      </p:grpSpPr>
      <p:pic>
        <p:nvPicPr>
          <p:cNvPr id="1866" name="image4.png" descr="image4.png"/>
          <p:cNvPicPr>
            <a:picLocks noChangeAspect="1"/>
          </p:cNvPicPr>
          <p:nvPr/>
        </p:nvPicPr>
        <p:blipFill>
          <a:blip r:embed="rId2"/>
          <a:stretch>
            <a:fillRect/>
          </a:stretch>
        </p:blipFill>
        <p:spPr>
          <a:xfrm>
            <a:off x="442384" y="6414569"/>
            <a:ext cx="443423" cy="443432"/>
          </a:xfrm>
          <a:prstGeom prst="rect">
            <a:avLst/>
          </a:prstGeom>
          <a:ln w="12700">
            <a:miter lim="400000"/>
          </a:ln>
        </p:spPr>
      </p:pic>
      <p:sp>
        <p:nvSpPr>
          <p:cNvPr id="1867" name="Line"/>
          <p:cNvSpPr>
            <a:spLocks noGrp="1"/>
          </p:cNvSpPr>
          <p:nvPr>
            <p:ph type="body" sz="quarter" idx="13"/>
          </p:nvPr>
        </p:nvSpPr>
        <p:spPr>
          <a:xfrm>
            <a:off x="884402" y="3980360"/>
            <a:ext cx="662024" cy="1"/>
          </a:xfrm>
          <a:prstGeom prst="line">
            <a:avLst/>
          </a:prstGeom>
          <a:ln w="76200">
            <a:solidFill>
              <a:schemeClr val="accent4">
                <a:hueOff val="-1908433"/>
                <a:satOff val="-100000"/>
                <a:lumOff val="28823"/>
              </a:schemeClr>
            </a:solidFill>
          </a:ln>
        </p:spPr>
        <p:txBody>
          <a:bodyPr lIns="45718" tIns="45718" rIns="45718" bIns="45718" anchor="t">
            <a:noAutofit/>
          </a:bodyPr>
          <a:lstStyle>
            <a:lvl1pPr marL="0" indent="0">
              <a:lnSpc>
                <a:spcPct val="140000"/>
              </a:lnSpc>
              <a:spcBef>
                <a:spcPts val="1000"/>
              </a:spcBef>
              <a:buSzTx/>
              <a:buNone/>
              <a:defRPr sz="3000">
                <a:latin typeface="+mn-lt"/>
                <a:ea typeface="+mn-ea"/>
                <a:cs typeface="+mn-cs"/>
                <a:sym typeface="BentonSansF"/>
              </a:defRPr>
            </a:lvl1pPr>
          </a:lstStyle>
          <a:p>
            <a:pPr marL="0" indent="0">
              <a:lnSpc>
                <a:spcPct val="140000"/>
              </a:lnSpc>
              <a:spcBef>
                <a:spcPts val="2000"/>
              </a:spcBef>
              <a:buSzTx/>
              <a:buNone/>
              <a:defRPr sz="3000">
                <a:latin typeface="+mn-lt"/>
                <a:ea typeface="+mn-ea"/>
                <a:cs typeface="+mn-cs"/>
                <a:sym typeface="BentonSansF"/>
              </a:defRPr>
            </a:pPr>
            <a:endParaRPr/>
          </a:p>
        </p:txBody>
      </p:sp>
      <p:sp>
        <p:nvSpPr>
          <p:cNvPr id="1868" name="Text"/>
          <p:cNvSpPr txBox="1">
            <a:spLocks noGrp="1"/>
          </p:cNvSpPr>
          <p:nvPr>
            <p:ph type="body" sz="quarter" idx="14"/>
          </p:nvPr>
        </p:nvSpPr>
        <p:spPr>
          <a:xfrm>
            <a:off x="11630698" y="6548755"/>
            <a:ext cx="94578" cy="92333"/>
          </a:xfrm>
          <a:prstGeom prst="rect">
            <a:avLst/>
          </a:prstGeom>
        </p:spPr>
        <p:txBody>
          <a:bodyPr wrap="none" lIns="0" tIns="0" rIns="0" bIns="0" anchor="t">
            <a:spAutoFit/>
          </a:bodyPr>
          <a:lstStyle>
            <a:lvl1pPr marL="0" indent="0" algn="r">
              <a:spcBef>
                <a:spcPts val="0"/>
              </a:spcBef>
              <a:buSzTx/>
              <a:buNone/>
              <a:defRPr sz="600" cap="all">
                <a:solidFill>
                  <a:srgbClr val="A6AAA9"/>
                </a:solidFill>
                <a:latin typeface="BentonSansF Medium"/>
                <a:ea typeface="BentonSansF Medium"/>
                <a:cs typeface="BentonSansF Medium"/>
                <a:sym typeface="BentonSansF Medium"/>
              </a:defRPr>
            </a:lvl1pPr>
          </a:lstStyle>
          <a:p>
            <a:fld id="{86CB4B4D-7CA3-9044-876B-883B54F8677D}" type="slidenum">
              <a:t>‹#›</a:t>
            </a:fld>
            <a:endParaRPr/>
          </a:p>
        </p:txBody>
      </p:sp>
      <p:sp>
        <p:nvSpPr>
          <p:cNvPr id="1869" name="SECTION"/>
          <p:cNvSpPr>
            <a:spLocks noGrp="1"/>
          </p:cNvSpPr>
          <p:nvPr>
            <p:ph type="body" sz="quarter" idx="15"/>
          </p:nvPr>
        </p:nvSpPr>
        <p:spPr>
          <a:xfrm>
            <a:off x="890752" y="662082"/>
            <a:ext cx="3250388" cy="153888"/>
          </a:xfrm>
          <a:prstGeom prst="rect">
            <a:avLst/>
          </a:prstGeom>
        </p:spPr>
        <p:txBody>
          <a:bodyPr lIns="0" tIns="0" rIns="0" bIns="0" anchor="t">
            <a:spAutoFit/>
          </a:bodyPr>
          <a:lstStyle>
            <a:lvl1pPr marL="0" indent="0" defTabSz="411480">
              <a:spcBef>
                <a:spcPts val="0"/>
              </a:spcBef>
              <a:buSzTx/>
              <a:buNone/>
              <a:defRPr sz="1000" cap="all" spc="100">
                <a:latin typeface="BentonSansF Medium"/>
                <a:ea typeface="BentonSansF Medium"/>
                <a:cs typeface="BentonSansF Medium"/>
                <a:sym typeface="BentonSansF Medium"/>
              </a:defRPr>
            </a:lvl1pPr>
          </a:lstStyle>
          <a:p>
            <a:r>
              <a:t>SECTION</a:t>
            </a:r>
          </a:p>
        </p:txBody>
      </p:sp>
      <p:sp>
        <p:nvSpPr>
          <p:cNvPr id="1870" name="Introduction statement lorem in alerno repre erit"/>
          <p:cNvSpPr>
            <a:spLocks noGrp="1"/>
          </p:cNvSpPr>
          <p:nvPr>
            <p:ph type="body" sz="quarter" idx="16"/>
          </p:nvPr>
        </p:nvSpPr>
        <p:spPr>
          <a:xfrm>
            <a:off x="888187" y="1094827"/>
            <a:ext cx="6666509" cy="2215991"/>
          </a:xfrm>
          <a:prstGeom prst="rect">
            <a:avLst/>
          </a:prstGeom>
        </p:spPr>
        <p:txBody>
          <a:bodyPr lIns="0" tIns="0" rIns="0" bIns="0" anchor="t">
            <a:spAutoFit/>
          </a:bodyPr>
          <a:lstStyle>
            <a:lvl1pPr marL="0" indent="0" defTabSz="411480">
              <a:lnSpc>
                <a:spcPct val="80000"/>
              </a:lnSpc>
              <a:spcBef>
                <a:spcPts val="0"/>
              </a:spcBef>
              <a:buSzTx/>
              <a:buNone/>
              <a:defRPr sz="6000">
                <a:solidFill>
                  <a:srgbClr val="424242"/>
                </a:solidFill>
                <a:latin typeface="Quarto Bold"/>
                <a:ea typeface="Quarto Bold"/>
                <a:cs typeface="Quarto Bold"/>
                <a:sym typeface="Quarto Bold"/>
              </a:defRPr>
            </a:lvl1pPr>
          </a:lstStyle>
          <a:p>
            <a:r>
              <a:t>Introduction statement lorem in alerno repre erit</a:t>
            </a:r>
          </a:p>
        </p:txBody>
      </p:sp>
      <p:sp>
        <p:nvSpPr>
          <p:cNvPr id="1871" name="---"/>
          <p:cNvSpPr/>
          <p:nvPr/>
        </p:nvSpPr>
        <p:spPr>
          <a:xfrm>
            <a:off x="10002627" y="6548755"/>
            <a:ext cx="122726" cy="92333"/>
          </a:xfrm>
          <a:prstGeom prst="rect">
            <a:avLst/>
          </a:prstGeom>
          <a:ln w="12700">
            <a:miter lim="400000"/>
          </a:ln>
          <a:extLst>
            <a:ext uri="{C572A759-6A51-4108-AA02-DFA0A04FC94B}">
              <ma14:wrappingTextBoxFlag xmlns="" xmlns:ma14="http://schemas.microsoft.com/office/mac/drawingml/2011/main" val="1"/>
            </a:ext>
          </a:extLst>
        </p:spPr>
        <p:txBody>
          <a:bodyPr wrap="none" lIns="0" tIns="0" rIns="0" bIns="0">
            <a:spAutoFit/>
          </a:bodyPr>
          <a:lstStyle>
            <a:lvl1pPr marR="0">
              <a:lnSpc>
                <a:spcPct val="100000"/>
              </a:lnSpc>
              <a:defRPr sz="1200" cap="all" spc="119">
                <a:solidFill>
                  <a:srgbClr val="A6AAA9"/>
                </a:solidFill>
                <a:uFill>
                  <a:solidFill>
                    <a:srgbClr val="919191"/>
                  </a:solidFill>
                </a:uFill>
                <a:latin typeface="BentonSansF Medium"/>
                <a:ea typeface="BentonSansF Medium"/>
                <a:cs typeface="BentonSansF Medium"/>
                <a:sym typeface="BentonSansF Medium"/>
              </a:defRPr>
            </a:lvl1pPr>
          </a:lstStyle>
          <a:p>
            <a:pPr hangingPunct="0"/>
            <a:r>
              <a:rPr sz="600" kern="0"/>
              <a:t>---</a:t>
            </a:r>
          </a:p>
        </p:txBody>
      </p:sp>
      <p:sp>
        <p:nvSpPr>
          <p:cNvPr id="1872" name="Slide Number"/>
          <p:cNvSpPr txBox="1">
            <a:spLocks noGrp="1"/>
          </p:cNvSpPr>
          <p:nvPr>
            <p:ph type="sldNum" sz="quarter" idx="2"/>
          </p:nvPr>
        </p:nvSpPr>
        <p:spPr>
          <a:xfrm>
            <a:off x="8736225" y="6180921"/>
            <a:ext cx="279881" cy="350861"/>
          </a:xfrm>
          <a:prstGeom prst="rect">
            <a:avLst/>
          </a:prstGeom>
        </p:spPr>
        <p:txBody>
          <a:bodyPr lIns="45718" tIns="45718" rIns="45718" bIns="45718" anchor="ctr"/>
          <a:lstStyle>
            <a:lvl1pPr algn="l" defTabSz="411480">
              <a:lnSpc>
                <a:spcPct val="140000"/>
              </a:lnSpc>
              <a:spcBef>
                <a:spcPts val="600"/>
              </a:spcBef>
              <a:defRPr sz="1200">
                <a:solidFill>
                  <a:srgbClr val="000000"/>
                </a:solidFill>
                <a:latin typeface="+mn-lt"/>
                <a:ea typeface="+mn-ea"/>
                <a:cs typeface="+mn-cs"/>
                <a:sym typeface="BentonSansF"/>
              </a:defRPr>
            </a:lvl1pPr>
          </a:lstStyle>
          <a:p>
            <a:fld id="{86CB4B4D-7CA3-9044-876B-883B54F8677D}" type="slidenum">
              <a:rPr/>
              <a:pPr/>
              <a:t>‹#›</a:t>
            </a:fld>
            <a:endParaRPr/>
          </a:p>
        </p:txBody>
      </p:sp>
    </p:spTree>
    <p:extLst>
      <p:ext uri="{BB962C8B-B14F-4D97-AF65-F5344CB8AC3E}">
        <p14:creationId xmlns:p14="http://schemas.microsoft.com/office/powerpoint/2010/main" val="3277707928"/>
      </p:ext>
    </p:extLst>
  </p:cSld>
  <p:clrMapOvr>
    <a:masterClrMapping/>
  </p:clrMapOvr>
  <p:transition spd="med"/>
</p:sldLayout>
</file>

<file path=ppt/slideLayouts/slideLayout147.xml><?xml version="1.0" encoding="utf-8"?>
<p:sldLayout xmlns:a="http://schemas.openxmlformats.org/drawingml/2006/main" xmlns:r="http://schemas.openxmlformats.org/officeDocument/2006/relationships" xmlns:p="http://schemas.openxmlformats.org/presentationml/2006/main" type="tx">
  <p:cSld name="Front Cover">
    <p:bg>
      <p:bgPr>
        <a:solidFill>
          <a:srgbClr val="000000"/>
        </a:solidFill>
        <a:effectLst/>
      </p:bgPr>
    </p:bg>
    <p:spTree>
      <p:nvGrpSpPr>
        <p:cNvPr id="1" name=""/>
        <p:cNvGrpSpPr/>
        <p:nvPr/>
      </p:nvGrpSpPr>
      <p:grpSpPr>
        <a:xfrm>
          <a:off x="0" y="0"/>
          <a:ext cx="0" cy="0"/>
          <a:chOff x="0" y="0"/>
          <a:chExt cx="0" cy="0"/>
        </a:xfrm>
      </p:grpSpPr>
      <p:sp>
        <p:nvSpPr>
          <p:cNvPr id="1879" name="Presentation title"/>
          <p:cNvSpPr>
            <a:spLocks noGrp="1"/>
          </p:cNvSpPr>
          <p:nvPr>
            <p:ph type="body" sz="quarter" idx="13"/>
          </p:nvPr>
        </p:nvSpPr>
        <p:spPr>
          <a:xfrm>
            <a:off x="792744" y="3698723"/>
            <a:ext cx="9933412" cy="923330"/>
          </a:xfrm>
          <a:prstGeom prst="rect">
            <a:avLst/>
          </a:prstGeom>
        </p:spPr>
        <p:txBody>
          <a:bodyPr lIns="0" tIns="0" rIns="0" bIns="0" anchor="t">
            <a:spAutoFit/>
          </a:bodyPr>
          <a:lstStyle>
            <a:lvl1pPr marL="0" indent="0" defTabSz="411480">
              <a:lnSpc>
                <a:spcPct val="80000"/>
              </a:lnSpc>
              <a:spcBef>
                <a:spcPts val="0"/>
              </a:spcBef>
              <a:buSzTx/>
              <a:buNone/>
              <a:defRPr sz="7500">
                <a:solidFill>
                  <a:schemeClr val="accent1">
                    <a:hueOff val="-11708571"/>
                    <a:satOff val="-92105"/>
                    <a:lumOff val="44705"/>
                  </a:schemeClr>
                </a:solidFill>
                <a:latin typeface="Quarto Bold"/>
                <a:ea typeface="Quarto Bold"/>
                <a:cs typeface="Quarto Bold"/>
                <a:sym typeface="Quarto Bold"/>
              </a:defRPr>
            </a:lvl1pPr>
          </a:lstStyle>
          <a:p>
            <a:r>
              <a:t>Presentation title</a:t>
            </a:r>
          </a:p>
        </p:txBody>
      </p:sp>
      <p:sp>
        <p:nvSpPr>
          <p:cNvPr id="1880" name="presentation subtitle"/>
          <p:cNvSpPr>
            <a:spLocks noGrp="1"/>
          </p:cNvSpPr>
          <p:nvPr>
            <p:ph type="body" sz="quarter" idx="14"/>
          </p:nvPr>
        </p:nvSpPr>
        <p:spPr>
          <a:xfrm>
            <a:off x="886521" y="3307409"/>
            <a:ext cx="2299669" cy="184666"/>
          </a:xfrm>
          <a:prstGeom prst="rect">
            <a:avLst/>
          </a:prstGeom>
        </p:spPr>
        <p:txBody>
          <a:bodyPr wrap="none" lIns="0" tIns="0" rIns="0" bIns="0" anchor="t">
            <a:spAutoFit/>
          </a:bodyPr>
          <a:lstStyle>
            <a:lvl1pPr marL="0" indent="0" defTabSz="411480">
              <a:spcBef>
                <a:spcPts val="0"/>
              </a:spcBef>
              <a:buSzTx/>
              <a:buNone/>
              <a:defRPr sz="1200" cap="all" spc="120">
                <a:solidFill>
                  <a:schemeClr val="accent1">
                    <a:hueOff val="-11708571"/>
                    <a:satOff val="-92105"/>
                    <a:lumOff val="44705"/>
                  </a:schemeClr>
                </a:solidFill>
                <a:latin typeface="BentonSansF Medium"/>
                <a:ea typeface="BentonSansF Medium"/>
                <a:cs typeface="BentonSansF Medium"/>
                <a:sym typeface="BentonSansF Medium"/>
              </a:defRPr>
            </a:lvl1pPr>
          </a:lstStyle>
          <a:p>
            <a:pPr>
              <a:defRPr>
                <a:solidFill>
                  <a:srgbClr val="000000"/>
                </a:solidFill>
              </a:defRPr>
            </a:pPr>
            <a:r>
              <a:rPr>
                <a:solidFill>
                  <a:schemeClr val="accent1">
                    <a:hueOff val="-11708571"/>
                    <a:satOff val="-92105"/>
                    <a:lumOff val="44705"/>
                  </a:schemeClr>
                </a:solidFill>
              </a:rPr>
              <a:t>presentation subtitle</a:t>
            </a:r>
          </a:p>
        </p:txBody>
      </p:sp>
      <p:sp>
        <p:nvSpPr>
          <p:cNvPr id="1881" name="Line"/>
          <p:cNvSpPr>
            <a:spLocks noGrp="1"/>
          </p:cNvSpPr>
          <p:nvPr>
            <p:ph type="body" sz="quarter" idx="15"/>
          </p:nvPr>
        </p:nvSpPr>
        <p:spPr>
          <a:xfrm>
            <a:off x="886521" y="5619585"/>
            <a:ext cx="662025" cy="1"/>
          </a:xfrm>
          <a:prstGeom prst="line">
            <a:avLst/>
          </a:prstGeom>
          <a:ln w="76200">
            <a:solidFill>
              <a:schemeClr val="accent1">
                <a:hueOff val="-11708571"/>
                <a:satOff val="-92105"/>
                <a:lumOff val="44705"/>
              </a:schemeClr>
            </a:solidFill>
          </a:ln>
        </p:spPr>
        <p:txBody>
          <a:bodyPr lIns="45718" tIns="45718" rIns="45718" bIns="45718" anchor="t">
            <a:noAutofit/>
          </a:bodyPr>
          <a:lstStyle>
            <a:lvl1pPr marL="0" indent="0">
              <a:spcBef>
                <a:spcPts val="1000"/>
              </a:spcBef>
              <a:buSzTx/>
              <a:buNone/>
              <a:defRPr sz="3000" cap="all" spc="300">
                <a:latin typeface="+mn-lt"/>
                <a:ea typeface="+mn-ea"/>
                <a:cs typeface="+mn-cs"/>
                <a:sym typeface="BentonSansF"/>
              </a:defRPr>
            </a:lvl1pPr>
          </a:lstStyle>
          <a:p>
            <a:pPr marL="0" indent="0">
              <a:spcBef>
                <a:spcPts val="2000"/>
              </a:spcBef>
              <a:buSzTx/>
              <a:buNone/>
              <a:defRPr sz="3000" cap="all" spc="300">
                <a:latin typeface="+mn-lt"/>
                <a:ea typeface="+mn-ea"/>
                <a:cs typeface="+mn-cs"/>
                <a:sym typeface="BentonSansF"/>
              </a:defRPr>
            </a:pPr>
            <a:endParaRPr/>
          </a:p>
        </p:txBody>
      </p:sp>
      <p:sp>
        <p:nvSpPr>
          <p:cNvPr id="1882" name="JANUARY 2019"/>
          <p:cNvSpPr>
            <a:spLocks noGrp="1"/>
          </p:cNvSpPr>
          <p:nvPr>
            <p:ph type="body" sz="quarter" idx="16"/>
          </p:nvPr>
        </p:nvSpPr>
        <p:spPr>
          <a:xfrm>
            <a:off x="886521" y="5131803"/>
            <a:ext cx="3282982" cy="153888"/>
          </a:xfrm>
          <a:prstGeom prst="rect">
            <a:avLst/>
          </a:prstGeom>
        </p:spPr>
        <p:txBody>
          <a:bodyPr lIns="0" tIns="0" rIns="0" bIns="0" anchor="t">
            <a:spAutoFit/>
          </a:bodyPr>
          <a:lstStyle>
            <a:lvl1pPr marL="0" indent="0" defTabSz="411480">
              <a:spcBef>
                <a:spcPts val="0"/>
              </a:spcBef>
              <a:buSzTx/>
              <a:buNone/>
              <a:defRPr sz="1000" cap="all" spc="100">
                <a:solidFill>
                  <a:schemeClr val="accent1">
                    <a:hueOff val="-11708571"/>
                    <a:satOff val="-92105"/>
                    <a:lumOff val="44705"/>
                  </a:schemeClr>
                </a:solidFill>
                <a:latin typeface="BentonSansF Medium"/>
                <a:ea typeface="BentonSansF Medium"/>
                <a:cs typeface="BentonSansF Medium"/>
                <a:sym typeface="BentonSansF Medium"/>
              </a:defRPr>
            </a:lvl1pPr>
          </a:lstStyle>
          <a:p>
            <a:pPr>
              <a:defRPr>
                <a:solidFill>
                  <a:srgbClr val="000000"/>
                </a:solidFill>
              </a:defRPr>
            </a:pPr>
            <a:r>
              <a:rPr>
                <a:solidFill>
                  <a:schemeClr val="accent1">
                    <a:hueOff val="-11708571"/>
                    <a:satOff val="-92105"/>
                    <a:lumOff val="44705"/>
                  </a:schemeClr>
                </a:solidFill>
              </a:rPr>
              <a:t>JANUARY 2019</a:t>
            </a:r>
          </a:p>
        </p:txBody>
      </p:sp>
      <p:pic>
        <p:nvPicPr>
          <p:cNvPr id="1883" name="image4.png" descr="image4.png"/>
          <p:cNvPicPr>
            <a:picLocks noChangeAspect="1"/>
          </p:cNvPicPr>
          <p:nvPr/>
        </p:nvPicPr>
        <p:blipFill>
          <a:blip r:embed="rId2"/>
          <a:stretch>
            <a:fillRect/>
          </a:stretch>
        </p:blipFill>
        <p:spPr>
          <a:xfrm>
            <a:off x="442384" y="6414569"/>
            <a:ext cx="443423" cy="443432"/>
          </a:xfrm>
          <a:prstGeom prst="rect">
            <a:avLst/>
          </a:prstGeom>
          <a:ln w="12700">
            <a:miter lim="400000"/>
          </a:ln>
        </p:spPr>
      </p:pic>
      <p:sp>
        <p:nvSpPr>
          <p:cNvPr id="1884" name="Slide Number"/>
          <p:cNvSpPr txBox="1">
            <a:spLocks noGrp="1"/>
          </p:cNvSpPr>
          <p:nvPr>
            <p:ph type="sldNum" sz="quarter" idx="2"/>
          </p:nvPr>
        </p:nvSpPr>
        <p:spPr>
          <a:xfrm>
            <a:off x="8549319" y="6264020"/>
            <a:ext cx="186907" cy="184662"/>
          </a:xfrm>
          <a:prstGeom prst="rect">
            <a:avLst/>
          </a:prstGeom>
        </p:spPr>
        <p:txBody>
          <a:bodyPr lIns="45718" tIns="45718" rIns="45718" bIns="45718" anchor="ctr"/>
          <a:lstStyle>
            <a:lvl1pPr defTabSz="914216">
              <a:defRPr sz="600">
                <a:solidFill>
                  <a:srgbClr val="7F7F7F"/>
                </a:solidFill>
                <a:latin typeface="+mn-lt"/>
                <a:ea typeface="+mn-ea"/>
                <a:cs typeface="+mn-cs"/>
                <a:sym typeface="BentonSansF"/>
              </a:defRPr>
            </a:lvl1pPr>
          </a:lstStyle>
          <a:p>
            <a:fld id="{86CB4B4D-7CA3-9044-876B-883B54F8677D}" type="slidenum">
              <a:rPr/>
              <a:pPr/>
              <a:t>‹#›</a:t>
            </a:fld>
            <a:endParaRPr/>
          </a:p>
        </p:txBody>
      </p:sp>
    </p:spTree>
    <p:extLst>
      <p:ext uri="{BB962C8B-B14F-4D97-AF65-F5344CB8AC3E}">
        <p14:creationId xmlns:p14="http://schemas.microsoft.com/office/powerpoint/2010/main" val="1204613131"/>
      </p:ext>
    </p:extLst>
  </p:cSld>
  <p:clrMapOvr>
    <a:masterClrMapping/>
  </p:clrMapOvr>
  <p:transition spd="med"/>
</p:sldLayout>
</file>

<file path=ppt/slideLayouts/slideLayout148.xml><?xml version="1.0" encoding="utf-8"?>
<p:sldLayout xmlns:a="http://schemas.openxmlformats.org/drawingml/2006/main" xmlns:r="http://schemas.openxmlformats.org/officeDocument/2006/relationships" xmlns:p="http://schemas.openxmlformats.org/presentationml/2006/main" type="tx">
  <p:cSld name="2_Large intro statement">
    <p:spTree>
      <p:nvGrpSpPr>
        <p:cNvPr id="1" name=""/>
        <p:cNvGrpSpPr/>
        <p:nvPr/>
      </p:nvGrpSpPr>
      <p:grpSpPr>
        <a:xfrm>
          <a:off x="0" y="0"/>
          <a:ext cx="0" cy="0"/>
          <a:chOff x="0" y="0"/>
          <a:chExt cx="0" cy="0"/>
        </a:xfrm>
      </p:grpSpPr>
      <p:pic>
        <p:nvPicPr>
          <p:cNvPr id="1891" name="image4.png" descr="image4.png"/>
          <p:cNvPicPr>
            <a:picLocks noChangeAspect="1"/>
          </p:cNvPicPr>
          <p:nvPr/>
        </p:nvPicPr>
        <p:blipFill>
          <a:blip r:embed="rId2"/>
          <a:stretch>
            <a:fillRect/>
          </a:stretch>
        </p:blipFill>
        <p:spPr>
          <a:xfrm>
            <a:off x="442384" y="6414569"/>
            <a:ext cx="443423" cy="443432"/>
          </a:xfrm>
          <a:prstGeom prst="rect">
            <a:avLst/>
          </a:prstGeom>
          <a:ln w="12700">
            <a:miter lim="400000"/>
          </a:ln>
        </p:spPr>
      </p:pic>
      <p:sp>
        <p:nvSpPr>
          <p:cNvPr id="1892" name="Line"/>
          <p:cNvSpPr>
            <a:spLocks noGrp="1"/>
          </p:cNvSpPr>
          <p:nvPr>
            <p:ph type="body" sz="quarter" idx="13"/>
          </p:nvPr>
        </p:nvSpPr>
        <p:spPr>
          <a:xfrm>
            <a:off x="890752" y="3980360"/>
            <a:ext cx="655674" cy="1"/>
          </a:xfrm>
          <a:prstGeom prst="line">
            <a:avLst/>
          </a:prstGeom>
          <a:ln w="76200">
            <a:solidFill>
              <a:schemeClr val="accent4">
                <a:hueOff val="-1908433"/>
                <a:satOff val="-100000"/>
                <a:lumOff val="28823"/>
              </a:schemeClr>
            </a:solidFill>
          </a:ln>
        </p:spPr>
        <p:txBody>
          <a:bodyPr lIns="45718" tIns="45718" rIns="45718" bIns="45718" anchor="t">
            <a:noAutofit/>
          </a:bodyPr>
          <a:lstStyle>
            <a:lvl1pPr marL="0" indent="0">
              <a:lnSpc>
                <a:spcPct val="140000"/>
              </a:lnSpc>
              <a:spcBef>
                <a:spcPts val="1000"/>
              </a:spcBef>
              <a:buSzTx/>
              <a:buNone/>
              <a:defRPr sz="3000">
                <a:latin typeface="+mn-lt"/>
                <a:ea typeface="+mn-ea"/>
                <a:cs typeface="+mn-cs"/>
                <a:sym typeface="BentonSansF"/>
              </a:defRPr>
            </a:lvl1pPr>
          </a:lstStyle>
          <a:p>
            <a:pPr marL="0" indent="0">
              <a:lnSpc>
                <a:spcPct val="140000"/>
              </a:lnSpc>
              <a:spcBef>
                <a:spcPts val="2000"/>
              </a:spcBef>
              <a:buSzTx/>
              <a:buNone/>
              <a:defRPr sz="3000">
                <a:latin typeface="+mn-lt"/>
                <a:ea typeface="+mn-ea"/>
                <a:cs typeface="+mn-cs"/>
                <a:sym typeface="BentonSansF"/>
              </a:defRPr>
            </a:pPr>
            <a:endParaRPr/>
          </a:p>
        </p:txBody>
      </p:sp>
      <p:sp>
        <p:nvSpPr>
          <p:cNvPr id="1893" name="Text"/>
          <p:cNvSpPr txBox="1">
            <a:spLocks noGrp="1"/>
          </p:cNvSpPr>
          <p:nvPr>
            <p:ph type="body" sz="quarter" idx="14"/>
          </p:nvPr>
        </p:nvSpPr>
        <p:spPr>
          <a:xfrm>
            <a:off x="11630698" y="6548755"/>
            <a:ext cx="94578" cy="92333"/>
          </a:xfrm>
          <a:prstGeom prst="rect">
            <a:avLst/>
          </a:prstGeom>
        </p:spPr>
        <p:txBody>
          <a:bodyPr wrap="none" lIns="0" tIns="0" rIns="0" bIns="0" anchor="t">
            <a:spAutoFit/>
          </a:bodyPr>
          <a:lstStyle>
            <a:lvl1pPr marL="0" indent="0" algn="r">
              <a:spcBef>
                <a:spcPts val="0"/>
              </a:spcBef>
              <a:buSzTx/>
              <a:buNone/>
              <a:defRPr sz="600" cap="all">
                <a:solidFill>
                  <a:srgbClr val="A6AAA9"/>
                </a:solidFill>
                <a:latin typeface="BentonSansF Medium"/>
                <a:ea typeface="BentonSansF Medium"/>
                <a:cs typeface="BentonSansF Medium"/>
                <a:sym typeface="BentonSansF Medium"/>
              </a:defRPr>
            </a:lvl1pPr>
          </a:lstStyle>
          <a:p>
            <a:fld id="{86CB4B4D-7CA3-9044-876B-883B54F8677D}" type="slidenum">
              <a:t>‹#›</a:t>
            </a:fld>
            <a:endParaRPr/>
          </a:p>
        </p:txBody>
      </p:sp>
      <p:sp>
        <p:nvSpPr>
          <p:cNvPr id="1894" name="SECTION"/>
          <p:cNvSpPr>
            <a:spLocks noGrp="1"/>
          </p:cNvSpPr>
          <p:nvPr>
            <p:ph type="body" sz="quarter" idx="15"/>
          </p:nvPr>
        </p:nvSpPr>
        <p:spPr>
          <a:xfrm>
            <a:off x="890752" y="662082"/>
            <a:ext cx="3250388" cy="153888"/>
          </a:xfrm>
          <a:prstGeom prst="rect">
            <a:avLst/>
          </a:prstGeom>
        </p:spPr>
        <p:txBody>
          <a:bodyPr lIns="0" tIns="0" rIns="0" bIns="0" anchor="t">
            <a:spAutoFit/>
          </a:bodyPr>
          <a:lstStyle>
            <a:lvl1pPr marL="0" indent="0" defTabSz="411480">
              <a:spcBef>
                <a:spcPts val="0"/>
              </a:spcBef>
              <a:buSzTx/>
              <a:buNone/>
              <a:defRPr sz="1000" cap="all" spc="100">
                <a:latin typeface="BentonSansF Medium"/>
                <a:ea typeface="BentonSansF Medium"/>
                <a:cs typeface="BentonSansF Medium"/>
                <a:sym typeface="BentonSansF Medium"/>
              </a:defRPr>
            </a:lvl1pPr>
          </a:lstStyle>
          <a:p>
            <a:r>
              <a:t>SECTION</a:t>
            </a:r>
          </a:p>
        </p:txBody>
      </p:sp>
      <p:sp>
        <p:nvSpPr>
          <p:cNvPr id="1895" name="Introduction statement lorem smet in alerno repre erit inaet voluptate"/>
          <p:cNvSpPr>
            <a:spLocks noGrp="1"/>
          </p:cNvSpPr>
          <p:nvPr>
            <p:ph type="body" sz="quarter" idx="16"/>
          </p:nvPr>
        </p:nvSpPr>
        <p:spPr>
          <a:xfrm>
            <a:off x="888187" y="1094827"/>
            <a:ext cx="5218978" cy="1329595"/>
          </a:xfrm>
          <a:prstGeom prst="rect">
            <a:avLst/>
          </a:prstGeom>
        </p:spPr>
        <p:txBody>
          <a:bodyPr lIns="0" tIns="0" rIns="0" bIns="0" anchor="t">
            <a:spAutoFit/>
          </a:bodyPr>
          <a:lstStyle>
            <a:lvl1pPr marL="0" indent="0" defTabSz="641350">
              <a:lnSpc>
                <a:spcPct val="80000"/>
              </a:lnSpc>
              <a:spcBef>
                <a:spcPts val="0"/>
              </a:spcBef>
              <a:buSzTx/>
              <a:buNone/>
              <a:defRPr sz="3600" spc="36">
                <a:solidFill>
                  <a:srgbClr val="424242"/>
                </a:solidFill>
                <a:uFill>
                  <a:solidFill>
                    <a:srgbClr val="000000"/>
                  </a:solidFill>
                </a:uFill>
                <a:latin typeface="Quarto Bold"/>
                <a:ea typeface="Quarto Bold"/>
                <a:cs typeface="Quarto Bold"/>
                <a:sym typeface="Quarto Bold"/>
              </a:defRPr>
            </a:lvl1pPr>
          </a:lstStyle>
          <a:p>
            <a:r>
              <a:t>Introduction statement lorem smet in alerno repre erit inaet voluptate</a:t>
            </a:r>
          </a:p>
        </p:txBody>
      </p:sp>
      <p:sp>
        <p:nvSpPr>
          <p:cNvPr id="1896" name="---"/>
          <p:cNvSpPr/>
          <p:nvPr/>
        </p:nvSpPr>
        <p:spPr>
          <a:xfrm>
            <a:off x="10002627" y="6548755"/>
            <a:ext cx="122726" cy="92333"/>
          </a:xfrm>
          <a:prstGeom prst="rect">
            <a:avLst/>
          </a:prstGeom>
          <a:ln w="12700">
            <a:miter lim="400000"/>
          </a:ln>
          <a:extLst>
            <a:ext uri="{C572A759-6A51-4108-AA02-DFA0A04FC94B}">
              <ma14:wrappingTextBoxFlag xmlns="" xmlns:ma14="http://schemas.microsoft.com/office/mac/drawingml/2011/main" val="1"/>
            </a:ext>
          </a:extLst>
        </p:spPr>
        <p:txBody>
          <a:bodyPr wrap="none" lIns="0" tIns="0" rIns="0" bIns="0">
            <a:spAutoFit/>
          </a:bodyPr>
          <a:lstStyle>
            <a:lvl1pPr marR="0">
              <a:lnSpc>
                <a:spcPct val="100000"/>
              </a:lnSpc>
              <a:defRPr sz="1200" cap="all" spc="119">
                <a:solidFill>
                  <a:srgbClr val="A6AAA9"/>
                </a:solidFill>
                <a:uFill>
                  <a:solidFill>
                    <a:srgbClr val="919191"/>
                  </a:solidFill>
                </a:uFill>
                <a:latin typeface="BentonSansF Medium"/>
                <a:ea typeface="BentonSansF Medium"/>
                <a:cs typeface="BentonSansF Medium"/>
                <a:sym typeface="BentonSansF Medium"/>
              </a:defRPr>
            </a:lvl1pPr>
          </a:lstStyle>
          <a:p>
            <a:pPr hangingPunct="0"/>
            <a:r>
              <a:rPr sz="600" kern="0"/>
              <a:t>---</a:t>
            </a:r>
          </a:p>
        </p:txBody>
      </p:sp>
      <p:sp>
        <p:nvSpPr>
          <p:cNvPr id="1897" name="Slide Number"/>
          <p:cNvSpPr txBox="1">
            <a:spLocks noGrp="1"/>
          </p:cNvSpPr>
          <p:nvPr>
            <p:ph type="sldNum" sz="quarter" idx="2"/>
          </p:nvPr>
        </p:nvSpPr>
        <p:spPr>
          <a:xfrm>
            <a:off x="8736225" y="6180921"/>
            <a:ext cx="279881" cy="350861"/>
          </a:xfrm>
          <a:prstGeom prst="rect">
            <a:avLst/>
          </a:prstGeom>
        </p:spPr>
        <p:txBody>
          <a:bodyPr lIns="45718" tIns="45718" rIns="45718" bIns="45718" anchor="ctr"/>
          <a:lstStyle>
            <a:lvl1pPr algn="l" defTabSz="411480">
              <a:lnSpc>
                <a:spcPct val="140000"/>
              </a:lnSpc>
              <a:spcBef>
                <a:spcPts val="600"/>
              </a:spcBef>
              <a:defRPr sz="1200">
                <a:solidFill>
                  <a:srgbClr val="000000"/>
                </a:solidFill>
                <a:latin typeface="+mn-lt"/>
                <a:ea typeface="+mn-ea"/>
                <a:cs typeface="+mn-cs"/>
                <a:sym typeface="BentonSansF"/>
              </a:defRPr>
            </a:lvl1pPr>
          </a:lstStyle>
          <a:p>
            <a:fld id="{86CB4B4D-7CA3-9044-876B-883B54F8677D}" type="slidenum">
              <a:rPr/>
              <a:pPr/>
              <a:t>‹#›</a:t>
            </a:fld>
            <a:endParaRPr/>
          </a:p>
        </p:txBody>
      </p:sp>
    </p:spTree>
    <p:extLst>
      <p:ext uri="{BB962C8B-B14F-4D97-AF65-F5344CB8AC3E}">
        <p14:creationId xmlns:p14="http://schemas.microsoft.com/office/powerpoint/2010/main" val="3594785975"/>
      </p:ext>
    </p:extLst>
  </p:cSld>
  <p:clrMapOvr>
    <a:masterClrMapping/>
  </p:clrMapOvr>
  <p:transition spd="med"/>
</p:sldLayout>
</file>

<file path=ppt/slideLayouts/slideLayout149.xml><?xml version="1.0" encoding="utf-8"?>
<p:sldLayout xmlns:a="http://schemas.openxmlformats.org/drawingml/2006/main" xmlns:r="http://schemas.openxmlformats.org/officeDocument/2006/relationships" xmlns:p="http://schemas.openxmlformats.org/presentationml/2006/main" type="tx">
  <p:cSld name="5_Blank with footer">
    <p:spTree>
      <p:nvGrpSpPr>
        <p:cNvPr id="1" name=""/>
        <p:cNvGrpSpPr/>
        <p:nvPr/>
      </p:nvGrpSpPr>
      <p:grpSpPr>
        <a:xfrm>
          <a:off x="0" y="0"/>
          <a:ext cx="0" cy="0"/>
          <a:chOff x="0" y="0"/>
          <a:chExt cx="0" cy="0"/>
        </a:xfrm>
      </p:grpSpPr>
      <p:sp>
        <p:nvSpPr>
          <p:cNvPr id="1904" name="Text"/>
          <p:cNvSpPr txBox="1">
            <a:spLocks noGrp="1"/>
          </p:cNvSpPr>
          <p:nvPr>
            <p:ph type="body" sz="quarter" idx="13"/>
          </p:nvPr>
        </p:nvSpPr>
        <p:spPr>
          <a:xfrm>
            <a:off x="11630698" y="6548755"/>
            <a:ext cx="94578" cy="92333"/>
          </a:xfrm>
          <a:prstGeom prst="rect">
            <a:avLst/>
          </a:prstGeom>
        </p:spPr>
        <p:txBody>
          <a:bodyPr wrap="none" lIns="0" tIns="0" rIns="0" bIns="0" anchor="t">
            <a:spAutoFit/>
          </a:bodyPr>
          <a:lstStyle>
            <a:lvl1pPr marL="0" indent="0" algn="r">
              <a:spcBef>
                <a:spcPts val="0"/>
              </a:spcBef>
              <a:buSzTx/>
              <a:buNone/>
              <a:defRPr sz="600" cap="all">
                <a:solidFill>
                  <a:srgbClr val="A6AAA9"/>
                </a:solidFill>
                <a:latin typeface="BentonSansF Medium"/>
                <a:ea typeface="BentonSansF Medium"/>
                <a:cs typeface="BentonSansF Medium"/>
                <a:sym typeface="BentonSansF Medium"/>
              </a:defRPr>
            </a:lvl1pPr>
          </a:lstStyle>
          <a:p>
            <a:fld id="{86CB4B4D-7CA3-9044-876B-883B54F8677D}" type="slidenum">
              <a:t>‹#›</a:t>
            </a:fld>
            <a:endParaRPr/>
          </a:p>
        </p:txBody>
      </p:sp>
      <p:pic>
        <p:nvPicPr>
          <p:cNvPr id="1905" name="Image" descr="Image"/>
          <p:cNvPicPr>
            <a:picLocks noChangeAspect="1"/>
          </p:cNvPicPr>
          <p:nvPr/>
        </p:nvPicPr>
        <p:blipFill>
          <a:blip r:embed="rId2"/>
          <a:stretch>
            <a:fillRect/>
          </a:stretch>
        </p:blipFill>
        <p:spPr>
          <a:xfrm>
            <a:off x="442384" y="6414569"/>
            <a:ext cx="443423" cy="443432"/>
          </a:xfrm>
          <a:prstGeom prst="rect">
            <a:avLst/>
          </a:prstGeom>
          <a:ln w="12700">
            <a:miter lim="400000"/>
          </a:ln>
        </p:spPr>
      </p:pic>
      <p:sp>
        <p:nvSpPr>
          <p:cNvPr id="1906" name="primary footer"/>
          <p:cNvSpPr>
            <a:spLocks noGrp="1"/>
          </p:cNvSpPr>
          <p:nvPr>
            <p:ph type="body" sz="quarter" idx="14"/>
          </p:nvPr>
        </p:nvSpPr>
        <p:spPr>
          <a:xfrm>
            <a:off x="10002627" y="6548755"/>
            <a:ext cx="798617" cy="92333"/>
          </a:xfrm>
          <a:prstGeom prst="rect">
            <a:avLst/>
          </a:prstGeom>
        </p:spPr>
        <p:txBody>
          <a:bodyPr wrap="none" lIns="0" tIns="0" rIns="0" bIns="0" anchor="t">
            <a:spAutoFit/>
          </a:bodyPr>
          <a:lstStyle>
            <a:lvl1pPr marL="0" indent="0" defTabSz="457200">
              <a:spcBef>
                <a:spcPts val="0"/>
              </a:spcBef>
              <a:buSzTx/>
              <a:buNone/>
              <a:defRPr sz="600" cap="all" spc="60">
                <a:solidFill>
                  <a:srgbClr val="A6AAA9"/>
                </a:solidFill>
                <a:uFill>
                  <a:solidFill>
                    <a:srgbClr val="919191"/>
                  </a:solidFill>
                </a:uFill>
                <a:latin typeface="BentonSansF Medium"/>
                <a:ea typeface="BentonSansF Medium"/>
                <a:cs typeface="BentonSansF Medium"/>
                <a:sym typeface="BentonSansF Medium"/>
              </a:defRPr>
            </a:lvl1pPr>
          </a:lstStyle>
          <a:p>
            <a:pPr defTabSz="914400"/>
            <a:r>
              <a:t>primary footer</a:t>
            </a:r>
          </a:p>
        </p:txBody>
      </p:sp>
      <p:sp>
        <p:nvSpPr>
          <p:cNvPr id="1907" name="secondary footer"/>
          <p:cNvSpPr>
            <a:spLocks noGrp="1"/>
          </p:cNvSpPr>
          <p:nvPr>
            <p:ph type="body" sz="quarter" idx="15"/>
          </p:nvPr>
        </p:nvSpPr>
        <p:spPr>
          <a:xfrm>
            <a:off x="8701617" y="6548755"/>
            <a:ext cx="951864" cy="92333"/>
          </a:xfrm>
          <a:prstGeom prst="rect">
            <a:avLst/>
          </a:prstGeom>
        </p:spPr>
        <p:txBody>
          <a:bodyPr wrap="none" lIns="0" tIns="0" rIns="0" bIns="0" anchor="t">
            <a:spAutoFit/>
          </a:bodyPr>
          <a:lstStyle>
            <a:lvl1pPr marL="0" indent="0" defTabSz="457200">
              <a:spcBef>
                <a:spcPts val="0"/>
              </a:spcBef>
              <a:buSzTx/>
              <a:buNone/>
              <a:defRPr sz="600" cap="all" spc="60">
                <a:solidFill>
                  <a:srgbClr val="A6AAA9"/>
                </a:solidFill>
                <a:uFill>
                  <a:solidFill>
                    <a:srgbClr val="919191"/>
                  </a:solidFill>
                </a:uFill>
                <a:latin typeface="BentonSansF Medium"/>
                <a:ea typeface="BentonSansF Medium"/>
                <a:cs typeface="BentonSansF Medium"/>
                <a:sym typeface="BentonSansF Medium"/>
              </a:defRPr>
            </a:lvl1pPr>
          </a:lstStyle>
          <a:p>
            <a:pPr defTabSz="914400"/>
            <a:r>
              <a:t>secondary footer</a:t>
            </a:r>
          </a:p>
        </p:txBody>
      </p:sp>
      <p:sp>
        <p:nvSpPr>
          <p:cNvPr id="1908" name="SECTION"/>
          <p:cNvSpPr>
            <a:spLocks noGrp="1"/>
          </p:cNvSpPr>
          <p:nvPr>
            <p:ph type="body" sz="quarter" idx="16"/>
          </p:nvPr>
        </p:nvSpPr>
        <p:spPr>
          <a:xfrm>
            <a:off x="884402" y="662082"/>
            <a:ext cx="3250388" cy="153888"/>
          </a:xfrm>
          <a:prstGeom prst="rect">
            <a:avLst/>
          </a:prstGeom>
        </p:spPr>
        <p:txBody>
          <a:bodyPr lIns="0" tIns="0" rIns="0" bIns="0" anchor="t">
            <a:spAutoFit/>
          </a:bodyPr>
          <a:lstStyle>
            <a:lvl1pPr marL="0" indent="0" defTabSz="411480">
              <a:spcBef>
                <a:spcPts val="0"/>
              </a:spcBef>
              <a:buSzTx/>
              <a:buNone/>
              <a:defRPr sz="1000" cap="all" spc="100">
                <a:latin typeface="BentonSansF Medium"/>
                <a:ea typeface="BentonSansF Medium"/>
                <a:cs typeface="BentonSansF Medium"/>
                <a:sym typeface="BentonSansF Medium"/>
              </a:defRPr>
            </a:lvl1pPr>
          </a:lstStyle>
          <a:p>
            <a:r>
              <a:t>SECTION</a:t>
            </a:r>
          </a:p>
        </p:txBody>
      </p:sp>
      <p:sp>
        <p:nvSpPr>
          <p:cNvPr id="1909" name="Slide Number"/>
          <p:cNvSpPr txBox="1">
            <a:spLocks noGrp="1"/>
          </p:cNvSpPr>
          <p:nvPr>
            <p:ph type="sldNum" sz="quarter" idx="2"/>
          </p:nvPr>
        </p:nvSpPr>
        <p:spPr>
          <a:xfrm>
            <a:off x="8736225" y="6217854"/>
            <a:ext cx="326047" cy="276995"/>
          </a:xfrm>
          <a:prstGeom prst="rect">
            <a:avLst/>
          </a:prstGeom>
        </p:spPr>
        <p:txBody>
          <a:bodyPr lIns="45718" tIns="45718" rIns="45718" bIns="45718" anchor="ctr"/>
          <a:lstStyle>
            <a:lvl1pPr algn="l" defTabSz="914216">
              <a:defRPr sz="1200" cap="all" spc="120">
                <a:solidFill>
                  <a:srgbClr val="7F7F7F"/>
                </a:solidFill>
                <a:latin typeface="+mn-lt"/>
                <a:ea typeface="+mn-ea"/>
                <a:cs typeface="+mn-cs"/>
                <a:sym typeface="BentonSansF"/>
              </a:defRPr>
            </a:lvl1pPr>
          </a:lstStyle>
          <a:p>
            <a:fld id="{86CB4B4D-7CA3-9044-876B-883B54F8677D}" type="slidenum">
              <a:rPr/>
              <a:pPr/>
              <a:t>‹#›</a:t>
            </a:fld>
            <a:endParaRPr/>
          </a:p>
        </p:txBody>
      </p:sp>
    </p:spTree>
    <p:extLst>
      <p:ext uri="{BB962C8B-B14F-4D97-AF65-F5344CB8AC3E}">
        <p14:creationId xmlns:p14="http://schemas.microsoft.com/office/powerpoint/2010/main" val="202453435"/>
      </p:ext>
    </p:extLst>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0E534AE-2CF6-4D9A-9A8C-3E1A21A611AC}" type="datetimeFigureOut">
              <a:rPr lang="en-US" smtClean="0">
                <a:solidFill>
                  <a:prstClr val="black">
                    <a:tint val="75000"/>
                  </a:prstClr>
                </a:solidFill>
              </a:rPr>
              <a:pPr/>
              <a:t>12/29/2021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2C77590-1488-4181-AD82-CB023E37F1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95029922"/>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tx">
  <p:cSld name="Closer v.4">
    <p:bg>
      <p:bgPr>
        <a:solidFill>
          <a:srgbClr val="000000"/>
        </a:solidFill>
        <a:effectLst/>
      </p:bgPr>
    </p:bg>
    <p:spTree>
      <p:nvGrpSpPr>
        <p:cNvPr id="1" name=""/>
        <p:cNvGrpSpPr/>
        <p:nvPr/>
      </p:nvGrpSpPr>
      <p:grpSpPr>
        <a:xfrm>
          <a:off x="0" y="0"/>
          <a:ext cx="0" cy="0"/>
          <a:chOff x="0" y="0"/>
          <a:chExt cx="0" cy="0"/>
        </a:xfrm>
      </p:grpSpPr>
      <p:sp>
        <p:nvSpPr>
          <p:cNvPr id="1916" name="© frog design inc."/>
          <p:cNvSpPr/>
          <p:nvPr/>
        </p:nvSpPr>
        <p:spPr>
          <a:xfrm>
            <a:off x="10824370" y="6544733"/>
            <a:ext cx="1320781" cy="92333"/>
          </a:xfrm>
          <a:prstGeom prst="rect">
            <a:avLst/>
          </a:prstGeom>
          <a:ln w="12700">
            <a:miter lim="400000"/>
          </a:ln>
          <a:extLst>
            <a:ext uri="{C572A759-6A51-4108-AA02-DFA0A04FC94B}">
              <ma14:wrappingTextBoxFlag xmlns="" xmlns:ma14="http://schemas.microsoft.com/office/mac/drawingml/2011/main" val="1"/>
            </a:ext>
          </a:extLst>
        </p:spPr>
        <p:txBody>
          <a:bodyPr lIns="0" tIns="0" rIns="0" bIns="0">
            <a:spAutoFit/>
          </a:bodyPr>
          <a:lstStyle>
            <a:lvl1pPr marR="0">
              <a:lnSpc>
                <a:spcPct val="100000"/>
              </a:lnSpc>
              <a:defRPr sz="1200" cap="all" spc="119">
                <a:solidFill>
                  <a:schemeClr val="accent1">
                    <a:hueOff val="-11708571"/>
                    <a:satOff val="-92105"/>
                    <a:lumOff val="44705"/>
                  </a:schemeClr>
                </a:solidFill>
                <a:uFill>
                  <a:solidFill>
                    <a:srgbClr val="919191"/>
                  </a:solidFill>
                </a:uFill>
                <a:latin typeface="BentonSansF Medium"/>
                <a:ea typeface="BentonSansF Medium"/>
                <a:cs typeface="BentonSansF Medium"/>
                <a:sym typeface="BentonSansF Medium"/>
              </a:defRPr>
            </a:lvl1pPr>
          </a:lstStyle>
          <a:p>
            <a:pPr hangingPunct="0">
              <a:defRPr>
                <a:solidFill>
                  <a:srgbClr val="A6AAA9"/>
                </a:solidFill>
              </a:defRPr>
            </a:pPr>
            <a:r>
              <a:rPr sz="600" kern="0">
                <a:solidFill>
                  <a:srgbClr val="24C1F6">
                    <a:hueOff val="-11708571"/>
                    <a:satOff val="-92105"/>
                    <a:lumOff val="44705"/>
                  </a:srgbClr>
                </a:solidFill>
              </a:rPr>
              <a:t>© frog design inc.</a:t>
            </a:r>
          </a:p>
        </p:txBody>
      </p:sp>
      <p:pic>
        <p:nvPicPr>
          <p:cNvPr id="1917" name="Image" descr="Image"/>
          <p:cNvPicPr>
            <a:picLocks noChangeAspect="1"/>
          </p:cNvPicPr>
          <p:nvPr/>
        </p:nvPicPr>
        <p:blipFill>
          <a:blip r:embed="rId2"/>
          <a:stretch>
            <a:fillRect/>
          </a:stretch>
        </p:blipFill>
        <p:spPr>
          <a:xfrm>
            <a:off x="5272044" y="3011522"/>
            <a:ext cx="1320782" cy="834956"/>
          </a:xfrm>
          <a:prstGeom prst="rect">
            <a:avLst/>
          </a:prstGeom>
          <a:ln w="12700">
            <a:miter lim="400000"/>
          </a:ln>
        </p:spPr>
      </p:pic>
      <p:sp>
        <p:nvSpPr>
          <p:cNvPr id="1918" name="frog is a company of altran"/>
          <p:cNvSpPr/>
          <p:nvPr/>
        </p:nvSpPr>
        <p:spPr>
          <a:xfrm>
            <a:off x="442384" y="6544733"/>
            <a:ext cx="2301460" cy="92333"/>
          </a:xfrm>
          <a:prstGeom prst="rect">
            <a:avLst/>
          </a:prstGeom>
          <a:ln w="12700">
            <a:miter lim="400000"/>
          </a:ln>
          <a:extLst>
            <a:ext uri="{C572A759-6A51-4108-AA02-DFA0A04FC94B}">
              <ma14:wrappingTextBoxFlag xmlns="" xmlns:ma14="http://schemas.microsoft.com/office/mac/drawingml/2011/main" val="1"/>
            </a:ext>
          </a:extLst>
        </p:spPr>
        <p:txBody>
          <a:bodyPr lIns="0" tIns="0" rIns="0" bIns="0">
            <a:spAutoFit/>
          </a:bodyPr>
          <a:lstStyle>
            <a:lvl1pPr marR="0">
              <a:lnSpc>
                <a:spcPct val="100000"/>
              </a:lnSpc>
              <a:defRPr sz="1200" cap="all" spc="119">
                <a:solidFill>
                  <a:schemeClr val="accent1">
                    <a:hueOff val="-11708571"/>
                    <a:satOff val="-92105"/>
                    <a:lumOff val="44705"/>
                  </a:schemeClr>
                </a:solidFill>
                <a:uFill>
                  <a:solidFill>
                    <a:srgbClr val="919191"/>
                  </a:solidFill>
                </a:uFill>
                <a:latin typeface="BentonSansF Medium"/>
                <a:ea typeface="BentonSansF Medium"/>
                <a:cs typeface="BentonSansF Medium"/>
                <a:sym typeface="BentonSansF Medium"/>
              </a:defRPr>
            </a:lvl1pPr>
          </a:lstStyle>
          <a:p>
            <a:pPr hangingPunct="0">
              <a:defRPr>
                <a:solidFill>
                  <a:srgbClr val="A6AAA9"/>
                </a:solidFill>
              </a:defRPr>
            </a:pPr>
            <a:r>
              <a:rPr sz="600" kern="0">
                <a:solidFill>
                  <a:srgbClr val="24C1F6">
                    <a:hueOff val="-11708571"/>
                    <a:satOff val="-92105"/>
                    <a:lumOff val="44705"/>
                  </a:srgbClr>
                </a:solidFill>
              </a:rPr>
              <a:t>frog is a company of altran</a:t>
            </a:r>
          </a:p>
        </p:txBody>
      </p:sp>
      <p:sp>
        <p:nvSpPr>
          <p:cNvPr id="1919" name="Slide Number"/>
          <p:cNvSpPr txBox="1">
            <a:spLocks noGrp="1"/>
          </p:cNvSpPr>
          <p:nvPr>
            <p:ph type="sldNum" sz="quarter" idx="2"/>
          </p:nvPr>
        </p:nvSpPr>
        <p:spPr>
          <a:xfrm>
            <a:off x="8736225" y="6180921"/>
            <a:ext cx="279881" cy="350861"/>
          </a:xfrm>
          <a:prstGeom prst="rect">
            <a:avLst/>
          </a:prstGeom>
        </p:spPr>
        <p:txBody>
          <a:bodyPr lIns="45718" tIns="45718" rIns="45718" bIns="45718" anchor="ctr"/>
          <a:lstStyle>
            <a:lvl1pPr algn="l" defTabSz="411480">
              <a:lnSpc>
                <a:spcPct val="140000"/>
              </a:lnSpc>
              <a:spcBef>
                <a:spcPts val="600"/>
              </a:spcBef>
              <a:defRPr sz="1200">
                <a:solidFill>
                  <a:srgbClr val="000000"/>
                </a:solidFill>
                <a:latin typeface="+mn-lt"/>
                <a:ea typeface="+mn-ea"/>
                <a:cs typeface="+mn-cs"/>
                <a:sym typeface="BentonSansF"/>
              </a:defRPr>
            </a:lvl1pPr>
          </a:lstStyle>
          <a:p>
            <a:fld id="{86CB4B4D-7CA3-9044-876B-883B54F8677D}" type="slidenum">
              <a:rPr/>
              <a:pPr/>
              <a:t>‹#›</a:t>
            </a:fld>
            <a:endParaRPr/>
          </a:p>
        </p:txBody>
      </p:sp>
    </p:spTree>
    <p:extLst>
      <p:ext uri="{BB962C8B-B14F-4D97-AF65-F5344CB8AC3E}">
        <p14:creationId xmlns:p14="http://schemas.microsoft.com/office/powerpoint/2010/main" val="3114132686"/>
      </p:ext>
    </p:extLst>
  </p:cSld>
  <p:clrMapOvr>
    <a:masterClrMapping/>
  </p:clrMapOvr>
  <p:transition spd="med"/>
</p:sldLayout>
</file>

<file path=ppt/slideLayouts/slideLayout151.xml><?xml version="1.0" encoding="utf-8"?>
<p:sldLayout xmlns:a="http://schemas.openxmlformats.org/drawingml/2006/main" xmlns:r="http://schemas.openxmlformats.org/officeDocument/2006/relationships" xmlns:p="http://schemas.openxmlformats.org/presentationml/2006/main" type="tx">
  <p:cSld name="1_Image">
    <p:spTree>
      <p:nvGrpSpPr>
        <p:cNvPr id="1" name=""/>
        <p:cNvGrpSpPr/>
        <p:nvPr/>
      </p:nvGrpSpPr>
      <p:grpSpPr>
        <a:xfrm>
          <a:off x="0" y="0"/>
          <a:ext cx="0" cy="0"/>
          <a:chOff x="0" y="0"/>
          <a:chExt cx="0" cy="0"/>
        </a:xfrm>
      </p:grpSpPr>
      <p:sp>
        <p:nvSpPr>
          <p:cNvPr id="1950" name="Image"/>
          <p:cNvSpPr>
            <a:spLocks noGrp="1"/>
          </p:cNvSpPr>
          <p:nvPr>
            <p:ph type="pic" idx="13"/>
          </p:nvPr>
        </p:nvSpPr>
        <p:spPr>
          <a:xfrm>
            <a:off x="0" y="0"/>
            <a:ext cx="12192001" cy="6858000"/>
          </a:xfrm>
          <a:prstGeom prst="rect">
            <a:avLst/>
          </a:prstGeom>
        </p:spPr>
        <p:txBody>
          <a:bodyPr lIns="91439" tIns="45719" rIns="91439" bIns="45719" anchor="t">
            <a:noAutofit/>
          </a:bodyPr>
          <a:lstStyle/>
          <a:p>
            <a:endParaRPr/>
          </a:p>
        </p:txBody>
      </p:sp>
      <p:pic>
        <p:nvPicPr>
          <p:cNvPr id="1951" name="image4.png" descr="image4.png"/>
          <p:cNvPicPr>
            <a:picLocks noChangeAspect="1"/>
          </p:cNvPicPr>
          <p:nvPr/>
        </p:nvPicPr>
        <p:blipFill>
          <a:blip r:embed="rId2"/>
          <a:stretch>
            <a:fillRect/>
          </a:stretch>
        </p:blipFill>
        <p:spPr>
          <a:xfrm>
            <a:off x="442384" y="6414569"/>
            <a:ext cx="443423" cy="443432"/>
          </a:xfrm>
          <a:prstGeom prst="rect">
            <a:avLst/>
          </a:prstGeom>
          <a:ln w="12700">
            <a:miter lim="400000"/>
          </a:ln>
        </p:spPr>
      </p:pic>
      <p:sp>
        <p:nvSpPr>
          <p:cNvPr id="1952" name="Slide Number"/>
          <p:cNvSpPr txBox="1">
            <a:spLocks noGrp="1"/>
          </p:cNvSpPr>
          <p:nvPr>
            <p:ph type="sldNum" sz="quarter" idx="2"/>
          </p:nvPr>
        </p:nvSpPr>
        <p:spPr>
          <a:xfrm>
            <a:off x="8736225" y="6180921"/>
            <a:ext cx="279881" cy="350861"/>
          </a:xfrm>
          <a:prstGeom prst="rect">
            <a:avLst/>
          </a:prstGeom>
        </p:spPr>
        <p:txBody>
          <a:bodyPr lIns="45718" tIns="45718" rIns="45718" bIns="45718" anchor="ctr"/>
          <a:lstStyle>
            <a:lvl1pPr algn="l" defTabSz="411480">
              <a:lnSpc>
                <a:spcPct val="140000"/>
              </a:lnSpc>
              <a:defRPr sz="1200">
                <a:solidFill>
                  <a:srgbClr val="000000"/>
                </a:solidFill>
                <a:latin typeface="+mn-lt"/>
                <a:ea typeface="+mn-ea"/>
                <a:cs typeface="+mn-cs"/>
                <a:sym typeface="BentonSansF"/>
              </a:defRPr>
            </a:lvl1pPr>
          </a:lstStyle>
          <a:p>
            <a:fld id="{86CB4B4D-7CA3-9044-876B-883B54F8677D}" type="slidenum">
              <a:rPr/>
              <a:pPr/>
              <a:t>‹#›</a:t>
            </a:fld>
            <a:endParaRPr/>
          </a:p>
        </p:txBody>
      </p:sp>
    </p:spTree>
    <p:extLst>
      <p:ext uri="{BB962C8B-B14F-4D97-AF65-F5344CB8AC3E}">
        <p14:creationId xmlns:p14="http://schemas.microsoft.com/office/powerpoint/2010/main" val="2715361871"/>
      </p:ext>
    </p:extLst>
  </p:cSld>
  <p:clrMapOvr>
    <a:masterClrMapping/>
  </p:clrMapOvr>
  <p:transition spd="med"/>
</p:sldLayout>
</file>

<file path=ppt/slideLayouts/slideLayout152.xml><?xml version="1.0" encoding="utf-8"?>
<p:sldLayout xmlns:a="http://schemas.openxmlformats.org/drawingml/2006/main" xmlns:r="http://schemas.openxmlformats.org/officeDocument/2006/relationships" xmlns:p="http://schemas.openxmlformats.org/presentationml/2006/main" type="tx">
  <p:cSld name="2_Intro v.2">
    <p:bg>
      <p:bgPr>
        <a:solidFill>
          <a:srgbClr val="333333"/>
        </a:solidFill>
        <a:effectLst/>
      </p:bgPr>
    </p:bg>
    <p:spTree>
      <p:nvGrpSpPr>
        <p:cNvPr id="1" name=""/>
        <p:cNvGrpSpPr/>
        <p:nvPr/>
      </p:nvGrpSpPr>
      <p:grpSpPr>
        <a:xfrm>
          <a:off x="0" y="0"/>
          <a:ext cx="0" cy="0"/>
          <a:chOff x="0" y="0"/>
          <a:chExt cx="0" cy="0"/>
        </a:xfrm>
      </p:grpSpPr>
      <p:sp>
        <p:nvSpPr>
          <p:cNvPr id="1959" name="Line"/>
          <p:cNvSpPr>
            <a:spLocks noGrp="1"/>
          </p:cNvSpPr>
          <p:nvPr>
            <p:ph type="body" sz="quarter" idx="13"/>
          </p:nvPr>
        </p:nvSpPr>
        <p:spPr>
          <a:xfrm>
            <a:off x="5764988" y="5038624"/>
            <a:ext cx="662025" cy="1"/>
          </a:xfrm>
          <a:prstGeom prst="line">
            <a:avLst/>
          </a:prstGeom>
          <a:ln w="76200">
            <a:solidFill>
              <a:schemeClr val="accent4">
                <a:hueOff val="-1908433"/>
                <a:satOff val="-100000"/>
                <a:lumOff val="28823"/>
              </a:schemeClr>
            </a:solidFill>
          </a:ln>
        </p:spPr>
        <p:txBody>
          <a:bodyPr lIns="45718" tIns="45718" rIns="45718" bIns="45718" anchor="t">
            <a:noAutofit/>
          </a:bodyPr>
          <a:lstStyle>
            <a:lvl1pPr marL="0" indent="0" defTabSz="411480">
              <a:lnSpc>
                <a:spcPct val="140000"/>
              </a:lnSpc>
              <a:spcBef>
                <a:spcPts val="0"/>
              </a:spcBef>
              <a:buSzTx/>
              <a:buNone/>
              <a:defRPr sz="2400">
                <a:latin typeface="+mn-lt"/>
                <a:ea typeface="+mn-ea"/>
                <a:cs typeface="+mn-cs"/>
                <a:sym typeface="BentonSansF"/>
              </a:defRPr>
            </a:lvl1pPr>
          </a:lstStyle>
          <a:p>
            <a:pPr marL="0" indent="0" defTabSz="822960">
              <a:lnSpc>
                <a:spcPct val="140000"/>
              </a:lnSpc>
              <a:spcBef>
                <a:spcPts val="0"/>
              </a:spcBef>
              <a:buSzTx/>
              <a:buNone/>
              <a:defRPr sz="2400">
                <a:latin typeface="+mn-lt"/>
                <a:ea typeface="+mn-ea"/>
                <a:cs typeface="+mn-cs"/>
                <a:sym typeface="BentonSansF"/>
              </a:defRPr>
            </a:pPr>
            <a:endParaRPr/>
          </a:p>
        </p:txBody>
      </p:sp>
      <p:sp>
        <p:nvSpPr>
          <p:cNvPr id="1960" name="Introduction statement lorem smet in alerno repre erit inaet voluptate"/>
          <p:cNvSpPr>
            <a:spLocks noGrp="1"/>
          </p:cNvSpPr>
          <p:nvPr>
            <p:ph type="body" sz="quarter" idx="14"/>
          </p:nvPr>
        </p:nvSpPr>
        <p:spPr>
          <a:xfrm>
            <a:off x="3328353" y="2598873"/>
            <a:ext cx="5535294" cy="1329595"/>
          </a:xfrm>
          <a:prstGeom prst="rect">
            <a:avLst/>
          </a:prstGeom>
        </p:spPr>
        <p:txBody>
          <a:bodyPr lIns="0" tIns="0" rIns="0" bIns="0">
            <a:spAutoFit/>
          </a:bodyPr>
          <a:lstStyle>
            <a:lvl1pPr marL="0" indent="0" algn="ctr" defTabSz="411480">
              <a:lnSpc>
                <a:spcPct val="80000"/>
              </a:lnSpc>
              <a:spcBef>
                <a:spcPts val="0"/>
              </a:spcBef>
              <a:buSzTx/>
              <a:buNone/>
              <a:defRPr sz="3600">
                <a:solidFill>
                  <a:schemeClr val="accent1">
                    <a:hueOff val="-11708571"/>
                    <a:satOff val="-92105"/>
                    <a:lumOff val="44705"/>
                  </a:schemeClr>
                </a:solidFill>
                <a:latin typeface="Quarto Bold"/>
                <a:ea typeface="Quarto Bold"/>
                <a:cs typeface="Quarto Bold"/>
                <a:sym typeface="Quarto Bold"/>
              </a:defRPr>
            </a:lvl1pPr>
          </a:lstStyle>
          <a:p>
            <a:pPr>
              <a:defRPr>
                <a:solidFill>
                  <a:srgbClr val="424242"/>
                </a:solidFill>
              </a:defRPr>
            </a:pPr>
            <a:r>
              <a:rPr>
                <a:solidFill>
                  <a:schemeClr val="accent1">
                    <a:hueOff val="-11708571"/>
                    <a:satOff val="-92105"/>
                    <a:lumOff val="44705"/>
                  </a:schemeClr>
                </a:solidFill>
              </a:rPr>
              <a:t>Introduction statement lorem smet in alerno repre erit inaet voluptate</a:t>
            </a:r>
          </a:p>
        </p:txBody>
      </p:sp>
      <p:sp>
        <p:nvSpPr>
          <p:cNvPr id="1961" name="SECTION"/>
          <p:cNvSpPr>
            <a:spLocks noGrp="1"/>
          </p:cNvSpPr>
          <p:nvPr>
            <p:ph type="body" sz="quarter" idx="15"/>
          </p:nvPr>
        </p:nvSpPr>
        <p:spPr>
          <a:xfrm>
            <a:off x="4454510" y="1489175"/>
            <a:ext cx="3282982" cy="153888"/>
          </a:xfrm>
          <a:prstGeom prst="rect">
            <a:avLst/>
          </a:prstGeom>
        </p:spPr>
        <p:txBody>
          <a:bodyPr lIns="0" tIns="0" rIns="0" bIns="0" anchor="t">
            <a:spAutoFit/>
          </a:bodyPr>
          <a:lstStyle>
            <a:lvl1pPr marL="0" indent="0" algn="ctr" defTabSz="411480">
              <a:spcBef>
                <a:spcPts val="0"/>
              </a:spcBef>
              <a:buSzTx/>
              <a:buNone/>
              <a:defRPr sz="1000" cap="all" spc="100">
                <a:solidFill>
                  <a:schemeClr val="accent1">
                    <a:hueOff val="-11708571"/>
                    <a:satOff val="-92105"/>
                    <a:lumOff val="44705"/>
                  </a:schemeClr>
                </a:solidFill>
                <a:latin typeface="BentonSansF Medium"/>
                <a:ea typeface="BentonSansF Medium"/>
                <a:cs typeface="BentonSansF Medium"/>
                <a:sym typeface="BentonSansF Medium"/>
              </a:defRPr>
            </a:lvl1pPr>
          </a:lstStyle>
          <a:p>
            <a:pPr>
              <a:defRPr>
                <a:solidFill>
                  <a:srgbClr val="000000"/>
                </a:solidFill>
              </a:defRPr>
            </a:pPr>
            <a:r>
              <a:rPr>
                <a:solidFill>
                  <a:schemeClr val="accent1">
                    <a:hueOff val="-11708571"/>
                    <a:satOff val="-92105"/>
                    <a:lumOff val="44705"/>
                  </a:schemeClr>
                </a:solidFill>
              </a:rPr>
              <a:t>SECTION</a:t>
            </a:r>
          </a:p>
        </p:txBody>
      </p:sp>
      <p:sp>
        <p:nvSpPr>
          <p:cNvPr id="1962" name="Text"/>
          <p:cNvSpPr txBox="1">
            <a:spLocks noGrp="1"/>
          </p:cNvSpPr>
          <p:nvPr>
            <p:ph type="body" sz="quarter" idx="16"/>
          </p:nvPr>
        </p:nvSpPr>
        <p:spPr>
          <a:xfrm>
            <a:off x="11725211" y="6548755"/>
            <a:ext cx="65" cy="92333"/>
          </a:xfrm>
          <a:prstGeom prst="rect">
            <a:avLst/>
          </a:prstGeom>
        </p:spPr>
        <p:txBody>
          <a:bodyPr wrap="none" lIns="0" tIns="0" rIns="0" bIns="0" anchor="t">
            <a:spAutoFit/>
          </a:bodyPr>
          <a:lstStyle>
            <a:lvl1pPr marL="0" indent="0" algn="r">
              <a:spcBef>
                <a:spcPts val="0"/>
              </a:spcBef>
              <a:buSzTx/>
              <a:buNone/>
              <a:defRPr sz="600" cap="all">
                <a:solidFill>
                  <a:schemeClr val="accent1">
                    <a:hueOff val="-11708571"/>
                    <a:satOff val="-92105"/>
                    <a:lumOff val="44705"/>
                  </a:schemeClr>
                </a:solidFill>
                <a:latin typeface="BentonSansF Medium"/>
                <a:ea typeface="BentonSansF Medium"/>
                <a:cs typeface="BentonSansF Medium"/>
                <a:sym typeface="BentonSansF Medium"/>
              </a:defRPr>
            </a:lvl1pPr>
          </a:lstStyle>
          <a:p>
            <a:pPr>
              <a:defRPr>
                <a:solidFill>
                  <a:srgbClr val="A6AAA9"/>
                </a:solidFill>
              </a:defRPr>
            </a:pPr>
            <a:fld id="{86CB4B4D-7CA3-9044-876B-883B54F8677D}" type="slidenum">
              <a:rPr>
                <a:solidFill>
                  <a:schemeClr val="accent1">
                    <a:hueOff val="-11708571"/>
                    <a:satOff val="-92105"/>
                    <a:lumOff val="44705"/>
                  </a:schemeClr>
                </a:solidFill>
              </a:rPr>
              <a:t>​</a:t>
            </a:fld>
            <a:endParaRPr>
              <a:solidFill>
                <a:schemeClr val="accent1">
                  <a:hueOff val="-11708571"/>
                  <a:satOff val="-92105"/>
                  <a:lumOff val="44705"/>
                </a:schemeClr>
              </a:solidFill>
            </a:endParaRPr>
          </a:p>
        </p:txBody>
      </p:sp>
      <p:sp>
        <p:nvSpPr>
          <p:cNvPr id="1963" name="primary footer"/>
          <p:cNvSpPr>
            <a:spLocks noGrp="1"/>
          </p:cNvSpPr>
          <p:nvPr>
            <p:ph type="body" sz="quarter" idx="17"/>
          </p:nvPr>
        </p:nvSpPr>
        <p:spPr>
          <a:xfrm>
            <a:off x="10002627" y="6548755"/>
            <a:ext cx="798617" cy="92333"/>
          </a:xfrm>
          <a:prstGeom prst="rect">
            <a:avLst/>
          </a:prstGeom>
        </p:spPr>
        <p:txBody>
          <a:bodyPr wrap="none" lIns="0" tIns="0" rIns="0" bIns="0" anchor="t">
            <a:spAutoFit/>
          </a:bodyPr>
          <a:lstStyle>
            <a:lvl1pPr marL="0" indent="0" defTabSz="457200">
              <a:spcBef>
                <a:spcPts val="0"/>
              </a:spcBef>
              <a:buSzTx/>
              <a:buNone/>
              <a:defRPr sz="600" cap="all" spc="60">
                <a:solidFill>
                  <a:srgbClr val="A6AAA9"/>
                </a:solidFill>
                <a:uFill>
                  <a:solidFill>
                    <a:srgbClr val="919191"/>
                  </a:solidFill>
                </a:uFill>
                <a:latin typeface="BentonSansF Medium"/>
                <a:ea typeface="BentonSansF Medium"/>
                <a:cs typeface="BentonSansF Medium"/>
                <a:sym typeface="BentonSansF Medium"/>
              </a:defRPr>
            </a:lvl1pPr>
          </a:lstStyle>
          <a:p>
            <a:pPr defTabSz="914400">
              <a:defRPr>
                <a:solidFill>
                  <a:srgbClr val="A6AAA9"/>
                </a:solidFill>
              </a:defRPr>
            </a:pPr>
            <a:r>
              <a:rPr>
                <a:solidFill>
                  <a:schemeClr val="accent1">
                    <a:hueOff val="-11708571"/>
                    <a:satOff val="-92105"/>
                    <a:lumOff val="44705"/>
                  </a:schemeClr>
                </a:solidFill>
              </a:rPr>
              <a:t>primary footer</a:t>
            </a:r>
          </a:p>
        </p:txBody>
      </p:sp>
      <p:sp>
        <p:nvSpPr>
          <p:cNvPr id="1964" name="secondary footer"/>
          <p:cNvSpPr>
            <a:spLocks noGrp="1"/>
          </p:cNvSpPr>
          <p:nvPr>
            <p:ph type="body" sz="quarter" idx="18"/>
          </p:nvPr>
        </p:nvSpPr>
        <p:spPr>
          <a:xfrm>
            <a:off x="8701617" y="6548755"/>
            <a:ext cx="951864" cy="92333"/>
          </a:xfrm>
          <a:prstGeom prst="rect">
            <a:avLst/>
          </a:prstGeom>
        </p:spPr>
        <p:txBody>
          <a:bodyPr wrap="none" lIns="0" tIns="0" rIns="0" bIns="0" anchor="t">
            <a:spAutoFit/>
          </a:bodyPr>
          <a:lstStyle>
            <a:lvl1pPr marL="0" indent="0" defTabSz="457200">
              <a:spcBef>
                <a:spcPts val="0"/>
              </a:spcBef>
              <a:buSzTx/>
              <a:buNone/>
              <a:defRPr sz="600" cap="all" spc="60">
                <a:solidFill>
                  <a:srgbClr val="A6AAA9"/>
                </a:solidFill>
                <a:uFill>
                  <a:solidFill>
                    <a:srgbClr val="919191"/>
                  </a:solidFill>
                </a:uFill>
                <a:latin typeface="BentonSansF Medium"/>
                <a:ea typeface="BentonSansF Medium"/>
                <a:cs typeface="BentonSansF Medium"/>
                <a:sym typeface="BentonSansF Medium"/>
              </a:defRPr>
            </a:lvl1pPr>
          </a:lstStyle>
          <a:p>
            <a:pPr defTabSz="914400">
              <a:defRPr>
                <a:solidFill>
                  <a:srgbClr val="A6AAA9"/>
                </a:solidFill>
              </a:defRPr>
            </a:pPr>
            <a:r>
              <a:rPr>
                <a:solidFill>
                  <a:schemeClr val="accent1">
                    <a:hueOff val="-11708571"/>
                    <a:satOff val="-92105"/>
                    <a:lumOff val="44705"/>
                  </a:schemeClr>
                </a:solidFill>
              </a:rPr>
              <a:t>secondary footer</a:t>
            </a:r>
          </a:p>
        </p:txBody>
      </p:sp>
      <p:sp>
        <p:nvSpPr>
          <p:cNvPr id="1965" name="Slide Number"/>
          <p:cNvSpPr txBox="1">
            <a:spLocks noGrp="1"/>
          </p:cNvSpPr>
          <p:nvPr>
            <p:ph type="sldNum" sz="quarter" idx="2"/>
          </p:nvPr>
        </p:nvSpPr>
        <p:spPr>
          <a:xfrm>
            <a:off x="8736225" y="6180921"/>
            <a:ext cx="279881" cy="350861"/>
          </a:xfrm>
          <a:prstGeom prst="rect">
            <a:avLst/>
          </a:prstGeom>
        </p:spPr>
        <p:txBody>
          <a:bodyPr lIns="45718" tIns="45718" rIns="45718" bIns="45718" anchor="ctr"/>
          <a:lstStyle>
            <a:lvl1pPr algn="l" defTabSz="411480">
              <a:lnSpc>
                <a:spcPct val="140000"/>
              </a:lnSpc>
              <a:defRPr sz="1200">
                <a:solidFill>
                  <a:srgbClr val="000000"/>
                </a:solidFill>
                <a:latin typeface="+mn-lt"/>
                <a:ea typeface="+mn-ea"/>
                <a:cs typeface="+mn-cs"/>
                <a:sym typeface="BentonSansF"/>
              </a:defRPr>
            </a:lvl1pPr>
          </a:lstStyle>
          <a:p>
            <a:fld id="{86CB4B4D-7CA3-9044-876B-883B54F8677D}" type="slidenum">
              <a:rPr/>
              <a:pPr/>
              <a:t>‹#›</a:t>
            </a:fld>
            <a:endParaRPr/>
          </a:p>
        </p:txBody>
      </p:sp>
    </p:spTree>
    <p:extLst>
      <p:ext uri="{BB962C8B-B14F-4D97-AF65-F5344CB8AC3E}">
        <p14:creationId xmlns:p14="http://schemas.microsoft.com/office/powerpoint/2010/main" val="775299424"/>
      </p:ext>
    </p:extLst>
  </p:cSld>
  <p:clrMapOvr>
    <a:masterClrMapping/>
  </p:clrMapOvr>
  <p:transition spd="med"/>
</p:sldLayout>
</file>

<file path=ppt/slideLayouts/slideLayout15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E348147D-1AD0-4D79-AC70-76C2D8D2F91D}" type="datetimeFigureOut">
              <a:rPr lang="en-US" smtClean="0">
                <a:solidFill>
                  <a:prstClr val="black">
                    <a:tint val="75000"/>
                  </a:prstClr>
                </a:solidFill>
              </a:rPr>
              <a:pPr/>
              <a:t>12/29/2021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C2F90A8-5CF1-491D-B303-4EE90DD804D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89565311"/>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348147D-1AD0-4D79-AC70-76C2D8D2F91D}" type="datetimeFigureOut">
              <a:rPr lang="en-US" smtClean="0">
                <a:solidFill>
                  <a:prstClr val="black">
                    <a:tint val="75000"/>
                  </a:prstClr>
                </a:solidFill>
              </a:rPr>
              <a:pPr/>
              <a:t>12/29/2021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C2F90A8-5CF1-491D-B303-4EE90DD804D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57637091"/>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348147D-1AD0-4D79-AC70-76C2D8D2F91D}" type="datetimeFigureOut">
              <a:rPr lang="en-US" smtClean="0">
                <a:solidFill>
                  <a:prstClr val="black">
                    <a:tint val="75000"/>
                  </a:prstClr>
                </a:solidFill>
              </a:rPr>
              <a:pPr/>
              <a:t>12/29/2021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C2F90A8-5CF1-491D-B303-4EE90DD804D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49323849"/>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348147D-1AD0-4D79-AC70-76C2D8D2F91D}" type="datetimeFigureOut">
              <a:rPr lang="en-US" smtClean="0">
                <a:solidFill>
                  <a:prstClr val="black">
                    <a:tint val="75000"/>
                  </a:prstClr>
                </a:solidFill>
              </a:rPr>
              <a:pPr/>
              <a:t>12/29/2021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C2F90A8-5CF1-491D-B303-4EE90DD804D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91249239"/>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348147D-1AD0-4D79-AC70-76C2D8D2F91D}" type="datetimeFigureOut">
              <a:rPr lang="en-US" smtClean="0">
                <a:solidFill>
                  <a:prstClr val="black">
                    <a:tint val="75000"/>
                  </a:prstClr>
                </a:solidFill>
              </a:rPr>
              <a:pPr/>
              <a:t>12/29/2021</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6C2F90A8-5CF1-491D-B303-4EE90DD804D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02592433"/>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348147D-1AD0-4D79-AC70-76C2D8D2F91D}" type="datetimeFigureOut">
              <a:rPr lang="en-US" smtClean="0">
                <a:solidFill>
                  <a:prstClr val="black">
                    <a:tint val="75000"/>
                  </a:prstClr>
                </a:solidFill>
              </a:rPr>
              <a:pPr/>
              <a:t>12/29/2021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6C2F90A8-5CF1-491D-B303-4EE90DD804D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63805482"/>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348147D-1AD0-4D79-AC70-76C2D8D2F91D}" type="datetimeFigureOut">
              <a:rPr lang="en-US" smtClean="0">
                <a:solidFill>
                  <a:prstClr val="black">
                    <a:tint val="75000"/>
                  </a:prstClr>
                </a:solidFill>
              </a:rPr>
              <a:pPr/>
              <a:t>12/29/2021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6C2F90A8-5CF1-491D-B303-4EE90DD804D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8542922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0E534AE-2CF6-4D9A-9A8C-3E1A21A611AC}" type="datetimeFigureOut">
              <a:rPr lang="en-US" smtClean="0">
                <a:solidFill>
                  <a:prstClr val="black">
                    <a:tint val="75000"/>
                  </a:prstClr>
                </a:solidFill>
              </a:rPr>
              <a:pPr/>
              <a:t>12/29/2021</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62C77590-1488-4181-AD82-CB023E37F1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23395605"/>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348147D-1AD0-4D79-AC70-76C2D8D2F91D}" type="datetimeFigureOut">
              <a:rPr lang="en-US" smtClean="0">
                <a:solidFill>
                  <a:prstClr val="black">
                    <a:tint val="75000"/>
                  </a:prstClr>
                </a:solidFill>
              </a:rPr>
              <a:pPr/>
              <a:t>12/29/2021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C2F90A8-5CF1-491D-B303-4EE90DD804D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84185606"/>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348147D-1AD0-4D79-AC70-76C2D8D2F91D}" type="datetimeFigureOut">
              <a:rPr lang="en-US" smtClean="0">
                <a:solidFill>
                  <a:prstClr val="black">
                    <a:tint val="75000"/>
                  </a:prstClr>
                </a:solidFill>
              </a:rPr>
              <a:pPr/>
              <a:t>12/29/2021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C2F90A8-5CF1-491D-B303-4EE90DD804D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4284446"/>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348147D-1AD0-4D79-AC70-76C2D8D2F91D}" type="datetimeFigureOut">
              <a:rPr lang="en-US" smtClean="0">
                <a:solidFill>
                  <a:prstClr val="black">
                    <a:tint val="75000"/>
                  </a:prstClr>
                </a:solidFill>
              </a:rPr>
              <a:pPr/>
              <a:t>12/29/2021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C2F90A8-5CF1-491D-B303-4EE90DD804D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83044979"/>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348147D-1AD0-4D79-AC70-76C2D8D2F91D}" type="datetimeFigureOut">
              <a:rPr lang="en-US" smtClean="0">
                <a:solidFill>
                  <a:prstClr val="black">
                    <a:tint val="75000"/>
                  </a:prstClr>
                </a:solidFill>
              </a:rPr>
              <a:pPr/>
              <a:t>12/29/2021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C2F90A8-5CF1-491D-B303-4EE90DD804D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9327425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0E534AE-2CF6-4D9A-9A8C-3E1A21A611AC}" type="datetimeFigureOut">
              <a:rPr lang="en-US" smtClean="0">
                <a:solidFill>
                  <a:prstClr val="black">
                    <a:tint val="75000"/>
                  </a:prstClr>
                </a:solidFill>
              </a:rPr>
              <a:pPr/>
              <a:t>12/29/2021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62C77590-1488-4181-AD82-CB023E37F1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9579207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0E534AE-2CF6-4D9A-9A8C-3E1A21A611AC}" type="datetimeFigureOut">
              <a:rPr lang="en-US" smtClean="0">
                <a:solidFill>
                  <a:prstClr val="black">
                    <a:tint val="75000"/>
                  </a:prstClr>
                </a:solidFill>
              </a:rPr>
              <a:pPr/>
              <a:t>12/29/2021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62C77590-1488-4181-AD82-CB023E37F1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714882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0E534AE-2CF6-4D9A-9A8C-3E1A21A611AC}" type="datetimeFigureOut">
              <a:rPr lang="en-US" smtClean="0">
                <a:solidFill>
                  <a:prstClr val="black">
                    <a:tint val="75000"/>
                  </a:prstClr>
                </a:solidFill>
              </a:rPr>
              <a:pPr/>
              <a:t>12/29/2021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2C77590-1488-4181-AD82-CB023E37F1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146841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96EB0B9-1D1F-46BA-8223-DB6DD3EE919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46173C87-70E1-4B4D-85F2-A386E5EA23C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6B9FFCE1-6987-4102-8CB4-982A86C53538}"/>
              </a:ext>
            </a:extLst>
          </p:cNvPr>
          <p:cNvSpPr>
            <a:spLocks noGrp="1"/>
          </p:cNvSpPr>
          <p:nvPr>
            <p:ph type="dt" sz="half" idx="10"/>
          </p:nvPr>
        </p:nvSpPr>
        <p:spPr/>
        <p:txBody>
          <a:bodyPr/>
          <a:lstStyle/>
          <a:p>
            <a:fld id="{B0003074-17DF-48F3-B434-2AAE27494FC6}" type="datetimeFigureOut">
              <a:rPr lang="en-US" smtClean="0">
                <a:solidFill>
                  <a:prstClr val="black">
                    <a:tint val="75000"/>
                  </a:prstClr>
                </a:solidFill>
              </a:rPr>
              <a:pPr/>
              <a:t>12/29/2021</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76D1A31B-CBB2-487F-8289-797B361C65C3}"/>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454B39EF-8356-417C-821B-0BEF5FFEA048}"/>
              </a:ext>
            </a:extLst>
          </p:cNvPr>
          <p:cNvSpPr>
            <a:spLocks noGrp="1"/>
          </p:cNvSpPr>
          <p:nvPr>
            <p:ph type="sldNum" sz="quarter" idx="12"/>
          </p:nvPr>
        </p:nvSpPr>
        <p:spPr/>
        <p:txBody>
          <a:bodyPr/>
          <a:lstStyle/>
          <a:p>
            <a:fld id="{E738C1E2-9C1D-48DD-B7CF-D09FD2C604F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749128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0E534AE-2CF6-4D9A-9A8C-3E1A21A611AC}" type="datetimeFigureOut">
              <a:rPr lang="en-US" smtClean="0">
                <a:solidFill>
                  <a:prstClr val="black">
                    <a:tint val="75000"/>
                  </a:prstClr>
                </a:solidFill>
              </a:rPr>
              <a:pPr/>
              <a:t>12/29/2021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2C77590-1488-4181-AD82-CB023E37F1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9786026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0E534AE-2CF6-4D9A-9A8C-3E1A21A611AC}" type="datetimeFigureOut">
              <a:rPr lang="en-US" smtClean="0">
                <a:solidFill>
                  <a:prstClr val="black">
                    <a:tint val="75000"/>
                  </a:prstClr>
                </a:solidFill>
              </a:rPr>
              <a:pPr/>
              <a:t>12/29/2021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2C77590-1488-4181-AD82-CB023E37F1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5417265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0E534AE-2CF6-4D9A-9A8C-3E1A21A611AC}" type="datetimeFigureOut">
              <a:rPr lang="en-US" smtClean="0">
                <a:solidFill>
                  <a:prstClr val="black">
                    <a:tint val="75000"/>
                  </a:prstClr>
                </a:solidFill>
              </a:rPr>
              <a:pPr/>
              <a:t>12/29/2021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2C77590-1488-4181-AD82-CB023E37F1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6282987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32A7C07-84CC-DB44-AD7B-89C4AD9F1A1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9310B5B0-FCA1-E44A-85F9-8ECE83123F9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05797D2A-7FBC-2F4C-B14B-BB757B57B1A9}"/>
              </a:ext>
            </a:extLst>
          </p:cNvPr>
          <p:cNvSpPr>
            <a:spLocks noGrp="1"/>
          </p:cNvSpPr>
          <p:nvPr>
            <p:ph type="dt" sz="half" idx="10"/>
          </p:nvPr>
        </p:nvSpPr>
        <p:spPr/>
        <p:txBody>
          <a:bodyPr/>
          <a:lstStyle/>
          <a:p>
            <a:fld id="{C3561BB2-0C62-3F4B-8E0D-B6ACEFB75091}" type="datetimeFigureOut">
              <a:rPr lang="en-US" smtClean="0"/>
              <a:t>12/29/2021</a:t>
            </a:fld>
            <a:endParaRPr lang="en-US"/>
          </a:p>
        </p:txBody>
      </p:sp>
      <p:sp>
        <p:nvSpPr>
          <p:cNvPr id="5" name="Footer Placeholder 4">
            <a:extLst>
              <a:ext uri="{FF2B5EF4-FFF2-40B4-BE49-F238E27FC236}">
                <a16:creationId xmlns:a16="http://schemas.microsoft.com/office/drawing/2014/main" xmlns="" id="{A9DF38E8-0BBF-794B-9D36-C649CE09FC7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D53B08E1-EB4D-444F-BC79-0CBADD55B3E0}"/>
              </a:ext>
            </a:extLst>
          </p:cNvPr>
          <p:cNvSpPr>
            <a:spLocks noGrp="1"/>
          </p:cNvSpPr>
          <p:nvPr>
            <p:ph type="sldNum" sz="quarter" idx="12"/>
          </p:nvPr>
        </p:nvSpPr>
        <p:spPr/>
        <p:txBody>
          <a:bodyPr/>
          <a:lstStyle/>
          <a:p>
            <a:fld id="{35E79628-B8EC-C643-820E-905766D92FBC}" type="slidenum">
              <a:rPr lang="en-US" smtClean="0"/>
              <a:t>‹#›</a:t>
            </a:fld>
            <a:endParaRPr lang="en-US"/>
          </a:p>
        </p:txBody>
      </p:sp>
    </p:spTree>
    <p:extLst>
      <p:ext uri="{BB962C8B-B14F-4D97-AF65-F5344CB8AC3E}">
        <p14:creationId xmlns:p14="http://schemas.microsoft.com/office/powerpoint/2010/main" val="271286499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59DC53F-DE35-2640-816C-C4A60148C95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825DC62B-DA60-7741-912C-8C5038E4B8C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95129AA6-91C7-7C4E-8327-44A122FA0D26}"/>
              </a:ext>
            </a:extLst>
          </p:cNvPr>
          <p:cNvSpPr>
            <a:spLocks noGrp="1"/>
          </p:cNvSpPr>
          <p:nvPr>
            <p:ph type="dt" sz="half" idx="10"/>
          </p:nvPr>
        </p:nvSpPr>
        <p:spPr/>
        <p:txBody>
          <a:bodyPr/>
          <a:lstStyle/>
          <a:p>
            <a:fld id="{C3561BB2-0C62-3F4B-8E0D-B6ACEFB75091}" type="datetimeFigureOut">
              <a:rPr lang="en-US" smtClean="0"/>
              <a:t>12/29/2021</a:t>
            </a:fld>
            <a:endParaRPr lang="en-US"/>
          </a:p>
        </p:txBody>
      </p:sp>
      <p:sp>
        <p:nvSpPr>
          <p:cNvPr id="5" name="Footer Placeholder 4">
            <a:extLst>
              <a:ext uri="{FF2B5EF4-FFF2-40B4-BE49-F238E27FC236}">
                <a16:creationId xmlns:a16="http://schemas.microsoft.com/office/drawing/2014/main" xmlns="" id="{BF33706F-3900-184F-91D1-F20367E7D48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87F64641-4201-2B4E-A57C-31867B0171D1}"/>
              </a:ext>
            </a:extLst>
          </p:cNvPr>
          <p:cNvSpPr>
            <a:spLocks noGrp="1"/>
          </p:cNvSpPr>
          <p:nvPr>
            <p:ph type="sldNum" sz="quarter" idx="12"/>
          </p:nvPr>
        </p:nvSpPr>
        <p:spPr/>
        <p:txBody>
          <a:bodyPr/>
          <a:lstStyle/>
          <a:p>
            <a:fld id="{35E79628-B8EC-C643-820E-905766D92FBC}" type="slidenum">
              <a:rPr lang="en-US" smtClean="0"/>
              <a:t>‹#›</a:t>
            </a:fld>
            <a:endParaRPr lang="en-US"/>
          </a:p>
        </p:txBody>
      </p:sp>
    </p:spTree>
    <p:extLst>
      <p:ext uri="{BB962C8B-B14F-4D97-AF65-F5344CB8AC3E}">
        <p14:creationId xmlns:p14="http://schemas.microsoft.com/office/powerpoint/2010/main" val="140096939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FE6A9CF-9611-0B41-8220-9FF22C20F25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C3D3C449-09E0-D24D-B2D3-0A35E703919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E83EF44D-E42B-574D-B121-6EB40DD51955}"/>
              </a:ext>
            </a:extLst>
          </p:cNvPr>
          <p:cNvSpPr>
            <a:spLocks noGrp="1"/>
          </p:cNvSpPr>
          <p:nvPr>
            <p:ph type="dt" sz="half" idx="10"/>
          </p:nvPr>
        </p:nvSpPr>
        <p:spPr/>
        <p:txBody>
          <a:bodyPr/>
          <a:lstStyle/>
          <a:p>
            <a:fld id="{C3561BB2-0C62-3F4B-8E0D-B6ACEFB75091}" type="datetimeFigureOut">
              <a:rPr lang="en-US" smtClean="0"/>
              <a:t>12/29/2021</a:t>
            </a:fld>
            <a:endParaRPr lang="en-US"/>
          </a:p>
        </p:txBody>
      </p:sp>
      <p:sp>
        <p:nvSpPr>
          <p:cNvPr id="5" name="Footer Placeholder 4">
            <a:extLst>
              <a:ext uri="{FF2B5EF4-FFF2-40B4-BE49-F238E27FC236}">
                <a16:creationId xmlns:a16="http://schemas.microsoft.com/office/drawing/2014/main" xmlns="" id="{5936108D-055A-C045-91D0-D9F60D09709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CA87FC57-671E-E942-8003-639EC381411E}"/>
              </a:ext>
            </a:extLst>
          </p:cNvPr>
          <p:cNvSpPr>
            <a:spLocks noGrp="1"/>
          </p:cNvSpPr>
          <p:nvPr>
            <p:ph type="sldNum" sz="quarter" idx="12"/>
          </p:nvPr>
        </p:nvSpPr>
        <p:spPr/>
        <p:txBody>
          <a:bodyPr/>
          <a:lstStyle/>
          <a:p>
            <a:fld id="{35E79628-B8EC-C643-820E-905766D92FBC}" type="slidenum">
              <a:rPr lang="en-US" smtClean="0"/>
              <a:t>‹#›</a:t>
            </a:fld>
            <a:endParaRPr lang="en-US"/>
          </a:p>
        </p:txBody>
      </p:sp>
    </p:spTree>
    <p:extLst>
      <p:ext uri="{BB962C8B-B14F-4D97-AF65-F5344CB8AC3E}">
        <p14:creationId xmlns:p14="http://schemas.microsoft.com/office/powerpoint/2010/main" val="339006084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84494FD-88E7-A04F-BFBC-6F699667226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D7926B29-C95E-7D48-AF09-63E36FD2280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AB795A18-E282-B344-A082-2E11E33C6F7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C995C2D0-7790-2145-A183-18A0CCFBA753}"/>
              </a:ext>
            </a:extLst>
          </p:cNvPr>
          <p:cNvSpPr>
            <a:spLocks noGrp="1"/>
          </p:cNvSpPr>
          <p:nvPr>
            <p:ph type="dt" sz="half" idx="10"/>
          </p:nvPr>
        </p:nvSpPr>
        <p:spPr/>
        <p:txBody>
          <a:bodyPr/>
          <a:lstStyle/>
          <a:p>
            <a:fld id="{C3561BB2-0C62-3F4B-8E0D-B6ACEFB75091}" type="datetimeFigureOut">
              <a:rPr lang="en-US" smtClean="0"/>
              <a:t>12/29/2021</a:t>
            </a:fld>
            <a:endParaRPr lang="en-US"/>
          </a:p>
        </p:txBody>
      </p:sp>
      <p:sp>
        <p:nvSpPr>
          <p:cNvPr id="6" name="Footer Placeholder 5">
            <a:extLst>
              <a:ext uri="{FF2B5EF4-FFF2-40B4-BE49-F238E27FC236}">
                <a16:creationId xmlns:a16="http://schemas.microsoft.com/office/drawing/2014/main" xmlns="" id="{D492CAA1-F2B6-154A-A5C7-69CA810790E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9765C116-66BD-4149-96F7-D325D5F713E8}"/>
              </a:ext>
            </a:extLst>
          </p:cNvPr>
          <p:cNvSpPr>
            <a:spLocks noGrp="1"/>
          </p:cNvSpPr>
          <p:nvPr>
            <p:ph type="sldNum" sz="quarter" idx="12"/>
          </p:nvPr>
        </p:nvSpPr>
        <p:spPr/>
        <p:txBody>
          <a:bodyPr/>
          <a:lstStyle/>
          <a:p>
            <a:fld id="{35E79628-B8EC-C643-820E-905766D92FBC}" type="slidenum">
              <a:rPr lang="en-US" smtClean="0"/>
              <a:t>‹#›</a:t>
            </a:fld>
            <a:endParaRPr lang="en-US"/>
          </a:p>
        </p:txBody>
      </p:sp>
    </p:spTree>
    <p:extLst>
      <p:ext uri="{BB962C8B-B14F-4D97-AF65-F5344CB8AC3E}">
        <p14:creationId xmlns:p14="http://schemas.microsoft.com/office/powerpoint/2010/main" val="234419847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DB34872-FFAD-6443-9701-D429602E488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FE25C7E2-F5B5-9848-9D4A-87AAFC874C3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48AF107D-509A-AD4D-843B-32EA5E79886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3E3241C8-73C7-BE41-9425-97355ECCC65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CC337DB7-5D40-C645-AB57-8C71F8B3E31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8252CBAE-E573-C14B-A377-336413C322FF}"/>
              </a:ext>
            </a:extLst>
          </p:cNvPr>
          <p:cNvSpPr>
            <a:spLocks noGrp="1"/>
          </p:cNvSpPr>
          <p:nvPr>
            <p:ph type="dt" sz="half" idx="10"/>
          </p:nvPr>
        </p:nvSpPr>
        <p:spPr/>
        <p:txBody>
          <a:bodyPr/>
          <a:lstStyle/>
          <a:p>
            <a:fld id="{C3561BB2-0C62-3F4B-8E0D-B6ACEFB75091}" type="datetimeFigureOut">
              <a:rPr lang="en-US" smtClean="0"/>
              <a:t>12/29/2021</a:t>
            </a:fld>
            <a:endParaRPr lang="en-US"/>
          </a:p>
        </p:txBody>
      </p:sp>
      <p:sp>
        <p:nvSpPr>
          <p:cNvPr id="8" name="Footer Placeholder 7">
            <a:extLst>
              <a:ext uri="{FF2B5EF4-FFF2-40B4-BE49-F238E27FC236}">
                <a16:creationId xmlns:a16="http://schemas.microsoft.com/office/drawing/2014/main" xmlns="" id="{EB1FC029-B747-8B4F-A5E2-0770C3972BC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B499E1EE-C43A-7E4A-9B6B-DA4BE2FCFEC5}"/>
              </a:ext>
            </a:extLst>
          </p:cNvPr>
          <p:cNvSpPr>
            <a:spLocks noGrp="1"/>
          </p:cNvSpPr>
          <p:nvPr>
            <p:ph type="sldNum" sz="quarter" idx="12"/>
          </p:nvPr>
        </p:nvSpPr>
        <p:spPr/>
        <p:txBody>
          <a:bodyPr/>
          <a:lstStyle/>
          <a:p>
            <a:fld id="{35E79628-B8EC-C643-820E-905766D92FBC}" type="slidenum">
              <a:rPr lang="en-US" smtClean="0"/>
              <a:t>‹#›</a:t>
            </a:fld>
            <a:endParaRPr lang="en-US"/>
          </a:p>
        </p:txBody>
      </p:sp>
    </p:spTree>
    <p:extLst>
      <p:ext uri="{BB962C8B-B14F-4D97-AF65-F5344CB8AC3E}">
        <p14:creationId xmlns:p14="http://schemas.microsoft.com/office/powerpoint/2010/main" val="89845364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6E8CCDA-9E20-C54F-A7B8-9F7A6038344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3EEB53CD-CFF0-6545-A3F0-0857A27CCC24}"/>
              </a:ext>
            </a:extLst>
          </p:cNvPr>
          <p:cNvSpPr>
            <a:spLocks noGrp="1"/>
          </p:cNvSpPr>
          <p:nvPr>
            <p:ph type="dt" sz="half" idx="10"/>
          </p:nvPr>
        </p:nvSpPr>
        <p:spPr/>
        <p:txBody>
          <a:bodyPr/>
          <a:lstStyle/>
          <a:p>
            <a:fld id="{C3561BB2-0C62-3F4B-8E0D-B6ACEFB75091}" type="datetimeFigureOut">
              <a:rPr lang="en-US" smtClean="0"/>
              <a:t>12/29/2021</a:t>
            </a:fld>
            <a:endParaRPr lang="en-US"/>
          </a:p>
        </p:txBody>
      </p:sp>
      <p:sp>
        <p:nvSpPr>
          <p:cNvPr id="4" name="Footer Placeholder 3">
            <a:extLst>
              <a:ext uri="{FF2B5EF4-FFF2-40B4-BE49-F238E27FC236}">
                <a16:creationId xmlns:a16="http://schemas.microsoft.com/office/drawing/2014/main" xmlns="" id="{20BA2C41-5E10-6641-9269-0939970B74C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38907085-0D3A-4E48-99E9-7E15539C386C}"/>
              </a:ext>
            </a:extLst>
          </p:cNvPr>
          <p:cNvSpPr>
            <a:spLocks noGrp="1"/>
          </p:cNvSpPr>
          <p:nvPr>
            <p:ph type="sldNum" sz="quarter" idx="12"/>
          </p:nvPr>
        </p:nvSpPr>
        <p:spPr/>
        <p:txBody>
          <a:bodyPr/>
          <a:lstStyle/>
          <a:p>
            <a:fld id="{35E79628-B8EC-C643-820E-905766D92FBC}" type="slidenum">
              <a:rPr lang="en-US" smtClean="0"/>
              <a:t>‹#›</a:t>
            </a:fld>
            <a:endParaRPr lang="en-US"/>
          </a:p>
        </p:txBody>
      </p:sp>
    </p:spTree>
    <p:extLst>
      <p:ext uri="{BB962C8B-B14F-4D97-AF65-F5344CB8AC3E}">
        <p14:creationId xmlns:p14="http://schemas.microsoft.com/office/powerpoint/2010/main" val="162028888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BCA6F7CF-93D8-524A-828D-16ACCE6F4611}"/>
              </a:ext>
            </a:extLst>
          </p:cNvPr>
          <p:cNvSpPr>
            <a:spLocks noGrp="1"/>
          </p:cNvSpPr>
          <p:nvPr>
            <p:ph type="dt" sz="half" idx="10"/>
          </p:nvPr>
        </p:nvSpPr>
        <p:spPr/>
        <p:txBody>
          <a:bodyPr/>
          <a:lstStyle/>
          <a:p>
            <a:fld id="{C3561BB2-0C62-3F4B-8E0D-B6ACEFB75091}" type="datetimeFigureOut">
              <a:rPr lang="en-US" smtClean="0"/>
              <a:t>12/29/2021</a:t>
            </a:fld>
            <a:endParaRPr lang="en-US"/>
          </a:p>
        </p:txBody>
      </p:sp>
      <p:sp>
        <p:nvSpPr>
          <p:cNvPr id="3" name="Footer Placeholder 2">
            <a:extLst>
              <a:ext uri="{FF2B5EF4-FFF2-40B4-BE49-F238E27FC236}">
                <a16:creationId xmlns:a16="http://schemas.microsoft.com/office/drawing/2014/main" xmlns="" id="{224E5144-3446-7C4D-9051-5D0EF4F99BE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FC044642-3A4A-FF4C-92E4-49B812887B82}"/>
              </a:ext>
            </a:extLst>
          </p:cNvPr>
          <p:cNvSpPr>
            <a:spLocks noGrp="1"/>
          </p:cNvSpPr>
          <p:nvPr>
            <p:ph type="sldNum" sz="quarter" idx="12"/>
          </p:nvPr>
        </p:nvSpPr>
        <p:spPr/>
        <p:txBody>
          <a:bodyPr/>
          <a:lstStyle/>
          <a:p>
            <a:fld id="{35E79628-B8EC-C643-820E-905766D92FBC}" type="slidenum">
              <a:rPr lang="en-US" smtClean="0"/>
              <a:t>‹#›</a:t>
            </a:fld>
            <a:endParaRPr lang="en-US"/>
          </a:p>
        </p:txBody>
      </p:sp>
    </p:spTree>
    <p:extLst>
      <p:ext uri="{BB962C8B-B14F-4D97-AF65-F5344CB8AC3E}">
        <p14:creationId xmlns:p14="http://schemas.microsoft.com/office/powerpoint/2010/main" val="29841688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14EE1C1-5A4A-4B5A-A4A6-4C8C0BBAB98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4A986177-48B3-49F5-BEAC-0D6FF9CE544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CFDBB9AF-4C7E-43A4-9DEB-4738C312DE10}"/>
              </a:ext>
            </a:extLst>
          </p:cNvPr>
          <p:cNvSpPr>
            <a:spLocks noGrp="1"/>
          </p:cNvSpPr>
          <p:nvPr>
            <p:ph type="dt" sz="half" idx="10"/>
          </p:nvPr>
        </p:nvSpPr>
        <p:spPr/>
        <p:txBody>
          <a:bodyPr/>
          <a:lstStyle/>
          <a:p>
            <a:fld id="{B0003074-17DF-48F3-B434-2AAE27494FC6}" type="datetimeFigureOut">
              <a:rPr lang="en-US" smtClean="0">
                <a:solidFill>
                  <a:prstClr val="black">
                    <a:tint val="75000"/>
                  </a:prstClr>
                </a:solidFill>
              </a:rPr>
              <a:pPr/>
              <a:t>12/29/2021</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EFD64492-16EF-47BB-BC4E-33B7F8EDD1AA}"/>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53DD298E-BF3C-400B-91D9-46148659B8AC}"/>
              </a:ext>
            </a:extLst>
          </p:cNvPr>
          <p:cNvSpPr>
            <a:spLocks noGrp="1"/>
          </p:cNvSpPr>
          <p:nvPr>
            <p:ph type="sldNum" sz="quarter" idx="12"/>
          </p:nvPr>
        </p:nvSpPr>
        <p:spPr/>
        <p:txBody>
          <a:bodyPr/>
          <a:lstStyle/>
          <a:p>
            <a:fld id="{E738C1E2-9C1D-48DD-B7CF-D09FD2C604F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2634108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A07E0D5-671C-6C41-8DF0-98A637FAE98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D6EEF415-E28E-724B-8A12-251AFE7C821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80E9BECF-0DC3-5641-BC3E-9D3ECD9CAA6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E1A9B54C-2FFB-F044-9FF0-E829307E9553}"/>
              </a:ext>
            </a:extLst>
          </p:cNvPr>
          <p:cNvSpPr>
            <a:spLocks noGrp="1"/>
          </p:cNvSpPr>
          <p:nvPr>
            <p:ph type="dt" sz="half" idx="10"/>
          </p:nvPr>
        </p:nvSpPr>
        <p:spPr/>
        <p:txBody>
          <a:bodyPr/>
          <a:lstStyle/>
          <a:p>
            <a:fld id="{C3561BB2-0C62-3F4B-8E0D-B6ACEFB75091}" type="datetimeFigureOut">
              <a:rPr lang="en-US" smtClean="0"/>
              <a:t>12/29/2021</a:t>
            </a:fld>
            <a:endParaRPr lang="en-US"/>
          </a:p>
        </p:txBody>
      </p:sp>
      <p:sp>
        <p:nvSpPr>
          <p:cNvPr id="6" name="Footer Placeholder 5">
            <a:extLst>
              <a:ext uri="{FF2B5EF4-FFF2-40B4-BE49-F238E27FC236}">
                <a16:creationId xmlns:a16="http://schemas.microsoft.com/office/drawing/2014/main" xmlns="" id="{5A0E03A4-252E-6E43-BBB3-E4D49B04606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A63A616B-8C26-EA46-9D1C-0A76849E5641}"/>
              </a:ext>
            </a:extLst>
          </p:cNvPr>
          <p:cNvSpPr>
            <a:spLocks noGrp="1"/>
          </p:cNvSpPr>
          <p:nvPr>
            <p:ph type="sldNum" sz="quarter" idx="12"/>
          </p:nvPr>
        </p:nvSpPr>
        <p:spPr/>
        <p:txBody>
          <a:bodyPr/>
          <a:lstStyle/>
          <a:p>
            <a:fld id="{35E79628-B8EC-C643-820E-905766D92FBC}" type="slidenum">
              <a:rPr lang="en-US" smtClean="0"/>
              <a:t>‹#›</a:t>
            </a:fld>
            <a:endParaRPr lang="en-US"/>
          </a:p>
        </p:txBody>
      </p:sp>
    </p:spTree>
    <p:extLst>
      <p:ext uri="{BB962C8B-B14F-4D97-AF65-F5344CB8AC3E}">
        <p14:creationId xmlns:p14="http://schemas.microsoft.com/office/powerpoint/2010/main" val="233099420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F69EBB7-888C-2048-B683-4EB42361E11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33DEF5CB-5EBB-4E46-B475-8023358A006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081315A0-2990-694F-B3A8-165BB8F3373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74202988-9D57-194C-AA76-723F58FB8C71}"/>
              </a:ext>
            </a:extLst>
          </p:cNvPr>
          <p:cNvSpPr>
            <a:spLocks noGrp="1"/>
          </p:cNvSpPr>
          <p:nvPr>
            <p:ph type="dt" sz="half" idx="10"/>
          </p:nvPr>
        </p:nvSpPr>
        <p:spPr/>
        <p:txBody>
          <a:bodyPr/>
          <a:lstStyle/>
          <a:p>
            <a:fld id="{C3561BB2-0C62-3F4B-8E0D-B6ACEFB75091}" type="datetimeFigureOut">
              <a:rPr lang="en-US" smtClean="0"/>
              <a:t>12/29/2021</a:t>
            </a:fld>
            <a:endParaRPr lang="en-US"/>
          </a:p>
        </p:txBody>
      </p:sp>
      <p:sp>
        <p:nvSpPr>
          <p:cNvPr id="6" name="Footer Placeholder 5">
            <a:extLst>
              <a:ext uri="{FF2B5EF4-FFF2-40B4-BE49-F238E27FC236}">
                <a16:creationId xmlns:a16="http://schemas.microsoft.com/office/drawing/2014/main" xmlns="" id="{A0AF026D-8F3E-804E-9B8B-BA3D9F9C6D9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7A9DCDED-113D-864D-A7EE-7F1F8CA52626}"/>
              </a:ext>
            </a:extLst>
          </p:cNvPr>
          <p:cNvSpPr>
            <a:spLocks noGrp="1"/>
          </p:cNvSpPr>
          <p:nvPr>
            <p:ph type="sldNum" sz="quarter" idx="12"/>
          </p:nvPr>
        </p:nvSpPr>
        <p:spPr/>
        <p:txBody>
          <a:bodyPr/>
          <a:lstStyle/>
          <a:p>
            <a:fld id="{35E79628-B8EC-C643-820E-905766D92FBC}" type="slidenum">
              <a:rPr lang="en-US" smtClean="0"/>
              <a:t>‹#›</a:t>
            </a:fld>
            <a:endParaRPr lang="en-US"/>
          </a:p>
        </p:txBody>
      </p:sp>
    </p:spTree>
    <p:extLst>
      <p:ext uri="{BB962C8B-B14F-4D97-AF65-F5344CB8AC3E}">
        <p14:creationId xmlns:p14="http://schemas.microsoft.com/office/powerpoint/2010/main" val="416406797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A0C4B19-9990-BC48-9A2A-0765C483FCD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8585748D-5691-394B-86D6-0C144A29510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E5C8558A-5E10-0040-A484-358438C61A17}"/>
              </a:ext>
            </a:extLst>
          </p:cNvPr>
          <p:cNvSpPr>
            <a:spLocks noGrp="1"/>
          </p:cNvSpPr>
          <p:nvPr>
            <p:ph type="dt" sz="half" idx="10"/>
          </p:nvPr>
        </p:nvSpPr>
        <p:spPr/>
        <p:txBody>
          <a:bodyPr/>
          <a:lstStyle/>
          <a:p>
            <a:fld id="{C3561BB2-0C62-3F4B-8E0D-B6ACEFB75091}" type="datetimeFigureOut">
              <a:rPr lang="en-US" smtClean="0"/>
              <a:t>12/29/2021</a:t>
            </a:fld>
            <a:endParaRPr lang="en-US"/>
          </a:p>
        </p:txBody>
      </p:sp>
      <p:sp>
        <p:nvSpPr>
          <p:cNvPr id="5" name="Footer Placeholder 4">
            <a:extLst>
              <a:ext uri="{FF2B5EF4-FFF2-40B4-BE49-F238E27FC236}">
                <a16:creationId xmlns:a16="http://schemas.microsoft.com/office/drawing/2014/main" xmlns="" id="{3855FC76-EBE0-7C42-9FDB-098B16A4878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3BB6DC85-5970-A64B-8037-F1262632FCF9}"/>
              </a:ext>
            </a:extLst>
          </p:cNvPr>
          <p:cNvSpPr>
            <a:spLocks noGrp="1"/>
          </p:cNvSpPr>
          <p:nvPr>
            <p:ph type="sldNum" sz="quarter" idx="12"/>
          </p:nvPr>
        </p:nvSpPr>
        <p:spPr/>
        <p:txBody>
          <a:bodyPr/>
          <a:lstStyle/>
          <a:p>
            <a:fld id="{35E79628-B8EC-C643-820E-905766D92FBC}" type="slidenum">
              <a:rPr lang="en-US" smtClean="0"/>
              <a:t>‹#›</a:t>
            </a:fld>
            <a:endParaRPr lang="en-US"/>
          </a:p>
        </p:txBody>
      </p:sp>
    </p:spTree>
    <p:extLst>
      <p:ext uri="{BB962C8B-B14F-4D97-AF65-F5344CB8AC3E}">
        <p14:creationId xmlns:p14="http://schemas.microsoft.com/office/powerpoint/2010/main" val="86496600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4518C3C3-9E83-1240-86E9-308A9E50ADF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593CC663-F6C5-BE4B-948F-655376BE5E7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BB530F56-50F7-8742-99FD-3DEAC7F55D94}"/>
              </a:ext>
            </a:extLst>
          </p:cNvPr>
          <p:cNvSpPr>
            <a:spLocks noGrp="1"/>
          </p:cNvSpPr>
          <p:nvPr>
            <p:ph type="dt" sz="half" idx="10"/>
          </p:nvPr>
        </p:nvSpPr>
        <p:spPr/>
        <p:txBody>
          <a:bodyPr/>
          <a:lstStyle/>
          <a:p>
            <a:fld id="{C3561BB2-0C62-3F4B-8E0D-B6ACEFB75091}" type="datetimeFigureOut">
              <a:rPr lang="en-US" smtClean="0"/>
              <a:t>12/29/2021</a:t>
            </a:fld>
            <a:endParaRPr lang="en-US"/>
          </a:p>
        </p:txBody>
      </p:sp>
      <p:sp>
        <p:nvSpPr>
          <p:cNvPr id="5" name="Footer Placeholder 4">
            <a:extLst>
              <a:ext uri="{FF2B5EF4-FFF2-40B4-BE49-F238E27FC236}">
                <a16:creationId xmlns:a16="http://schemas.microsoft.com/office/drawing/2014/main" xmlns="" id="{A6843623-78DA-594F-9B01-FADB5C5BACE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6DAB4E2C-130B-3B44-9F23-5FD710CBAAD6}"/>
              </a:ext>
            </a:extLst>
          </p:cNvPr>
          <p:cNvSpPr>
            <a:spLocks noGrp="1"/>
          </p:cNvSpPr>
          <p:nvPr>
            <p:ph type="sldNum" sz="quarter" idx="12"/>
          </p:nvPr>
        </p:nvSpPr>
        <p:spPr/>
        <p:txBody>
          <a:bodyPr/>
          <a:lstStyle/>
          <a:p>
            <a:fld id="{35E79628-B8EC-C643-820E-905766D92FBC}" type="slidenum">
              <a:rPr lang="en-US" smtClean="0"/>
              <a:t>‹#›</a:t>
            </a:fld>
            <a:endParaRPr lang="en-US"/>
          </a:p>
        </p:txBody>
      </p:sp>
    </p:spTree>
    <p:extLst>
      <p:ext uri="{BB962C8B-B14F-4D97-AF65-F5344CB8AC3E}">
        <p14:creationId xmlns:p14="http://schemas.microsoft.com/office/powerpoint/2010/main" val="332483460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E348147D-1AD0-4D79-AC70-76C2D8D2F91D}" type="datetimeFigureOut">
              <a:rPr lang="en-US" smtClean="0">
                <a:solidFill>
                  <a:prstClr val="black">
                    <a:tint val="75000"/>
                  </a:prstClr>
                </a:solidFill>
              </a:rPr>
              <a:pPr/>
              <a:t>12/29/2021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C2F90A8-5CF1-491D-B303-4EE90DD804D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0783832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348147D-1AD0-4D79-AC70-76C2D8D2F91D}" type="datetimeFigureOut">
              <a:rPr lang="en-US" smtClean="0">
                <a:solidFill>
                  <a:prstClr val="black">
                    <a:tint val="75000"/>
                  </a:prstClr>
                </a:solidFill>
              </a:rPr>
              <a:pPr/>
              <a:t>12/29/2021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C2F90A8-5CF1-491D-B303-4EE90DD804D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3008381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348147D-1AD0-4D79-AC70-76C2D8D2F91D}" type="datetimeFigureOut">
              <a:rPr lang="en-US" smtClean="0">
                <a:solidFill>
                  <a:prstClr val="black">
                    <a:tint val="75000"/>
                  </a:prstClr>
                </a:solidFill>
              </a:rPr>
              <a:pPr/>
              <a:t>12/29/2021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C2F90A8-5CF1-491D-B303-4EE90DD804D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7706965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348147D-1AD0-4D79-AC70-76C2D8D2F91D}" type="datetimeFigureOut">
              <a:rPr lang="en-US" smtClean="0">
                <a:solidFill>
                  <a:prstClr val="black">
                    <a:tint val="75000"/>
                  </a:prstClr>
                </a:solidFill>
              </a:rPr>
              <a:pPr/>
              <a:t>12/29/2021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C2F90A8-5CF1-491D-B303-4EE90DD804D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273735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348147D-1AD0-4D79-AC70-76C2D8D2F91D}" type="datetimeFigureOut">
              <a:rPr lang="en-US" smtClean="0">
                <a:solidFill>
                  <a:prstClr val="black">
                    <a:tint val="75000"/>
                  </a:prstClr>
                </a:solidFill>
              </a:rPr>
              <a:pPr/>
              <a:t>12/29/2021</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6C2F90A8-5CF1-491D-B303-4EE90DD804D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2935959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348147D-1AD0-4D79-AC70-76C2D8D2F91D}" type="datetimeFigureOut">
              <a:rPr lang="en-US" smtClean="0">
                <a:solidFill>
                  <a:prstClr val="black">
                    <a:tint val="75000"/>
                  </a:prstClr>
                </a:solidFill>
              </a:rPr>
              <a:pPr/>
              <a:t>12/29/2021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6C2F90A8-5CF1-491D-B303-4EE90DD804D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082573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45AA813-A1BB-4BBE-A539-001B885FE2B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1DFAC2BF-AED5-43C7-8938-DD62703E28C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D6C2FD38-F76B-464C-8264-250D98C268B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4ECB3BCA-A175-4F00-BBD2-9DC5B055EEEF}"/>
              </a:ext>
            </a:extLst>
          </p:cNvPr>
          <p:cNvSpPr>
            <a:spLocks noGrp="1"/>
          </p:cNvSpPr>
          <p:nvPr>
            <p:ph type="dt" sz="half" idx="10"/>
          </p:nvPr>
        </p:nvSpPr>
        <p:spPr/>
        <p:txBody>
          <a:bodyPr/>
          <a:lstStyle/>
          <a:p>
            <a:fld id="{B0003074-17DF-48F3-B434-2AAE27494FC6}" type="datetimeFigureOut">
              <a:rPr lang="en-US" smtClean="0">
                <a:solidFill>
                  <a:prstClr val="black">
                    <a:tint val="75000"/>
                  </a:prstClr>
                </a:solidFill>
              </a:rPr>
              <a:pPr/>
              <a:t>12/29/2021</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xmlns="" id="{AA2480BE-9415-4E6B-89EF-7BF645182FCE}"/>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xmlns="" id="{5D5F8D36-5A6B-442F-A6A0-6CFE7B83A064}"/>
              </a:ext>
            </a:extLst>
          </p:cNvPr>
          <p:cNvSpPr>
            <a:spLocks noGrp="1"/>
          </p:cNvSpPr>
          <p:nvPr>
            <p:ph type="sldNum" sz="quarter" idx="12"/>
          </p:nvPr>
        </p:nvSpPr>
        <p:spPr/>
        <p:txBody>
          <a:bodyPr/>
          <a:lstStyle/>
          <a:p>
            <a:fld id="{E738C1E2-9C1D-48DD-B7CF-D09FD2C604F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9760823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348147D-1AD0-4D79-AC70-76C2D8D2F91D}" type="datetimeFigureOut">
              <a:rPr lang="en-US" smtClean="0">
                <a:solidFill>
                  <a:prstClr val="black">
                    <a:tint val="75000"/>
                  </a:prstClr>
                </a:solidFill>
              </a:rPr>
              <a:pPr/>
              <a:t>12/29/2021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6C2F90A8-5CF1-491D-B303-4EE90DD804D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1532177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348147D-1AD0-4D79-AC70-76C2D8D2F91D}" type="datetimeFigureOut">
              <a:rPr lang="en-US" smtClean="0">
                <a:solidFill>
                  <a:prstClr val="black">
                    <a:tint val="75000"/>
                  </a:prstClr>
                </a:solidFill>
              </a:rPr>
              <a:pPr/>
              <a:t>12/29/2021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C2F90A8-5CF1-491D-B303-4EE90DD804D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8337024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348147D-1AD0-4D79-AC70-76C2D8D2F91D}" type="datetimeFigureOut">
              <a:rPr lang="en-US" smtClean="0">
                <a:solidFill>
                  <a:prstClr val="black">
                    <a:tint val="75000"/>
                  </a:prstClr>
                </a:solidFill>
              </a:rPr>
              <a:pPr/>
              <a:t>12/29/2021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C2F90A8-5CF1-491D-B303-4EE90DD804D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7460533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348147D-1AD0-4D79-AC70-76C2D8D2F91D}" type="datetimeFigureOut">
              <a:rPr lang="en-US" smtClean="0">
                <a:solidFill>
                  <a:prstClr val="black">
                    <a:tint val="75000"/>
                  </a:prstClr>
                </a:solidFill>
              </a:rPr>
              <a:pPr/>
              <a:t>12/29/2021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C2F90A8-5CF1-491D-B303-4EE90DD804D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130331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348147D-1AD0-4D79-AC70-76C2D8D2F91D}" type="datetimeFigureOut">
              <a:rPr lang="en-US" smtClean="0">
                <a:solidFill>
                  <a:prstClr val="black">
                    <a:tint val="75000"/>
                  </a:prstClr>
                </a:solidFill>
              </a:rPr>
              <a:pPr/>
              <a:t>12/29/2021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C2F90A8-5CF1-491D-B303-4EE90DD804D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6776761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cSld name="Blank">
    <p:spTree>
      <p:nvGrpSpPr>
        <p:cNvPr id="1" name=""/>
        <p:cNvGrpSpPr/>
        <p:nvPr/>
      </p:nvGrpSpPr>
      <p:grpSpPr>
        <a:xfrm>
          <a:off x="0" y="0"/>
          <a:ext cx="0" cy="0"/>
          <a:chOff x="0" y="0"/>
          <a:chExt cx="0" cy="0"/>
        </a:xfrm>
      </p:grpSpPr>
      <p:pic>
        <p:nvPicPr>
          <p:cNvPr id="11" name="image4.png" descr="image4.png"/>
          <p:cNvPicPr>
            <a:picLocks noChangeAspect="1"/>
          </p:cNvPicPr>
          <p:nvPr/>
        </p:nvPicPr>
        <p:blipFill>
          <a:blip r:embed="rId2"/>
          <a:stretch>
            <a:fillRect/>
          </a:stretch>
        </p:blipFill>
        <p:spPr>
          <a:xfrm>
            <a:off x="442384" y="6414569"/>
            <a:ext cx="443423" cy="443432"/>
          </a:xfrm>
          <a:prstGeom prst="rect">
            <a:avLst/>
          </a:prstGeom>
          <a:ln w="12700">
            <a:miter lim="400000"/>
          </a:ln>
        </p:spPr>
      </p:pic>
      <p:sp>
        <p:nvSpPr>
          <p:cNvPr id="12" name="Slide Number"/>
          <p:cNvSpPr txBox="1">
            <a:spLocks noGrp="1"/>
          </p:cNvSpPr>
          <p:nvPr>
            <p:ph type="sldNum" sz="quarter" idx="2"/>
          </p:nvPr>
        </p:nvSpPr>
        <p:spPr>
          <a:xfrm>
            <a:off x="8736225" y="6180921"/>
            <a:ext cx="279881" cy="350861"/>
          </a:xfrm>
          <a:prstGeom prst="rect">
            <a:avLst/>
          </a:prstGeom>
        </p:spPr>
        <p:txBody>
          <a:bodyPr lIns="45718" tIns="45718" rIns="45718" bIns="45718" anchor="ctr"/>
          <a:lstStyle>
            <a:lvl1pPr algn="l" defTabSz="411480">
              <a:lnSpc>
                <a:spcPct val="140000"/>
              </a:lnSpc>
              <a:defRPr sz="1200">
                <a:solidFill>
                  <a:srgbClr val="000000"/>
                </a:solidFill>
                <a:latin typeface="+mn-lt"/>
                <a:ea typeface="+mn-ea"/>
                <a:cs typeface="+mn-cs"/>
                <a:sym typeface="BentonSansF"/>
              </a:defRPr>
            </a:lvl1pPr>
          </a:lstStyle>
          <a:p>
            <a:fld id="{86CB4B4D-7CA3-9044-876B-883B54F8677D}" type="slidenum">
              <a:rPr/>
              <a:pPr/>
              <a:t>‹#›</a:t>
            </a:fld>
            <a:endParaRPr/>
          </a:p>
        </p:txBody>
      </p:sp>
    </p:spTree>
    <p:extLst>
      <p:ext uri="{BB962C8B-B14F-4D97-AF65-F5344CB8AC3E}">
        <p14:creationId xmlns:p14="http://schemas.microsoft.com/office/powerpoint/2010/main" val="366374993"/>
      </p:ext>
    </p:extLst>
  </p:cSld>
  <p:clrMapOvr>
    <a:masterClrMapping/>
  </p:clrMapOvr>
  <p:transition spd="med"/>
</p:sldLayout>
</file>

<file path=ppt/slideLayouts/slideLayout46.xml><?xml version="1.0" encoding="utf-8"?>
<p:sldLayout xmlns:a="http://schemas.openxmlformats.org/drawingml/2006/main" xmlns:r="http://schemas.openxmlformats.org/officeDocument/2006/relationships" xmlns:p="http://schemas.openxmlformats.org/presentationml/2006/main" type="tx">
  <p:cSld name="Blank with footer">
    <p:spTree>
      <p:nvGrpSpPr>
        <p:cNvPr id="1" name=""/>
        <p:cNvGrpSpPr/>
        <p:nvPr/>
      </p:nvGrpSpPr>
      <p:grpSpPr>
        <a:xfrm>
          <a:off x="0" y="0"/>
          <a:ext cx="0" cy="0"/>
          <a:chOff x="0" y="0"/>
          <a:chExt cx="0" cy="0"/>
        </a:xfrm>
      </p:grpSpPr>
      <p:sp>
        <p:nvSpPr>
          <p:cNvPr id="19" name="Text"/>
          <p:cNvSpPr txBox="1">
            <a:spLocks noGrp="1"/>
          </p:cNvSpPr>
          <p:nvPr>
            <p:ph type="body" sz="quarter" idx="13"/>
          </p:nvPr>
        </p:nvSpPr>
        <p:spPr>
          <a:xfrm>
            <a:off x="11630698" y="6548755"/>
            <a:ext cx="94578" cy="92333"/>
          </a:xfrm>
          <a:prstGeom prst="rect">
            <a:avLst/>
          </a:prstGeom>
        </p:spPr>
        <p:txBody>
          <a:bodyPr wrap="none" lIns="0" tIns="0" rIns="0" bIns="0" anchor="t">
            <a:spAutoFit/>
          </a:bodyPr>
          <a:lstStyle>
            <a:lvl1pPr marL="0" indent="0" algn="r">
              <a:spcBef>
                <a:spcPts val="0"/>
              </a:spcBef>
              <a:buSzTx/>
              <a:buNone/>
              <a:defRPr sz="600" cap="all">
                <a:solidFill>
                  <a:srgbClr val="A6AAA9"/>
                </a:solidFill>
                <a:latin typeface="BentonSansF Medium"/>
                <a:ea typeface="BentonSansF Medium"/>
                <a:cs typeface="BentonSansF Medium"/>
                <a:sym typeface="BentonSansF Medium"/>
              </a:defRPr>
            </a:lvl1pPr>
          </a:lstStyle>
          <a:p>
            <a:fld id="{86CB4B4D-7CA3-9044-876B-883B54F8677D}" type="slidenum">
              <a:t>‹#›</a:t>
            </a:fld>
            <a:endParaRPr/>
          </a:p>
        </p:txBody>
      </p:sp>
      <p:pic>
        <p:nvPicPr>
          <p:cNvPr id="20" name="image4.png" descr="image4.png"/>
          <p:cNvPicPr>
            <a:picLocks noChangeAspect="1"/>
          </p:cNvPicPr>
          <p:nvPr/>
        </p:nvPicPr>
        <p:blipFill>
          <a:blip r:embed="rId2"/>
          <a:stretch>
            <a:fillRect/>
          </a:stretch>
        </p:blipFill>
        <p:spPr>
          <a:xfrm>
            <a:off x="442384" y="6414569"/>
            <a:ext cx="443423" cy="443432"/>
          </a:xfrm>
          <a:prstGeom prst="rect">
            <a:avLst/>
          </a:prstGeom>
          <a:ln w="12700">
            <a:miter lim="400000"/>
          </a:ln>
        </p:spPr>
      </p:pic>
      <p:sp>
        <p:nvSpPr>
          <p:cNvPr id="21" name="primary footer"/>
          <p:cNvSpPr>
            <a:spLocks noGrp="1"/>
          </p:cNvSpPr>
          <p:nvPr>
            <p:ph type="body" sz="quarter" idx="14"/>
          </p:nvPr>
        </p:nvSpPr>
        <p:spPr>
          <a:xfrm>
            <a:off x="10002627" y="6548755"/>
            <a:ext cx="798617" cy="92333"/>
          </a:xfrm>
          <a:prstGeom prst="rect">
            <a:avLst/>
          </a:prstGeom>
        </p:spPr>
        <p:txBody>
          <a:bodyPr wrap="none" lIns="0" tIns="0" rIns="0" bIns="0" anchor="t">
            <a:spAutoFit/>
          </a:bodyPr>
          <a:lstStyle>
            <a:lvl1pPr marL="0" indent="0" defTabSz="457200">
              <a:spcBef>
                <a:spcPts val="0"/>
              </a:spcBef>
              <a:buSzTx/>
              <a:buNone/>
              <a:defRPr sz="600" cap="all" spc="60">
                <a:solidFill>
                  <a:srgbClr val="A6AAA9"/>
                </a:solidFill>
                <a:uFill>
                  <a:solidFill>
                    <a:srgbClr val="919191"/>
                  </a:solidFill>
                </a:uFill>
                <a:latin typeface="BentonSansF Medium"/>
                <a:ea typeface="BentonSansF Medium"/>
                <a:cs typeface="BentonSansF Medium"/>
                <a:sym typeface="BentonSansF Medium"/>
              </a:defRPr>
            </a:lvl1pPr>
          </a:lstStyle>
          <a:p>
            <a:pPr defTabSz="914400"/>
            <a:r>
              <a:t>primary footer</a:t>
            </a:r>
          </a:p>
        </p:txBody>
      </p:sp>
      <p:sp>
        <p:nvSpPr>
          <p:cNvPr id="22" name="secondary footer"/>
          <p:cNvSpPr>
            <a:spLocks noGrp="1"/>
          </p:cNvSpPr>
          <p:nvPr>
            <p:ph type="body" sz="quarter" idx="15"/>
          </p:nvPr>
        </p:nvSpPr>
        <p:spPr>
          <a:xfrm>
            <a:off x="8701617" y="6548755"/>
            <a:ext cx="951864" cy="92333"/>
          </a:xfrm>
          <a:prstGeom prst="rect">
            <a:avLst/>
          </a:prstGeom>
        </p:spPr>
        <p:txBody>
          <a:bodyPr wrap="none" lIns="0" tIns="0" rIns="0" bIns="0" anchor="t">
            <a:spAutoFit/>
          </a:bodyPr>
          <a:lstStyle>
            <a:lvl1pPr marL="0" indent="0" defTabSz="457200">
              <a:spcBef>
                <a:spcPts val="0"/>
              </a:spcBef>
              <a:buSzTx/>
              <a:buNone/>
              <a:defRPr sz="600" cap="all" spc="60">
                <a:solidFill>
                  <a:srgbClr val="A6AAA9"/>
                </a:solidFill>
                <a:uFill>
                  <a:solidFill>
                    <a:srgbClr val="919191"/>
                  </a:solidFill>
                </a:uFill>
                <a:latin typeface="BentonSansF Medium"/>
                <a:ea typeface="BentonSansF Medium"/>
                <a:cs typeface="BentonSansF Medium"/>
                <a:sym typeface="BentonSansF Medium"/>
              </a:defRPr>
            </a:lvl1pPr>
          </a:lstStyle>
          <a:p>
            <a:pPr defTabSz="914400"/>
            <a:r>
              <a:t>secondary footer</a:t>
            </a:r>
          </a:p>
        </p:txBody>
      </p:sp>
      <p:sp>
        <p:nvSpPr>
          <p:cNvPr id="23" name="SECTION"/>
          <p:cNvSpPr>
            <a:spLocks noGrp="1"/>
          </p:cNvSpPr>
          <p:nvPr>
            <p:ph type="body" sz="quarter" idx="16"/>
          </p:nvPr>
        </p:nvSpPr>
        <p:spPr>
          <a:xfrm>
            <a:off x="884402" y="662082"/>
            <a:ext cx="3250388" cy="153888"/>
          </a:xfrm>
          <a:prstGeom prst="rect">
            <a:avLst/>
          </a:prstGeom>
        </p:spPr>
        <p:txBody>
          <a:bodyPr lIns="0" tIns="0" rIns="0" bIns="0" anchor="t">
            <a:spAutoFit/>
          </a:bodyPr>
          <a:lstStyle>
            <a:lvl1pPr marL="0" indent="0" defTabSz="411480">
              <a:spcBef>
                <a:spcPts val="0"/>
              </a:spcBef>
              <a:buSzTx/>
              <a:buNone/>
              <a:defRPr sz="1000" cap="all" spc="100">
                <a:latin typeface="BentonSansF Medium"/>
                <a:ea typeface="BentonSansF Medium"/>
                <a:cs typeface="BentonSansF Medium"/>
                <a:sym typeface="BentonSansF Medium"/>
              </a:defRPr>
            </a:lvl1pPr>
          </a:lstStyle>
          <a:p>
            <a:r>
              <a:t>SECTION</a:t>
            </a:r>
          </a:p>
        </p:txBody>
      </p:sp>
      <p:sp>
        <p:nvSpPr>
          <p:cNvPr id="24" name="Slide Number"/>
          <p:cNvSpPr txBox="1">
            <a:spLocks noGrp="1"/>
          </p:cNvSpPr>
          <p:nvPr>
            <p:ph type="sldNum" sz="quarter" idx="2"/>
          </p:nvPr>
        </p:nvSpPr>
        <p:spPr>
          <a:xfrm>
            <a:off x="8736225" y="6217854"/>
            <a:ext cx="326047" cy="276995"/>
          </a:xfrm>
          <a:prstGeom prst="rect">
            <a:avLst/>
          </a:prstGeom>
        </p:spPr>
        <p:txBody>
          <a:bodyPr lIns="45718" tIns="45718" rIns="45718" bIns="45718" anchor="ctr"/>
          <a:lstStyle>
            <a:lvl1pPr algn="l" defTabSz="914216">
              <a:defRPr sz="1200" cap="all" spc="120">
                <a:solidFill>
                  <a:srgbClr val="7F7F7F"/>
                </a:solidFill>
                <a:latin typeface="+mn-lt"/>
                <a:ea typeface="+mn-ea"/>
                <a:cs typeface="+mn-cs"/>
                <a:sym typeface="BentonSansF"/>
              </a:defRPr>
            </a:lvl1pPr>
          </a:lstStyle>
          <a:p>
            <a:fld id="{86CB4B4D-7CA3-9044-876B-883B54F8677D}" type="slidenum">
              <a:rPr/>
              <a:pPr/>
              <a:t>‹#›</a:t>
            </a:fld>
            <a:endParaRPr/>
          </a:p>
        </p:txBody>
      </p:sp>
    </p:spTree>
    <p:extLst>
      <p:ext uri="{BB962C8B-B14F-4D97-AF65-F5344CB8AC3E}">
        <p14:creationId xmlns:p14="http://schemas.microsoft.com/office/powerpoint/2010/main" val="726492860"/>
      </p:ext>
    </p:extLst>
  </p:cSld>
  <p:clrMapOvr>
    <a:masterClrMapping/>
  </p:clrMapOvr>
  <p:transition spd="med"/>
</p:sldLayout>
</file>

<file path=ppt/slideLayouts/slideLayout47.xml><?xml version="1.0" encoding="utf-8"?>
<p:sldLayout xmlns:a="http://schemas.openxmlformats.org/drawingml/2006/main" xmlns:r="http://schemas.openxmlformats.org/officeDocument/2006/relationships" xmlns:p="http://schemas.openxmlformats.org/presentationml/2006/main" type="tx">
  <p:cSld name="Blank with client footer">
    <p:spTree>
      <p:nvGrpSpPr>
        <p:cNvPr id="1" name=""/>
        <p:cNvGrpSpPr/>
        <p:nvPr/>
      </p:nvGrpSpPr>
      <p:grpSpPr>
        <a:xfrm>
          <a:off x="0" y="0"/>
          <a:ext cx="0" cy="0"/>
          <a:chOff x="0" y="0"/>
          <a:chExt cx="0" cy="0"/>
        </a:xfrm>
      </p:grpSpPr>
      <p:sp>
        <p:nvSpPr>
          <p:cNvPr id="31" name="Text"/>
          <p:cNvSpPr txBox="1">
            <a:spLocks noGrp="1"/>
          </p:cNvSpPr>
          <p:nvPr>
            <p:ph type="body" sz="quarter" idx="13"/>
          </p:nvPr>
        </p:nvSpPr>
        <p:spPr>
          <a:xfrm>
            <a:off x="11630698" y="6548755"/>
            <a:ext cx="94578" cy="92333"/>
          </a:xfrm>
          <a:prstGeom prst="rect">
            <a:avLst/>
          </a:prstGeom>
        </p:spPr>
        <p:txBody>
          <a:bodyPr wrap="none" lIns="0" tIns="0" rIns="0" bIns="0" anchor="t">
            <a:spAutoFit/>
          </a:bodyPr>
          <a:lstStyle>
            <a:lvl1pPr marL="0" indent="0" algn="r">
              <a:spcBef>
                <a:spcPts val="0"/>
              </a:spcBef>
              <a:buSzTx/>
              <a:buNone/>
              <a:defRPr sz="600" cap="all">
                <a:solidFill>
                  <a:srgbClr val="A6AAA9"/>
                </a:solidFill>
                <a:latin typeface="BentonSansF Medium"/>
                <a:ea typeface="BentonSansF Medium"/>
                <a:cs typeface="BentonSansF Medium"/>
                <a:sym typeface="BentonSansF Medium"/>
              </a:defRPr>
            </a:lvl1pPr>
          </a:lstStyle>
          <a:p>
            <a:fld id="{86CB4B4D-7CA3-9044-876B-883B54F8677D}" type="slidenum">
              <a:t>‹#›</a:t>
            </a:fld>
            <a:endParaRPr/>
          </a:p>
        </p:txBody>
      </p:sp>
      <p:pic>
        <p:nvPicPr>
          <p:cNvPr id="32" name="image4.png" descr="image4.png"/>
          <p:cNvPicPr>
            <a:picLocks noChangeAspect="1"/>
          </p:cNvPicPr>
          <p:nvPr/>
        </p:nvPicPr>
        <p:blipFill>
          <a:blip r:embed="rId2"/>
          <a:stretch>
            <a:fillRect/>
          </a:stretch>
        </p:blipFill>
        <p:spPr>
          <a:xfrm>
            <a:off x="442384" y="6414569"/>
            <a:ext cx="443423" cy="443432"/>
          </a:xfrm>
          <a:prstGeom prst="rect">
            <a:avLst/>
          </a:prstGeom>
          <a:ln w="12700">
            <a:miter lim="400000"/>
          </a:ln>
        </p:spPr>
      </p:pic>
      <p:sp>
        <p:nvSpPr>
          <p:cNvPr id="33" name="primary footer"/>
          <p:cNvSpPr>
            <a:spLocks noGrp="1"/>
          </p:cNvSpPr>
          <p:nvPr>
            <p:ph type="body" sz="quarter" idx="14"/>
          </p:nvPr>
        </p:nvSpPr>
        <p:spPr>
          <a:xfrm>
            <a:off x="10002627" y="6548755"/>
            <a:ext cx="798617" cy="92333"/>
          </a:xfrm>
          <a:prstGeom prst="rect">
            <a:avLst/>
          </a:prstGeom>
        </p:spPr>
        <p:txBody>
          <a:bodyPr wrap="none" lIns="0" tIns="0" rIns="0" bIns="0" anchor="t">
            <a:spAutoFit/>
          </a:bodyPr>
          <a:lstStyle>
            <a:lvl1pPr marL="0" indent="0" defTabSz="457200">
              <a:spcBef>
                <a:spcPts val="0"/>
              </a:spcBef>
              <a:buSzTx/>
              <a:buNone/>
              <a:defRPr sz="600" cap="all" spc="60">
                <a:solidFill>
                  <a:srgbClr val="A6AAA9"/>
                </a:solidFill>
                <a:uFill>
                  <a:solidFill>
                    <a:srgbClr val="919191"/>
                  </a:solidFill>
                </a:uFill>
                <a:latin typeface="BentonSansF Medium"/>
                <a:ea typeface="BentonSansF Medium"/>
                <a:cs typeface="BentonSansF Medium"/>
                <a:sym typeface="BentonSansF Medium"/>
              </a:defRPr>
            </a:lvl1pPr>
          </a:lstStyle>
          <a:p>
            <a:pPr defTabSz="914400"/>
            <a:r>
              <a:t>primary footer</a:t>
            </a:r>
          </a:p>
        </p:txBody>
      </p:sp>
      <p:sp>
        <p:nvSpPr>
          <p:cNvPr id="34" name="secondary footer"/>
          <p:cNvSpPr>
            <a:spLocks noGrp="1"/>
          </p:cNvSpPr>
          <p:nvPr>
            <p:ph type="body" sz="quarter" idx="15"/>
          </p:nvPr>
        </p:nvSpPr>
        <p:spPr>
          <a:xfrm>
            <a:off x="8701617" y="6548755"/>
            <a:ext cx="951864" cy="92333"/>
          </a:xfrm>
          <a:prstGeom prst="rect">
            <a:avLst/>
          </a:prstGeom>
        </p:spPr>
        <p:txBody>
          <a:bodyPr wrap="none" lIns="0" tIns="0" rIns="0" bIns="0" anchor="t">
            <a:spAutoFit/>
          </a:bodyPr>
          <a:lstStyle>
            <a:lvl1pPr marL="0" indent="0" defTabSz="457200">
              <a:spcBef>
                <a:spcPts val="0"/>
              </a:spcBef>
              <a:buSzTx/>
              <a:buNone/>
              <a:defRPr sz="600" cap="all" spc="60">
                <a:solidFill>
                  <a:srgbClr val="A6AAA9"/>
                </a:solidFill>
                <a:uFill>
                  <a:solidFill>
                    <a:srgbClr val="919191"/>
                  </a:solidFill>
                </a:uFill>
                <a:latin typeface="BentonSansF Medium"/>
                <a:ea typeface="BentonSansF Medium"/>
                <a:cs typeface="BentonSansF Medium"/>
                <a:sym typeface="BentonSansF Medium"/>
              </a:defRPr>
            </a:lvl1pPr>
          </a:lstStyle>
          <a:p>
            <a:pPr defTabSz="914400"/>
            <a:r>
              <a:t>secondary footer</a:t>
            </a:r>
          </a:p>
        </p:txBody>
      </p:sp>
      <p:sp>
        <p:nvSpPr>
          <p:cNvPr id="35" name="Image"/>
          <p:cNvSpPr>
            <a:spLocks noGrp="1"/>
          </p:cNvSpPr>
          <p:nvPr>
            <p:ph type="pic" sz="quarter" idx="16"/>
          </p:nvPr>
        </p:nvSpPr>
        <p:spPr>
          <a:xfrm>
            <a:off x="885807" y="6394003"/>
            <a:ext cx="861446" cy="484564"/>
          </a:xfrm>
          <a:prstGeom prst="rect">
            <a:avLst/>
          </a:prstGeom>
        </p:spPr>
        <p:txBody>
          <a:bodyPr lIns="91439" tIns="45719" rIns="91439" bIns="45719" anchor="t">
            <a:noAutofit/>
          </a:bodyPr>
          <a:lstStyle/>
          <a:p>
            <a:endParaRPr/>
          </a:p>
        </p:txBody>
      </p:sp>
      <p:sp>
        <p:nvSpPr>
          <p:cNvPr id="36" name="SECTION"/>
          <p:cNvSpPr>
            <a:spLocks noGrp="1"/>
          </p:cNvSpPr>
          <p:nvPr>
            <p:ph type="body" sz="quarter" idx="17"/>
          </p:nvPr>
        </p:nvSpPr>
        <p:spPr>
          <a:xfrm>
            <a:off x="884402" y="662082"/>
            <a:ext cx="3250388" cy="153888"/>
          </a:xfrm>
          <a:prstGeom prst="rect">
            <a:avLst/>
          </a:prstGeom>
        </p:spPr>
        <p:txBody>
          <a:bodyPr lIns="0" tIns="0" rIns="0" bIns="0" anchor="t">
            <a:spAutoFit/>
          </a:bodyPr>
          <a:lstStyle>
            <a:lvl1pPr marL="0" indent="0" defTabSz="411480">
              <a:spcBef>
                <a:spcPts val="0"/>
              </a:spcBef>
              <a:buSzTx/>
              <a:buNone/>
              <a:defRPr sz="1000" cap="all" spc="100">
                <a:latin typeface="BentonSansF Medium"/>
                <a:ea typeface="BentonSansF Medium"/>
                <a:cs typeface="BentonSansF Medium"/>
                <a:sym typeface="BentonSansF Medium"/>
              </a:defRPr>
            </a:lvl1pPr>
          </a:lstStyle>
          <a:p>
            <a:r>
              <a:t>SECTION</a:t>
            </a:r>
          </a:p>
        </p:txBody>
      </p:sp>
      <p:sp>
        <p:nvSpPr>
          <p:cNvPr id="37" name="Slide Number"/>
          <p:cNvSpPr txBox="1">
            <a:spLocks noGrp="1"/>
          </p:cNvSpPr>
          <p:nvPr>
            <p:ph type="sldNum" sz="quarter" idx="2"/>
          </p:nvPr>
        </p:nvSpPr>
        <p:spPr>
          <a:xfrm>
            <a:off x="8736225" y="6217854"/>
            <a:ext cx="326047" cy="276995"/>
          </a:xfrm>
          <a:prstGeom prst="rect">
            <a:avLst/>
          </a:prstGeom>
        </p:spPr>
        <p:txBody>
          <a:bodyPr lIns="45718" tIns="45718" rIns="45718" bIns="45718" anchor="ctr"/>
          <a:lstStyle>
            <a:lvl1pPr algn="l" defTabSz="914216">
              <a:defRPr sz="1200" cap="all" spc="120">
                <a:solidFill>
                  <a:srgbClr val="7F7F7F"/>
                </a:solidFill>
                <a:latin typeface="+mn-lt"/>
                <a:ea typeface="+mn-ea"/>
                <a:cs typeface="+mn-cs"/>
                <a:sym typeface="BentonSansF"/>
              </a:defRPr>
            </a:lvl1pPr>
          </a:lstStyle>
          <a:p>
            <a:fld id="{86CB4B4D-7CA3-9044-876B-883B54F8677D}" type="slidenum">
              <a:rPr/>
              <a:pPr/>
              <a:t>‹#›</a:t>
            </a:fld>
            <a:endParaRPr/>
          </a:p>
        </p:txBody>
      </p:sp>
    </p:spTree>
    <p:extLst>
      <p:ext uri="{BB962C8B-B14F-4D97-AF65-F5344CB8AC3E}">
        <p14:creationId xmlns:p14="http://schemas.microsoft.com/office/powerpoint/2010/main" val="2770694981"/>
      </p:ext>
    </p:extLst>
  </p:cSld>
  <p:clrMapOvr>
    <a:masterClrMapping/>
  </p:clrMapOvr>
  <p:transition spd="med"/>
</p:sldLayout>
</file>

<file path=ppt/slideLayouts/slideLayout48.xml><?xml version="1.0" encoding="utf-8"?>
<p:sldLayout xmlns:a="http://schemas.openxmlformats.org/drawingml/2006/main" xmlns:r="http://schemas.openxmlformats.org/officeDocument/2006/relationships" xmlns:p="http://schemas.openxmlformats.org/presentationml/2006/main" type="tx">
  <p:cSld name="Cover">
    <p:spTree>
      <p:nvGrpSpPr>
        <p:cNvPr id="1" name=""/>
        <p:cNvGrpSpPr/>
        <p:nvPr/>
      </p:nvGrpSpPr>
      <p:grpSpPr>
        <a:xfrm>
          <a:off x="0" y="0"/>
          <a:ext cx="0" cy="0"/>
          <a:chOff x="0" y="0"/>
          <a:chExt cx="0" cy="0"/>
        </a:xfrm>
      </p:grpSpPr>
      <p:sp>
        <p:nvSpPr>
          <p:cNvPr id="44" name="Image"/>
          <p:cNvSpPr>
            <a:spLocks noGrp="1"/>
          </p:cNvSpPr>
          <p:nvPr>
            <p:ph type="pic" idx="13"/>
          </p:nvPr>
        </p:nvSpPr>
        <p:spPr>
          <a:xfrm>
            <a:off x="0" y="0"/>
            <a:ext cx="12192000" cy="6858000"/>
          </a:xfrm>
          <a:prstGeom prst="rect">
            <a:avLst/>
          </a:prstGeom>
        </p:spPr>
        <p:txBody>
          <a:bodyPr lIns="91439" tIns="45719" rIns="91439" bIns="45719" anchor="t">
            <a:noAutofit/>
          </a:bodyPr>
          <a:lstStyle/>
          <a:p>
            <a:endParaRPr/>
          </a:p>
        </p:txBody>
      </p:sp>
      <p:sp>
        <p:nvSpPr>
          <p:cNvPr id="45" name="Rectangle"/>
          <p:cNvSpPr>
            <a:spLocks noGrp="1"/>
          </p:cNvSpPr>
          <p:nvPr>
            <p:ph type="body" sz="half" idx="14"/>
          </p:nvPr>
        </p:nvSpPr>
        <p:spPr>
          <a:xfrm>
            <a:off x="885239" y="2271478"/>
            <a:ext cx="4176210" cy="4144660"/>
          </a:xfrm>
          <a:prstGeom prst="rect">
            <a:avLst/>
          </a:prstGeom>
          <a:solidFill>
            <a:schemeClr val="accent1">
              <a:hueOff val="-11708571"/>
              <a:satOff val="-92105"/>
              <a:lumOff val="44705"/>
            </a:schemeClr>
          </a:solidFill>
        </p:spPr>
        <p:txBody>
          <a:bodyPr>
            <a:noAutofit/>
          </a:bodyPr>
          <a:lstStyle>
            <a:lvl1pPr marL="0" indent="0" defTabSz="411480">
              <a:lnSpc>
                <a:spcPct val="140000"/>
              </a:lnSpc>
              <a:spcBef>
                <a:spcPts val="0"/>
              </a:spcBef>
              <a:buSzTx/>
              <a:buNone/>
              <a:defRPr sz="2400">
                <a:latin typeface="+mn-lt"/>
                <a:ea typeface="+mn-ea"/>
                <a:cs typeface="+mn-cs"/>
                <a:sym typeface="BentonSansF"/>
              </a:defRPr>
            </a:lvl1pPr>
          </a:lstStyle>
          <a:p>
            <a:pPr marL="0" indent="0" defTabSz="822960">
              <a:lnSpc>
                <a:spcPct val="140000"/>
              </a:lnSpc>
              <a:spcBef>
                <a:spcPts val="0"/>
              </a:spcBef>
              <a:buSzTx/>
              <a:buNone/>
              <a:defRPr sz="2400">
                <a:latin typeface="+mn-lt"/>
                <a:ea typeface="+mn-ea"/>
                <a:cs typeface="+mn-cs"/>
                <a:sym typeface="BentonSansF"/>
              </a:defRPr>
            </a:pPr>
            <a:endParaRPr/>
          </a:p>
        </p:txBody>
      </p:sp>
      <p:sp>
        <p:nvSpPr>
          <p:cNvPr id="46" name="JANUARY 2017"/>
          <p:cNvSpPr>
            <a:spLocks noGrp="1"/>
          </p:cNvSpPr>
          <p:nvPr>
            <p:ph type="body" sz="quarter" idx="15"/>
          </p:nvPr>
        </p:nvSpPr>
        <p:spPr>
          <a:xfrm>
            <a:off x="1195979" y="5825871"/>
            <a:ext cx="3397282" cy="153888"/>
          </a:xfrm>
          <a:prstGeom prst="rect">
            <a:avLst/>
          </a:prstGeom>
        </p:spPr>
        <p:txBody>
          <a:bodyPr lIns="0" tIns="0" rIns="0" bIns="0" anchor="t">
            <a:spAutoFit/>
          </a:bodyPr>
          <a:lstStyle>
            <a:lvl1pPr marL="0" indent="0" defTabSz="411480">
              <a:spcBef>
                <a:spcPts val="0"/>
              </a:spcBef>
              <a:buSzTx/>
              <a:buNone/>
              <a:defRPr sz="1000" cap="all" spc="100">
                <a:latin typeface="BentonSansF Medium"/>
                <a:ea typeface="BentonSansF Medium"/>
                <a:cs typeface="BentonSansF Medium"/>
                <a:sym typeface="BentonSansF Medium"/>
              </a:defRPr>
            </a:lvl1pPr>
          </a:lstStyle>
          <a:p>
            <a:r>
              <a:t>JANUARY 2017</a:t>
            </a:r>
          </a:p>
        </p:txBody>
      </p:sp>
      <p:sp>
        <p:nvSpPr>
          <p:cNvPr id="47" name="Title"/>
          <p:cNvSpPr>
            <a:spLocks noGrp="1"/>
          </p:cNvSpPr>
          <p:nvPr>
            <p:ph type="body" sz="quarter" idx="16"/>
          </p:nvPr>
        </p:nvSpPr>
        <p:spPr>
          <a:xfrm>
            <a:off x="1189629" y="2731502"/>
            <a:ext cx="3397282" cy="443198"/>
          </a:xfrm>
          <a:prstGeom prst="rect">
            <a:avLst/>
          </a:prstGeom>
        </p:spPr>
        <p:txBody>
          <a:bodyPr lIns="0" tIns="0" rIns="0" bIns="0" anchor="t">
            <a:spAutoFit/>
          </a:bodyPr>
          <a:lstStyle>
            <a:lvl1pPr marL="0" indent="0" defTabSz="641350">
              <a:lnSpc>
                <a:spcPct val="80000"/>
              </a:lnSpc>
              <a:spcBef>
                <a:spcPts val="0"/>
              </a:spcBef>
              <a:buSzTx/>
              <a:buNone/>
              <a:defRPr sz="3600" spc="36">
                <a:solidFill>
                  <a:srgbClr val="424242"/>
                </a:solidFill>
                <a:uFill>
                  <a:solidFill>
                    <a:srgbClr val="000000"/>
                  </a:solidFill>
                </a:uFill>
                <a:latin typeface="Quarto Bold"/>
                <a:ea typeface="Quarto Bold"/>
                <a:cs typeface="Quarto Bold"/>
                <a:sym typeface="Quarto Bold"/>
              </a:defRPr>
            </a:lvl1pPr>
          </a:lstStyle>
          <a:p>
            <a:r>
              <a:t>Title</a:t>
            </a:r>
          </a:p>
        </p:txBody>
      </p:sp>
      <p:sp>
        <p:nvSpPr>
          <p:cNvPr id="48" name="Line"/>
          <p:cNvSpPr>
            <a:spLocks noGrp="1"/>
          </p:cNvSpPr>
          <p:nvPr>
            <p:ph type="body" sz="quarter" idx="17"/>
          </p:nvPr>
        </p:nvSpPr>
        <p:spPr>
          <a:xfrm>
            <a:off x="1195979" y="5092601"/>
            <a:ext cx="662024" cy="1"/>
          </a:xfrm>
          <a:prstGeom prst="line">
            <a:avLst/>
          </a:prstGeom>
          <a:ln w="76200">
            <a:solidFill>
              <a:schemeClr val="accent4">
                <a:hueOff val="-1908433"/>
                <a:satOff val="-100000"/>
                <a:lumOff val="28823"/>
              </a:schemeClr>
            </a:solidFill>
          </a:ln>
        </p:spPr>
        <p:txBody>
          <a:bodyPr lIns="45718" tIns="45718" rIns="45718" bIns="45718" anchor="t">
            <a:noAutofit/>
          </a:bodyPr>
          <a:lstStyle>
            <a:lvl1pPr marL="0" indent="0">
              <a:spcBef>
                <a:spcPts val="1000"/>
              </a:spcBef>
              <a:buSzTx/>
              <a:buNone/>
              <a:defRPr sz="3000" cap="all" spc="300">
                <a:latin typeface="+mn-lt"/>
                <a:ea typeface="+mn-ea"/>
                <a:cs typeface="+mn-cs"/>
                <a:sym typeface="BentonSansF"/>
              </a:defRPr>
            </a:lvl1pPr>
          </a:lstStyle>
          <a:p>
            <a:pPr marL="0" indent="0">
              <a:spcBef>
                <a:spcPts val="2000"/>
              </a:spcBef>
              <a:buSzTx/>
              <a:buNone/>
              <a:defRPr sz="3000" cap="all" spc="300">
                <a:latin typeface="+mn-lt"/>
                <a:ea typeface="+mn-ea"/>
                <a:cs typeface="+mn-cs"/>
                <a:sym typeface="BentonSansF"/>
              </a:defRPr>
            </a:pPr>
            <a:endParaRPr/>
          </a:p>
        </p:txBody>
      </p:sp>
      <p:sp>
        <p:nvSpPr>
          <p:cNvPr id="49" name="Presentation subtitle"/>
          <p:cNvSpPr>
            <a:spLocks noGrp="1"/>
          </p:cNvSpPr>
          <p:nvPr>
            <p:ph type="body" sz="quarter" idx="18"/>
          </p:nvPr>
        </p:nvSpPr>
        <p:spPr>
          <a:xfrm>
            <a:off x="1195979" y="3493503"/>
            <a:ext cx="3397281" cy="280077"/>
          </a:xfrm>
          <a:prstGeom prst="rect">
            <a:avLst/>
          </a:prstGeom>
        </p:spPr>
        <p:txBody>
          <a:bodyPr lIns="0" tIns="0" rIns="0" bIns="0" anchor="t">
            <a:spAutoFit/>
          </a:bodyPr>
          <a:lstStyle>
            <a:lvl1pPr marL="0" indent="0" defTabSz="411480">
              <a:lnSpc>
                <a:spcPct val="140000"/>
              </a:lnSpc>
              <a:spcBef>
                <a:spcPts val="0"/>
              </a:spcBef>
              <a:buSzTx/>
              <a:buNone/>
              <a:defRPr sz="1300">
                <a:latin typeface="BentonSansF Medium"/>
                <a:ea typeface="BentonSansF Medium"/>
                <a:cs typeface="BentonSansF Medium"/>
                <a:sym typeface="BentonSansF Medium"/>
              </a:defRPr>
            </a:lvl1pPr>
          </a:lstStyle>
          <a:p>
            <a:pPr>
              <a:defRPr>
                <a:latin typeface="+mn-lt"/>
                <a:ea typeface="+mn-ea"/>
                <a:cs typeface="+mn-cs"/>
                <a:sym typeface="BentonSansF"/>
              </a:defRPr>
            </a:pPr>
            <a:r>
              <a:rPr>
                <a:latin typeface="BentonSansF Medium"/>
                <a:ea typeface="BentonSansF Medium"/>
                <a:cs typeface="BentonSansF Medium"/>
                <a:sym typeface="BentonSansF Medium"/>
              </a:rPr>
              <a:t>Presentation subtitle</a:t>
            </a:r>
          </a:p>
        </p:txBody>
      </p:sp>
      <p:sp>
        <p:nvSpPr>
          <p:cNvPr id="50" name="Slide Number"/>
          <p:cNvSpPr txBox="1">
            <a:spLocks noGrp="1"/>
          </p:cNvSpPr>
          <p:nvPr>
            <p:ph type="sldNum" sz="quarter" idx="2"/>
          </p:nvPr>
        </p:nvSpPr>
        <p:spPr>
          <a:xfrm>
            <a:off x="8549319" y="6264020"/>
            <a:ext cx="186907" cy="184662"/>
          </a:xfrm>
          <a:prstGeom prst="rect">
            <a:avLst/>
          </a:prstGeom>
        </p:spPr>
        <p:txBody>
          <a:bodyPr lIns="45718" tIns="45718" rIns="45718" bIns="45718" anchor="ctr"/>
          <a:lstStyle>
            <a:lvl1pPr defTabSz="914216">
              <a:defRPr sz="600">
                <a:solidFill>
                  <a:srgbClr val="7F7F7F"/>
                </a:solidFill>
                <a:latin typeface="+mn-lt"/>
                <a:ea typeface="+mn-ea"/>
                <a:cs typeface="+mn-cs"/>
                <a:sym typeface="BentonSansF"/>
              </a:defRPr>
            </a:lvl1pPr>
          </a:lstStyle>
          <a:p>
            <a:fld id="{86CB4B4D-7CA3-9044-876B-883B54F8677D}" type="slidenum">
              <a:rPr/>
              <a:pPr/>
              <a:t>‹#›</a:t>
            </a:fld>
            <a:endParaRPr/>
          </a:p>
        </p:txBody>
      </p:sp>
    </p:spTree>
    <p:extLst>
      <p:ext uri="{BB962C8B-B14F-4D97-AF65-F5344CB8AC3E}">
        <p14:creationId xmlns:p14="http://schemas.microsoft.com/office/powerpoint/2010/main" val="1610847111"/>
      </p:ext>
    </p:extLst>
  </p:cSld>
  <p:clrMapOvr>
    <a:masterClrMapping/>
  </p:clrMapOvr>
  <p:transition spd="med"/>
</p:sldLayout>
</file>

<file path=ppt/slideLayouts/slideLayout49.xml><?xml version="1.0" encoding="utf-8"?>
<p:sldLayout xmlns:a="http://schemas.openxmlformats.org/drawingml/2006/main" xmlns:r="http://schemas.openxmlformats.org/officeDocument/2006/relationships" xmlns:p="http://schemas.openxmlformats.org/presentationml/2006/main" type="tx">
  <p:cSld name="1_Cover">
    <p:spTree>
      <p:nvGrpSpPr>
        <p:cNvPr id="1" name=""/>
        <p:cNvGrpSpPr/>
        <p:nvPr/>
      </p:nvGrpSpPr>
      <p:grpSpPr>
        <a:xfrm>
          <a:off x="0" y="0"/>
          <a:ext cx="0" cy="0"/>
          <a:chOff x="0" y="0"/>
          <a:chExt cx="0" cy="0"/>
        </a:xfrm>
      </p:grpSpPr>
      <p:sp>
        <p:nvSpPr>
          <p:cNvPr id="57" name="Image"/>
          <p:cNvSpPr>
            <a:spLocks noGrp="1"/>
          </p:cNvSpPr>
          <p:nvPr>
            <p:ph type="pic" idx="13"/>
          </p:nvPr>
        </p:nvSpPr>
        <p:spPr>
          <a:xfrm>
            <a:off x="0" y="0"/>
            <a:ext cx="12192000" cy="6858000"/>
          </a:xfrm>
          <a:prstGeom prst="rect">
            <a:avLst/>
          </a:prstGeom>
        </p:spPr>
        <p:txBody>
          <a:bodyPr lIns="91439" tIns="45719" rIns="91439" bIns="45719" anchor="t">
            <a:noAutofit/>
          </a:bodyPr>
          <a:lstStyle/>
          <a:p>
            <a:endParaRPr/>
          </a:p>
        </p:txBody>
      </p:sp>
      <p:sp>
        <p:nvSpPr>
          <p:cNvPr id="58" name="Rectangle"/>
          <p:cNvSpPr>
            <a:spLocks noGrp="1"/>
          </p:cNvSpPr>
          <p:nvPr>
            <p:ph type="body" sz="half" idx="14"/>
          </p:nvPr>
        </p:nvSpPr>
        <p:spPr>
          <a:xfrm>
            <a:off x="885239" y="3909778"/>
            <a:ext cx="10405063" cy="2950860"/>
          </a:xfrm>
          <a:prstGeom prst="rect">
            <a:avLst/>
          </a:prstGeom>
          <a:solidFill>
            <a:schemeClr val="accent1">
              <a:hueOff val="-11708571"/>
              <a:satOff val="-92105"/>
              <a:lumOff val="44705"/>
            </a:schemeClr>
          </a:solidFill>
        </p:spPr>
        <p:txBody>
          <a:bodyPr>
            <a:noAutofit/>
          </a:bodyPr>
          <a:lstStyle>
            <a:lvl1pPr marL="0" indent="0" defTabSz="411480">
              <a:lnSpc>
                <a:spcPct val="140000"/>
              </a:lnSpc>
              <a:spcBef>
                <a:spcPts val="0"/>
              </a:spcBef>
              <a:buSzTx/>
              <a:buNone/>
              <a:defRPr sz="2400">
                <a:latin typeface="+mn-lt"/>
                <a:ea typeface="+mn-ea"/>
                <a:cs typeface="+mn-cs"/>
                <a:sym typeface="BentonSansF"/>
              </a:defRPr>
            </a:lvl1pPr>
          </a:lstStyle>
          <a:p>
            <a:pPr marL="0" indent="0" defTabSz="822960">
              <a:lnSpc>
                <a:spcPct val="140000"/>
              </a:lnSpc>
              <a:spcBef>
                <a:spcPts val="0"/>
              </a:spcBef>
              <a:buSzTx/>
              <a:buNone/>
              <a:defRPr sz="2400">
                <a:latin typeface="+mn-lt"/>
                <a:ea typeface="+mn-ea"/>
                <a:cs typeface="+mn-cs"/>
                <a:sym typeface="BentonSansF"/>
              </a:defRPr>
            </a:pPr>
            <a:endParaRPr/>
          </a:p>
        </p:txBody>
      </p:sp>
      <p:sp>
        <p:nvSpPr>
          <p:cNvPr id="59" name="JANUARY 2017"/>
          <p:cNvSpPr>
            <a:spLocks noGrp="1"/>
          </p:cNvSpPr>
          <p:nvPr>
            <p:ph type="body" sz="quarter" idx="15"/>
          </p:nvPr>
        </p:nvSpPr>
        <p:spPr>
          <a:xfrm>
            <a:off x="1195979" y="6352854"/>
            <a:ext cx="4898104" cy="153888"/>
          </a:xfrm>
          <a:prstGeom prst="rect">
            <a:avLst/>
          </a:prstGeom>
        </p:spPr>
        <p:txBody>
          <a:bodyPr lIns="0" tIns="0" rIns="0" bIns="0" anchor="t">
            <a:spAutoFit/>
          </a:bodyPr>
          <a:lstStyle>
            <a:lvl1pPr marL="0" indent="0" defTabSz="411480">
              <a:spcBef>
                <a:spcPts val="0"/>
              </a:spcBef>
              <a:buSzTx/>
              <a:buNone/>
              <a:defRPr sz="1000" cap="all" spc="100">
                <a:latin typeface="BentonSansF Medium"/>
                <a:ea typeface="BentonSansF Medium"/>
                <a:cs typeface="BentonSansF Medium"/>
                <a:sym typeface="BentonSansF Medium"/>
              </a:defRPr>
            </a:lvl1pPr>
          </a:lstStyle>
          <a:p>
            <a:r>
              <a:t>JANUARY 2017</a:t>
            </a:r>
          </a:p>
        </p:txBody>
      </p:sp>
      <p:sp>
        <p:nvSpPr>
          <p:cNvPr id="60" name="Presentation title"/>
          <p:cNvSpPr>
            <a:spLocks noGrp="1"/>
          </p:cNvSpPr>
          <p:nvPr>
            <p:ph type="body" sz="quarter" idx="16"/>
          </p:nvPr>
        </p:nvSpPr>
        <p:spPr>
          <a:xfrm>
            <a:off x="1189629" y="4369803"/>
            <a:ext cx="9304450" cy="443198"/>
          </a:xfrm>
          <a:prstGeom prst="rect">
            <a:avLst/>
          </a:prstGeom>
        </p:spPr>
        <p:txBody>
          <a:bodyPr lIns="0" tIns="0" rIns="0" bIns="0" anchor="t">
            <a:spAutoFit/>
          </a:bodyPr>
          <a:lstStyle>
            <a:lvl1pPr marL="0" indent="0" defTabSz="641350">
              <a:lnSpc>
                <a:spcPct val="80000"/>
              </a:lnSpc>
              <a:spcBef>
                <a:spcPts val="0"/>
              </a:spcBef>
              <a:buSzTx/>
              <a:buNone/>
              <a:defRPr sz="3600" spc="36">
                <a:solidFill>
                  <a:srgbClr val="424242"/>
                </a:solidFill>
                <a:uFill>
                  <a:solidFill>
                    <a:srgbClr val="000000"/>
                  </a:solidFill>
                </a:uFill>
                <a:latin typeface="Quarto Bold"/>
                <a:ea typeface="Quarto Bold"/>
                <a:cs typeface="Quarto Bold"/>
                <a:sym typeface="Quarto Bold"/>
              </a:defRPr>
            </a:lvl1pPr>
          </a:lstStyle>
          <a:p>
            <a:r>
              <a:t>Presentation title</a:t>
            </a:r>
          </a:p>
        </p:txBody>
      </p:sp>
      <p:sp>
        <p:nvSpPr>
          <p:cNvPr id="61" name="Line"/>
          <p:cNvSpPr>
            <a:spLocks noGrp="1"/>
          </p:cNvSpPr>
          <p:nvPr>
            <p:ph type="body" sz="quarter" idx="17"/>
          </p:nvPr>
        </p:nvSpPr>
        <p:spPr>
          <a:xfrm>
            <a:off x="1202329" y="5963653"/>
            <a:ext cx="662024" cy="1"/>
          </a:xfrm>
          <a:prstGeom prst="line">
            <a:avLst/>
          </a:prstGeom>
          <a:ln w="76200">
            <a:solidFill>
              <a:schemeClr val="accent4">
                <a:hueOff val="-1908433"/>
                <a:satOff val="-100000"/>
                <a:lumOff val="28823"/>
              </a:schemeClr>
            </a:solidFill>
          </a:ln>
        </p:spPr>
        <p:txBody>
          <a:bodyPr lIns="45718" tIns="45718" rIns="45718" bIns="45718" anchor="t">
            <a:noAutofit/>
          </a:bodyPr>
          <a:lstStyle>
            <a:lvl1pPr marL="0" indent="0">
              <a:spcBef>
                <a:spcPts val="1000"/>
              </a:spcBef>
              <a:buSzTx/>
              <a:buNone/>
              <a:defRPr sz="3000" cap="all" spc="300">
                <a:latin typeface="+mn-lt"/>
                <a:ea typeface="+mn-ea"/>
                <a:cs typeface="+mn-cs"/>
                <a:sym typeface="BentonSansF"/>
              </a:defRPr>
            </a:lvl1pPr>
          </a:lstStyle>
          <a:p>
            <a:pPr marL="0" indent="0">
              <a:spcBef>
                <a:spcPts val="2000"/>
              </a:spcBef>
              <a:buSzTx/>
              <a:buNone/>
              <a:defRPr sz="3000" cap="all" spc="300">
                <a:latin typeface="+mn-lt"/>
                <a:ea typeface="+mn-ea"/>
                <a:cs typeface="+mn-cs"/>
                <a:sym typeface="BentonSansF"/>
              </a:defRPr>
            </a:pPr>
            <a:endParaRPr/>
          </a:p>
        </p:txBody>
      </p:sp>
      <p:sp>
        <p:nvSpPr>
          <p:cNvPr id="62" name="Presentation subtitle"/>
          <p:cNvSpPr>
            <a:spLocks noGrp="1"/>
          </p:cNvSpPr>
          <p:nvPr>
            <p:ph type="body" sz="quarter" idx="18"/>
          </p:nvPr>
        </p:nvSpPr>
        <p:spPr>
          <a:xfrm>
            <a:off x="1195979" y="5131803"/>
            <a:ext cx="4898103" cy="280077"/>
          </a:xfrm>
          <a:prstGeom prst="rect">
            <a:avLst/>
          </a:prstGeom>
        </p:spPr>
        <p:txBody>
          <a:bodyPr lIns="0" tIns="0" rIns="0" bIns="0" anchor="t">
            <a:spAutoFit/>
          </a:bodyPr>
          <a:lstStyle>
            <a:lvl1pPr marL="0" indent="0" defTabSz="411480">
              <a:lnSpc>
                <a:spcPct val="140000"/>
              </a:lnSpc>
              <a:spcBef>
                <a:spcPts val="0"/>
              </a:spcBef>
              <a:buSzTx/>
              <a:buNone/>
              <a:defRPr sz="1300">
                <a:latin typeface="BentonSansF Medium"/>
                <a:ea typeface="BentonSansF Medium"/>
                <a:cs typeface="BentonSansF Medium"/>
                <a:sym typeface="BentonSansF Medium"/>
              </a:defRPr>
            </a:lvl1pPr>
          </a:lstStyle>
          <a:p>
            <a:pPr>
              <a:defRPr>
                <a:latin typeface="+mn-lt"/>
                <a:ea typeface="+mn-ea"/>
                <a:cs typeface="+mn-cs"/>
                <a:sym typeface="BentonSansF"/>
              </a:defRPr>
            </a:pPr>
            <a:r>
              <a:rPr>
                <a:latin typeface="BentonSansF Medium"/>
                <a:ea typeface="BentonSansF Medium"/>
                <a:cs typeface="BentonSansF Medium"/>
                <a:sym typeface="BentonSansF Medium"/>
              </a:rPr>
              <a:t>Presentation subtitle</a:t>
            </a:r>
          </a:p>
        </p:txBody>
      </p:sp>
      <p:pic>
        <p:nvPicPr>
          <p:cNvPr id="63" name="image4.png" descr="image4.png"/>
          <p:cNvPicPr>
            <a:picLocks noChangeAspect="1"/>
          </p:cNvPicPr>
          <p:nvPr/>
        </p:nvPicPr>
        <p:blipFill>
          <a:blip r:embed="rId2"/>
          <a:stretch>
            <a:fillRect/>
          </a:stretch>
        </p:blipFill>
        <p:spPr>
          <a:xfrm>
            <a:off x="442384" y="6414569"/>
            <a:ext cx="443423" cy="443432"/>
          </a:xfrm>
          <a:prstGeom prst="rect">
            <a:avLst/>
          </a:prstGeom>
          <a:ln w="12700">
            <a:miter lim="400000"/>
          </a:ln>
        </p:spPr>
      </p:pic>
      <p:sp>
        <p:nvSpPr>
          <p:cNvPr id="64" name="Slide Number"/>
          <p:cNvSpPr txBox="1">
            <a:spLocks noGrp="1"/>
          </p:cNvSpPr>
          <p:nvPr>
            <p:ph type="sldNum" sz="quarter" idx="2"/>
          </p:nvPr>
        </p:nvSpPr>
        <p:spPr>
          <a:xfrm>
            <a:off x="8549319" y="6264020"/>
            <a:ext cx="186907" cy="184662"/>
          </a:xfrm>
          <a:prstGeom prst="rect">
            <a:avLst/>
          </a:prstGeom>
        </p:spPr>
        <p:txBody>
          <a:bodyPr lIns="45718" tIns="45718" rIns="45718" bIns="45718" anchor="ctr"/>
          <a:lstStyle>
            <a:lvl1pPr defTabSz="914216">
              <a:defRPr sz="600">
                <a:solidFill>
                  <a:srgbClr val="7F7F7F"/>
                </a:solidFill>
                <a:latin typeface="+mn-lt"/>
                <a:ea typeface="+mn-ea"/>
                <a:cs typeface="+mn-cs"/>
                <a:sym typeface="BentonSansF"/>
              </a:defRPr>
            </a:lvl1pPr>
          </a:lstStyle>
          <a:p>
            <a:fld id="{86CB4B4D-7CA3-9044-876B-883B54F8677D}" type="slidenum">
              <a:rPr/>
              <a:pPr/>
              <a:t>‹#›</a:t>
            </a:fld>
            <a:endParaRPr/>
          </a:p>
        </p:txBody>
      </p:sp>
    </p:spTree>
    <p:extLst>
      <p:ext uri="{BB962C8B-B14F-4D97-AF65-F5344CB8AC3E}">
        <p14:creationId xmlns:p14="http://schemas.microsoft.com/office/powerpoint/2010/main" val="1036202720"/>
      </p:ext>
    </p:extLst>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A24593A-0B78-45E4-AC02-11BCE8F5943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4D90C11A-4264-4BF0-8BC0-B3AD42EA5E6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0BB795DF-F703-475F-BB8C-76A146B14C6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E8C7487E-6161-43C9-AC59-A95A39FCD9C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D1BE344E-2BC3-47BE-8A6E-1E5B12E611A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43AB5DE3-E610-4A06-924F-DE312CBFC6A2}"/>
              </a:ext>
            </a:extLst>
          </p:cNvPr>
          <p:cNvSpPr>
            <a:spLocks noGrp="1"/>
          </p:cNvSpPr>
          <p:nvPr>
            <p:ph type="dt" sz="half" idx="10"/>
          </p:nvPr>
        </p:nvSpPr>
        <p:spPr/>
        <p:txBody>
          <a:bodyPr/>
          <a:lstStyle/>
          <a:p>
            <a:fld id="{B0003074-17DF-48F3-B434-2AAE27494FC6}" type="datetimeFigureOut">
              <a:rPr lang="en-US" smtClean="0">
                <a:solidFill>
                  <a:prstClr val="black">
                    <a:tint val="75000"/>
                  </a:prstClr>
                </a:solidFill>
              </a:rPr>
              <a:pPr/>
              <a:t>12/29/2021</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xmlns="" id="{DFAD68B0-5681-42CD-B916-463A2086433C}"/>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xmlns="" id="{0E591A57-8E53-4FB7-A7E4-EDE7774ED1E8}"/>
              </a:ext>
            </a:extLst>
          </p:cNvPr>
          <p:cNvSpPr>
            <a:spLocks noGrp="1"/>
          </p:cNvSpPr>
          <p:nvPr>
            <p:ph type="sldNum" sz="quarter" idx="12"/>
          </p:nvPr>
        </p:nvSpPr>
        <p:spPr/>
        <p:txBody>
          <a:bodyPr/>
          <a:lstStyle/>
          <a:p>
            <a:fld id="{E738C1E2-9C1D-48DD-B7CF-D09FD2C604F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114201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x">
  <p:cSld name="Cover v.2">
    <p:spTree>
      <p:nvGrpSpPr>
        <p:cNvPr id="1" name=""/>
        <p:cNvGrpSpPr/>
        <p:nvPr/>
      </p:nvGrpSpPr>
      <p:grpSpPr>
        <a:xfrm>
          <a:off x="0" y="0"/>
          <a:ext cx="0" cy="0"/>
          <a:chOff x="0" y="0"/>
          <a:chExt cx="0" cy="0"/>
        </a:xfrm>
      </p:grpSpPr>
      <p:sp>
        <p:nvSpPr>
          <p:cNvPr id="71" name="Image"/>
          <p:cNvSpPr>
            <a:spLocks noGrp="1"/>
          </p:cNvSpPr>
          <p:nvPr>
            <p:ph type="pic" idx="13"/>
          </p:nvPr>
        </p:nvSpPr>
        <p:spPr>
          <a:xfrm>
            <a:off x="0" y="0"/>
            <a:ext cx="12192000" cy="6858000"/>
          </a:xfrm>
          <a:prstGeom prst="rect">
            <a:avLst/>
          </a:prstGeom>
        </p:spPr>
        <p:txBody>
          <a:bodyPr lIns="91439" tIns="45719" rIns="91439" bIns="45719" anchor="t">
            <a:noAutofit/>
          </a:bodyPr>
          <a:lstStyle/>
          <a:p>
            <a:endParaRPr/>
          </a:p>
        </p:txBody>
      </p:sp>
      <p:sp>
        <p:nvSpPr>
          <p:cNvPr id="72" name="Presentation title"/>
          <p:cNvSpPr>
            <a:spLocks noGrp="1"/>
          </p:cNvSpPr>
          <p:nvPr>
            <p:ph type="body" sz="quarter" idx="14"/>
          </p:nvPr>
        </p:nvSpPr>
        <p:spPr>
          <a:xfrm>
            <a:off x="790628" y="3698723"/>
            <a:ext cx="9933412" cy="923330"/>
          </a:xfrm>
          <a:prstGeom prst="rect">
            <a:avLst/>
          </a:prstGeom>
        </p:spPr>
        <p:txBody>
          <a:bodyPr lIns="0" tIns="0" rIns="0" bIns="0" anchor="t">
            <a:spAutoFit/>
          </a:bodyPr>
          <a:lstStyle>
            <a:lvl1pPr marL="0" indent="0" defTabSz="411480">
              <a:lnSpc>
                <a:spcPct val="80000"/>
              </a:lnSpc>
              <a:spcBef>
                <a:spcPts val="0"/>
              </a:spcBef>
              <a:buSzTx/>
              <a:buNone/>
              <a:defRPr sz="7500">
                <a:solidFill>
                  <a:srgbClr val="424242"/>
                </a:solidFill>
                <a:latin typeface="Quarto Bold"/>
                <a:ea typeface="Quarto Bold"/>
                <a:cs typeface="Quarto Bold"/>
                <a:sym typeface="Quarto Bold"/>
              </a:defRPr>
            </a:lvl1pPr>
          </a:lstStyle>
          <a:p>
            <a:r>
              <a:t>Presentation title</a:t>
            </a:r>
          </a:p>
        </p:txBody>
      </p:sp>
      <p:sp>
        <p:nvSpPr>
          <p:cNvPr id="73" name="presentation subtitle"/>
          <p:cNvSpPr>
            <a:spLocks noGrp="1"/>
          </p:cNvSpPr>
          <p:nvPr>
            <p:ph type="body" sz="quarter" idx="15"/>
          </p:nvPr>
        </p:nvSpPr>
        <p:spPr>
          <a:xfrm>
            <a:off x="884404" y="3307409"/>
            <a:ext cx="2299669" cy="184666"/>
          </a:xfrm>
          <a:prstGeom prst="rect">
            <a:avLst/>
          </a:prstGeom>
        </p:spPr>
        <p:txBody>
          <a:bodyPr wrap="none" lIns="0" tIns="0" rIns="0" bIns="0" anchor="t">
            <a:spAutoFit/>
          </a:bodyPr>
          <a:lstStyle>
            <a:lvl1pPr marL="0" indent="0" defTabSz="411480">
              <a:spcBef>
                <a:spcPts val="0"/>
              </a:spcBef>
              <a:buSzTx/>
              <a:buNone/>
              <a:defRPr sz="1200" cap="all" spc="120">
                <a:latin typeface="BentonSansF Medium"/>
                <a:ea typeface="BentonSansF Medium"/>
                <a:cs typeface="BentonSansF Medium"/>
                <a:sym typeface="BentonSansF Medium"/>
              </a:defRPr>
            </a:lvl1pPr>
          </a:lstStyle>
          <a:p>
            <a:r>
              <a:t>presentation subtitle</a:t>
            </a:r>
          </a:p>
        </p:txBody>
      </p:sp>
      <p:sp>
        <p:nvSpPr>
          <p:cNvPr id="74" name="Line"/>
          <p:cNvSpPr>
            <a:spLocks noGrp="1"/>
          </p:cNvSpPr>
          <p:nvPr>
            <p:ph type="body" sz="quarter" idx="16"/>
          </p:nvPr>
        </p:nvSpPr>
        <p:spPr>
          <a:xfrm>
            <a:off x="890754" y="5619585"/>
            <a:ext cx="662025" cy="1"/>
          </a:xfrm>
          <a:prstGeom prst="line">
            <a:avLst/>
          </a:prstGeom>
          <a:ln w="76200">
            <a:solidFill>
              <a:schemeClr val="accent4">
                <a:hueOff val="-1908433"/>
                <a:satOff val="-100000"/>
                <a:lumOff val="28823"/>
              </a:schemeClr>
            </a:solidFill>
          </a:ln>
        </p:spPr>
        <p:txBody>
          <a:bodyPr lIns="45718" tIns="45718" rIns="45718" bIns="45718" anchor="t">
            <a:noAutofit/>
          </a:bodyPr>
          <a:lstStyle>
            <a:lvl1pPr marL="0" indent="0">
              <a:spcBef>
                <a:spcPts val="1000"/>
              </a:spcBef>
              <a:buSzTx/>
              <a:buNone/>
              <a:defRPr sz="3000" cap="all" spc="300">
                <a:latin typeface="+mn-lt"/>
                <a:ea typeface="+mn-ea"/>
                <a:cs typeface="+mn-cs"/>
                <a:sym typeface="BentonSansF"/>
              </a:defRPr>
            </a:lvl1pPr>
          </a:lstStyle>
          <a:p>
            <a:pPr marL="0" indent="0">
              <a:spcBef>
                <a:spcPts val="2000"/>
              </a:spcBef>
              <a:buSzTx/>
              <a:buNone/>
              <a:defRPr sz="3000" cap="all" spc="300">
                <a:latin typeface="+mn-lt"/>
                <a:ea typeface="+mn-ea"/>
                <a:cs typeface="+mn-cs"/>
                <a:sym typeface="BentonSansF"/>
              </a:defRPr>
            </a:pPr>
            <a:endParaRPr/>
          </a:p>
        </p:txBody>
      </p:sp>
      <p:sp>
        <p:nvSpPr>
          <p:cNvPr id="75" name="JANUARY 2017"/>
          <p:cNvSpPr>
            <a:spLocks noGrp="1"/>
          </p:cNvSpPr>
          <p:nvPr>
            <p:ph type="body" sz="quarter" idx="17"/>
          </p:nvPr>
        </p:nvSpPr>
        <p:spPr>
          <a:xfrm>
            <a:off x="884404" y="5131803"/>
            <a:ext cx="3282981" cy="153888"/>
          </a:xfrm>
          <a:prstGeom prst="rect">
            <a:avLst/>
          </a:prstGeom>
        </p:spPr>
        <p:txBody>
          <a:bodyPr lIns="0" tIns="0" rIns="0" bIns="0" anchor="t">
            <a:spAutoFit/>
          </a:bodyPr>
          <a:lstStyle>
            <a:lvl1pPr marL="0" indent="0" defTabSz="411480">
              <a:spcBef>
                <a:spcPts val="0"/>
              </a:spcBef>
              <a:buSzTx/>
              <a:buNone/>
              <a:defRPr sz="1000" cap="all" spc="100">
                <a:latin typeface="BentonSansF Medium"/>
                <a:ea typeface="BentonSansF Medium"/>
                <a:cs typeface="BentonSansF Medium"/>
                <a:sym typeface="BentonSansF Medium"/>
              </a:defRPr>
            </a:lvl1pPr>
          </a:lstStyle>
          <a:p>
            <a:r>
              <a:t>JANUARY 2017</a:t>
            </a:r>
          </a:p>
        </p:txBody>
      </p:sp>
      <p:pic>
        <p:nvPicPr>
          <p:cNvPr id="76" name="image4.png" descr="image4.png"/>
          <p:cNvPicPr>
            <a:picLocks noChangeAspect="1"/>
          </p:cNvPicPr>
          <p:nvPr/>
        </p:nvPicPr>
        <p:blipFill>
          <a:blip r:embed="rId2"/>
          <a:stretch>
            <a:fillRect/>
          </a:stretch>
        </p:blipFill>
        <p:spPr>
          <a:xfrm>
            <a:off x="442384" y="6414569"/>
            <a:ext cx="443423" cy="443432"/>
          </a:xfrm>
          <a:prstGeom prst="rect">
            <a:avLst/>
          </a:prstGeom>
          <a:ln w="12700">
            <a:miter lim="400000"/>
          </a:ln>
        </p:spPr>
      </p:pic>
      <p:sp>
        <p:nvSpPr>
          <p:cNvPr id="77" name="Slide Number"/>
          <p:cNvSpPr txBox="1">
            <a:spLocks noGrp="1"/>
          </p:cNvSpPr>
          <p:nvPr>
            <p:ph type="sldNum" sz="quarter" idx="2"/>
          </p:nvPr>
        </p:nvSpPr>
        <p:spPr>
          <a:xfrm>
            <a:off x="8549319" y="6264020"/>
            <a:ext cx="186907" cy="184662"/>
          </a:xfrm>
          <a:prstGeom prst="rect">
            <a:avLst/>
          </a:prstGeom>
        </p:spPr>
        <p:txBody>
          <a:bodyPr lIns="45718" tIns="45718" rIns="45718" bIns="45718" anchor="ctr"/>
          <a:lstStyle>
            <a:lvl1pPr defTabSz="914216">
              <a:defRPr sz="600">
                <a:solidFill>
                  <a:srgbClr val="7F7F7F"/>
                </a:solidFill>
                <a:latin typeface="+mn-lt"/>
                <a:ea typeface="+mn-ea"/>
                <a:cs typeface="+mn-cs"/>
                <a:sym typeface="BentonSansF"/>
              </a:defRPr>
            </a:lvl1pPr>
          </a:lstStyle>
          <a:p>
            <a:fld id="{86CB4B4D-7CA3-9044-876B-883B54F8677D}" type="slidenum">
              <a:rPr/>
              <a:pPr/>
              <a:t>‹#›</a:t>
            </a:fld>
            <a:endParaRPr/>
          </a:p>
        </p:txBody>
      </p:sp>
    </p:spTree>
    <p:extLst>
      <p:ext uri="{BB962C8B-B14F-4D97-AF65-F5344CB8AC3E}">
        <p14:creationId xmlns:p14="http://schemas.microsoft.com/office/powerpoint/2010/main" val="3109324399"/>
      </p:ext>
    </p:extLst>
  </p:cSld>
  <p:clrMapOvr>
    <a:masterClrMapping/>
  </p:clrMapOvr>
  <p:transition spd="med"/>
</p:sldLayout>
</file>

<file path=ppt/slideLayouts/slideLayout51.xml><?xml version="1.0" encoding="utf-8"?>
<p:sldLayout xmlns:a="http://schemas.openxmlformats.org/drawingml/2006/main" xmlns:r="http://schemas.openxmlformats.org/officeDocument/2006/relationships" xmlns:p="http://schemas.openxmlformats.org/presentationml/2006/main" type="tx">
  <p:cSld name="1_Cover v.2">
    <p:spTree>
      <p:nvGrpSpPr>
        <p:cNvPr id="1" name=""/>
        <p:cNvGrpSpPr/>
        <p:nvPr/>
      </p:nvGrpSpPr>
      <p:grpSpPr>
        <a:xfrm>
          <a:off x="0" y="0"/>
          <a:ext cx="0" cy="0"/>
          <a:chOff x="0" y="0"/>
          <a:chExt cx="0" cy="0"/>
        </a:xfrm>
      </p:grpSpPr>
      <p:sp>
        <p:nvSpPr>
          <p:cNvPr id="84" name="image8.png"/>
          <p:cNvSpPr>
            <a:spLocks noGrp="1"/>
          </p:cNvSpPr>
          <p:nvPr>
            <p:ph type="pic" idx="13"/>
          </p:nvPr>
        </p:nvSpPr>
        <p:spPr>
          <a:xfrm>
            <a:off x="0" y="0"/>
            <a:ext cx="12192000" cy="6858000"/>
          </a:xfrm>
          <a:prstGeom prst="rect">
            <a:avLst/>
          </a:prstGeom>
        </p:spPr>
        <p:txBody>
          <a:bodyPr lIns="91439" tIns="45719" rIns="91439" bIns="45719" anchor="t">
            <a:noAutofit/>
          </a:bodyPr>
          <a:lstStyle/>
          <a:p>
            <a:endParaRPr/>
          </a:p>
        </p:txBody>
      </p:sp>
      <p:sp>
        <p:nvSpPr>
          <p:cNvPr id="85" name="Presentation title"/>
          <p:cNvSpPr>
            <a:spLocks noGrp="1"/>
          </p:cNvSpPr>
          <p:nvPr>
            <p:ph type="body" sz="quarter" idx="14"/>
          </p:nvPr>
        </p:nvSpPr>
        <p:spPr>
          <a:xfrm>
            <a:off x="786394" y="3698723"/>
            <a:ext cx="9933412" cy="923330"/>
          </a:xfrm>
          <a:prstGeom prst="rect">
            <a:avLst/>
          </a:prstGeom>
        </p:spPr>
        <p:txBody>
          <a:bodyPr lIns="0" tIns="0" rIns="0" bIns="0" anchor="t">
            <a:spAutoFit/>
          </a:bodyPr>
          <a:lstStyle>
            <a:lvl1pPr marL="0" indent="0" defTabSz="411480">
              <a:lnSpc>
                <a:spcPct val="80000"/>
              </a:lnSpc>
              <a:spcBef>
                <a:spcPts val="0"/>
              </a:spcBef>
              <a:buSzTx/>
              <a:buNone/>
              <a:defRPr sz="7500">
                <a:solidFill>
                  <a:schemeClr val="accent1">
                    <a:hueOff val="-11708571"/>
                    <a:satOff val="-92105"/>
                    <a:lumOff val="44705"/>
                  </a:schemeClr>
                </a:solidFill>
                <a:latin typeface="Quarto Bold"/>
                <a:ea typeface="Quarto Bold"/>
                <a:cs typeface="Quarto Bold"/>
                <a:sym typeface="Quarto Bold"/>
              </a:defRPr>
            </a:lvl1pPr>
          </a:lstStyle>
          <a:p>
            <a:pPr>
              <a:defRPr>
                <a:solidFill>
                  <a:srgbClr val="424242"/>
                </a:solidFill>
              </a:defRPr>
            </a:pPr>
            <a:r>
              <a:rPr>
                <a:solidFill>
                  <a:schemeClr val="accent1">
                    <a:hueOff val="-11708571"/>
                    <a:satOff val="-92105"/>
                    <a:lumOff val="44705"/>
                  </a:schemeClr>
                </a:solidFill>
              </a:rPr>
              <a:t>Presentation title</a:t>
            </a:r>
          </a:p>
        </p:txBody>
      </p:sp>
      <p:sp>
        <p:nvSpPr>
          <p:cNvPr id="86" name="presentation subtitle"/>
          <p:cNvSpPr>
            <a:spLocks noGrp="1"/>
          </p:cNvSpPr>
          <p:nvPr>
            <p:ph type="body" sz="quarter" idx="15"/>
          </p:nvPr>
        </p:nvSpPr>
        <p:spPr>
          <a:xfrm>
            <a:off x="880171" y="3307409"/>
            <a:ext cx="2299669" cy="184666"/>
          </a:xfrm>
          <a:prstGeom prst="rect">
            <a:avLst/>
          </a:prstGeom>
        </p:spPr>
        <p:txBody>
          <a:bodyPr wrap="none" lIns="0" tIns="0" rIns="0" bIns="0" anchor="t">
            <a:spAutoFit/>
          </a:bodyPr>
          <a:lstStyle>
            <a:lvl1pPr marL="0" indent="0" defTabSz="411480">
              <a:spcBef>
                <a:spcPts val="0"/>
              </a:spcBef>
              <a:buSzTx/>
              <a:buNone/>
              <a:defRPr sz="1200" cap="all" spc="120">
                <a:solidFill>
                  <a:schemeClr val="accent1">
                    <a:hueOff val="-11708571"/>
                    <a:satOff val="-92105"/>
                    <a:lumOff val="44705"/>
                  </a:schemeClr>
                </a:solidFill>
                <a:latin typeface="BentonSansF Medium"/>
                <a:ea typeface="BentonSansF Medium"/>
                <a:cs typeface="BentonSansF Medium"/>
                <a:sym typeface="BentonSansF Medium"/>
              </a:defRPr>
            </a:lvl1pPr>
          </a:lstStyle>
          <a:p>
            <a:pPr>
              <a:defRPr>
                <a:solidFill>
                  <a:srgbClr val="000000"/>
                </a:solidFill>
              </a:defRPr>
            </a:pPr>
            <a:r>
              <a:rPr>
                <a:solidFill>
                  <a:schemeClr val="accent1">
                    <a:hueOff val="-11708571"/>
                    <a:satOff val="-92105"/>
                    <a:lumOff val="44705"/>
                  </a:schemeClr>
                </a:solidFill>
              </a:rPr>
              <a:t>presentation subtitle</a:t>
            </a:r>
          </a:p>
        </p:txBody>
      </p:sp>
      <p:sp>
        <p:nvSpPr>
          <p:cNvPr id="87" name="Line"/>
          <p:cNvSpPr>
            <a:spLocks noGrp="1"/>
          </p:cNvSpPr>
          <p:nvPr>
            <p:ph type="body" sz="quarter" idx="16"/>
          </p:nvPr>
        </p:nvSpPr>
        <p:spPr>
          <a:xfrm>
            <a:off x="886521" y="5619585"/>
            <a:ext cx="662025" cy="1"/>
          </a:xfrm>
          <a:prstGeom prst="line">
            <a:avLst/>
          </a:prstGeom>
          <a:ln w="76200">
            <a:solidFill>
              <a:schemeClr val="accent1">
                <a:hueOff val="-11708571"/>
                <a:satOff val="-92105"/>
                <a:lumOff val="44705"/>
              </a:schemeClr>
            </a:solidFill>
          </a:ln>
        </p:spPr>
        <p:txBody>
          <a:bodyPr lIns="45718" tIns="45718" rIns="45718" bIns="45718" anchor="t">
            <a:noAutofit/>
          </a:bodyPr>
          <a:lstStyle>
            <a:lvl1pPr marL="0" indent="0">
              <a:spcBef>
                <a:spcPts val="1000"/>
              </a:spcBef>
              <a:buSzTx/>
              <a:buNone/>
              <a:defRPr sz="3000" cap="all" spc="300">
                <a:latin typeface="+mn-lt"/>
                <a:ea typeface="+mn-ea"/>
                <a:cs typeface="+mn-cs"/>
                <a:sym typeface="BentonSansF"/>
              </a:defRPr>
            </a:lvl1pPr>
          </a:lstStyle>
          <a:p>
            <a:pPr marL="0" indent="0">
              <a:spcBef>
                <a:spcPts val="2000"/>
              </a:spcBef>
              <a:buSzTx/>
              <a:buNone/>
              <a:defRPr sz="3000" cap="all" spc="300">
                <a:latin typeface="+mn-lt"/>
                <a:ea typeface="+mn-ea"/>
                <a:cs typeface="+mn-cs"/>
                <a:sym typeface="BentonSansF"/>
              </a:defRPr>
            </a:pPr>
            <a:endParaRPr/>
          </a:p>
        </p:txBody>
      </p:sp>
      <p:sp>
        <p:nvSpPr>
          <p:cNvPr id="88" name="JANUARY 2017"/>
          <p:cNvSpPr>
            <a:spLocks noGrp="1"/>
          </p:cNvSpPr>
          <p:nvPr>
            <p:ph type="body" sz="quarter" idx="17"/>
          </p:nvPr>
        </p:nvSpPr>
        <p:spPr>
          <a:xfrm>
            <a:off x="880171" y="5131803"/>
            <a:ext cx="3282982" cy="153888"/>
          </a:xfrm>
          <a:prstGeom prst="rect">
            <a:avLst/>
          </a:prstGeom>
        </p:spPr>
        <p:txBody>
          <a:bodyPr lIns="0" tIns="0" rIns="0" bIns="0" anchor="t">
            <a:spAutoFit/>
          </a:bodyPr>
          <a:lstStyle>
            <a:lvl1pPr marL="0" indent="0" defTabSz="411480">
              <a:spcBef>
                <a:spcPts val="0"/>
              </a:spcBef>
              <a:buSzTx/>
              <a:buNone/>
              <a:defRPr sz="1000" cap="all" spc="100">
                <a:solidFill>
                  <a:schemeClr val="accent1">
                    <a:hueOff val="-11708571"/>
                    <a:satOff val="-92105"/>
                    <a:lumOff val="44705"/>
                  </a:schemeClr>
                </a:solidFill>
                <a:latin typeface="BentonSansF Medium"/>
                <a:ea typeface="BentonSansF Medium"/>
                <a:cs typeface="BentonSansF Medium"/>
                <a:sym typeface="BentonSansF Medium"/>
              </a:defRPr>
            </a:lvl1pPr>
          </a:lstStyle>
          <a:p>
            <a:pPr>
              <a:defRPr>
                <a:solidFill>
                  <a:srgbClr val="000000"/>
                </a:solidFill>
              </a:defRPr>
            </a:pPr>
            <a:r>
              <a:rPr>
                <a:solidFill>
                  <a:schemeClr val="accent1">
                    <a:hueOff val="-11708571"/>
                    <a:satOff val="-92105"/>
                    <a:lumOff val="44705"/>
                  </a:schemeClr>
                </a:solidFill>
              </a:rPr>
              <a:t>JANUARY 2017</a:t>
            </a:r>
          </a:p>
        </p:txBody>
      </p:sp>
      <p:pic>
        <p:nvPicPr>
          <p:cNvPr id="89" name="image4.png" descr="image4.png"/>
          <p:cNvPicPr>
            <a:picLocks noChangeAspect="1"/>
          </p:cNvPicPr>
          <p:nvPr/>
        </p:nvPicPr>
        <p:blipFill>
          <a:blip r:embed="rId2"/>
          <a:stretch>
            <a:fillRect/>
          </a:stretch>
        </p:blipFill>
        <p:spPr>
          <a:xfrm>
            <a:off x="442384" y="6414569"/>
            <a:ext cx="443423" cy="443432"/>
          </a:xfrm>
          <a:prstGeom prst="rect">
            <a:avLst/>
          </a:prstGeom>
          <a:ln w="12700">
            <a:miter lim="400000"/>
          </a:ln>
        </p:spPr>
      </p:pic>
      <p:sp>
        <p:nvSpPr>
          <p:cNvPr id="90" name="Slide Number"/>
          <p:cNvSpPr txBox="1">
            <a:spLocks noGrp="1"/>
          </p:cNvSpPr>
          <p:nvPr>
            <p:ph type="sldNum" sz="quarter" idx="2"/>
          </p:nvPr>
        </p:nvSpPr>
        <p:spPr>
          <a:xfrm>
            <a:off x="8549319" y="6264020"/>
            <a:ext cx="186907" cy="184662"/>
          </a:xfrm>
          <a:prstGeom prst="rect">
            <a:avLst/>
          </a:prstGeom>
        </p:spPr>
        <p:txBody>
          <a:bodyPr lIns="45718" tIns="45718" rIns="45718" bIns="45718" anchor="ctr"/>
          <a:lstStyle>
            <a:lvl1pPr defTabSz="914216">
              <a:defRPr sz="600">
                <a:solidFill>
                  <a:srgbClr val="7F7F7F"/>
                </a:solidFill>
                <a:latin typeface="+mn-lt"/>
                <a:ea typeface="+mn-ea"/>
                <a:cs typeface="+mn-cs"/>
                <a:sym typeface="BentonSansF"/>
              </a:defRPr>
            </a:lvl1pPr>
          </a:lstStyle>
          <a:p>
            <a:fld id="{86CB4B4D-7CA3-9044-876B-883B54F8677D}" type="slidenum">
              <a:rPr/>
              <a:pPr/>
              <a:t>‹#›</a:t>
            </a:fld>
            <a:endParaRPr/>
          </a:p>
        </p:txBody>
      </p:sp>
    </p:spTree>
    <p:extLst>
      <p:ext uri="{BB962C8B-B14F-4D97-AF65-F5344CB8AC3E}">
        <p14:creationId xmlns:p14="http://schemas.microsoft.com/office/powerpoint/2010/main" val="3007449550"/>
      </p:ext>
    </p:extLst>
  </p:cSld>
  <p:clrMapOvr>
    <a:masterClrMapping/>
  </p:clrMapOvr>
  <p:transition spd="med"/>
</p:sldLayout>
</file>

<file path=ppt/slideLayouts/slideLayout52.xml><?xml version="1.0" encoding="utf-8"?>
<p:sldLayout xmlns:a="http://schemas.openxmlformats.org/drawingml/2006/main" xmlns:r="http://schemas.openxmlformats.org/officeDocument/2006/relationships" xmlns:p="http://schemas.openxmlformats.org/presentationml/2006/main" type="tx">
  <p:cSld name="Cover v.3">
    <p:spTree>
      <p:nvGrpSpPr>
        <p:cNvPr id="1" name=""/>
        <p:cNvGrpSpPr/>
        <p:nvPr/>
      </p:nvGrpSpPr>
      <p:grpSpPr>
        <a:xfrm>
          <a:off x="0" y="0"/>
          <a:ext cx="0" cy="0"/>
          <a:chOff x="0" y="0"/>
          <a:chExt cx="0" cy="0"/>
        </a:xfrm>
      </p:grpSpPr>
      <p:sp>
        <p:nvSpPr>
          <p:cNvPr id="97" name="Image"/>
          <p:cNvSpPr>
            <a:spLocks noGrp="1"/>
          </p:cNvSpPr>
          <p:nvPr>
            <p:ph type="pic" idx="13"/>
          </p:nvPr>
        </p:nvSpPr>
        <p:spPr>
          <a:xfrm>
            <a:off x="0" y="0"/>
            <a:ext cx="12192000" cy="6858000"/>
          </a:xfrm>
          <a:prstGeom prst="rect">
            <a:avLst/>
          </a:prstGeom>
        </p:spPr>
        <p:txBody>
          <a:bodyPr lIns="91439" tIns="45719" rIns="91439" bIns="45719" anchor="t">
            <a:noAutofit/>
          </a:bodyPr>
          <a:lstStyle/>
          <a:p>
            <a:endParaRPr/>
          </a:p>
        </p:txBody>
      </p:sp>
      <p:sp>
        <p:nvSpPr>
          <p:cNvPr id="98" name="Presentation…"/>
          <p:cNvSpPr>
            <a:spLocks noGrp="1"/>
          </p:cNvSpPr>
          <p:nvPr>
            <p:ph type="body" sz="quarter" idx="14"/>
          </p:nvPr>
        </p:nvSpPr>
        <p:spPr>
          <a:xfrm>
            <a:off x="2603860" y="1967362"/>
            <a:ext cx="6984281" cy="7386638"/>
          </a:xfrm>
          <a:prstGeom prst="rect">
            <a:avLst/>
          </a:prstGeom>
        </p:spPr>
        <p:txBody>
          <a:bodyPr lIns="0" tIns="0" rIns="0" bIns="0" anchor="t">
            <a:spAutoFit/>
          </a:bodyPr>
          <a:lstStyle>
            <a:lvl1pPr marL="0" indent="0" algn="ctr" defTabSz="2286000">
              <a:lnSpc>
                <a:spcPct val="80000"/>
              </a:lnSpc>
              <a:spcBef>
                <a:spcPts val="0"/>
              </a:spcBef>
              <a:buSzTx/>
              <a:buNone/>
              <a:defRPr sz="12000">
                <a:solidFill>
                  <a:srgbClr val="424242"/>
                </a:solidFill>
                <a:latin typeface="Quarto Bold"/>
                <a:sym typeface="Quarto Bold"/>
              </a:defRPr>
            </a:lvl1pPr>
          </a:lstStyle>
          <a:p>
            <a:pPr marL="0" indent="0" algn="ctr" defTabSz="4572000">
              <a:lnSpc>
                <a:spcPct val="80000"/>
              </a:lnSpc>
              <a:spcBef>
                <a:spcPts val="0"/>
              </a:spcBef>
              <a:buSzTx/>
              <a:buNone/>
              <a:defRPr sz="12000">
                <a:solidFill>
                  <a:srgbClr val="424242"/>
                </a:solidFill>
                <a:latin typeface="Quarto Bold"/>
                <a:ea typeface="Quarto Bold"/>
                <a:cs typeface="Quarto Bold"/>
                <a:sym typeface="Quarto Bold"/>
              </a:defRPr>
            </a:pPr>
            <a:r>
              <a:t>Presentation </a:t>
            </a:r>
          </a:p>
          <a:p>
            <a:pPr marL="0" indent="0" algn="ctr" defTabSz="4572000">
              <a:lnSpc>
                <a:spcPct val="80000"/>
              </a:lnSpc>
              <a:spcBef>
                <a:spcPts val="0"/>
              </a:spcBef>
              <a:buSzTx/>
              <a:buNone/>
              <a:defRPr sz="12000">
                <a:solidFill>
                  <a:srgbClr val="424242"/>
                </a:solidFill>
                <a:latin typeface="Quarto Bold"/>
                <a:ea typeface="Quarto Bold"/>
                <a:cs typeface="Quarto Bold"/>
                <a:sym typeface="Quarto Bold"/>
              </a:defRPr>
            </a:pPr>
            <a:r>
              <a:t>title statement.</a:t>
            </a:r>
          </a:p>
        </p:txBody>
      </p:sp>
      <p:sp>
        <p:nvSpPr>
          <p:cNvPr id="99" name="Presentation subtitle"/>
          <p:cNvSpPr>
            <a:spLocks noGrp="1"/>
          </p:cNvSpPr>
          <p:nvPr>
            <p:ph type="body" sz="quarter" idx="15"/>
          </p:nvPr>
        </p:nvSpPr>
        <p:spPr>
          <a:xfrm>
            <a:off x="3485774" y="4028773"/>
            <a:ext cx="5220453" cy="280077"/>
          </a:xfrm>
          <a:prstGeom prst="rect">
            <a:avLst/>
          </a:prstGeom>
        </p:spPr>
        <p:txBody>
          <a:bodyPr lIns="0" tIns="0" rIns="0" bIns="0" anchor="t">
            <a:spAutoFit/>
          </a:bodyPr>
          <a:lstStyle>
            <a:lvl1pPr marL="0" indent="0" algn="ctr" defTabSz="411480">
              <a:lnSpc>
                <a:spcPct val="140000"/>
              </a:lnSpc>
              <a:spcBef>
                <a:spcPts val="0"/>
              </a:spcBef>
              <a:buSzTx/>
              <a:buNone/>
              <a:defRPr sz="1300">
                <a:latin typeface="BentonSansF Medium"/>
                <a:ea typeface="BentonSansF Medium"/>
                <a:cs typeface="BentonSansF Medium"/>
                <a:sym typeface="BentonSansF Medium"/>
              </a:defRPr>
            </a:lvl1pPr>
          </a:lstStyle>
          <a:p>
            <a:pPr>
              <a:defRPr>
                <a:latin typeface="+mn-lt"/>
                <a:ea typeface="+mn-ea"/>
                <a:cs typeface="+mn-cs"/>
                <a:sym typeface="BentonSansF"/>
              </a:defRPr>
            </a:pPr>
            <a:r>
              <a:rPr>
                <a:latin typeface="BentonSansF Medium"/>
                <a:ea typeface="BentonSansF Medium"/>
                <a:cs typeface="BentonSansF Medium"/>
                <a:sym typeface="BentonSansF Medium"/>
              </a:rPr>
              <a:t>Presentation subtitle</a:t>
            </a:r>
          </a:p>
        </p:txBody>
      </p:sp>
      <p:sp>
        <p:nvSpPr>
          <p:cNvPr id="100" name="JANUARY 2017"/>
          <p:cNvSpPr>
            <a:spLocks noGrp="1"/>
          </p:cNvSpPr>
          <p:nvPr>
            <p:ph type="body" sz="quarter" idx="16"/>
          </p:nvPr>
        </p:nvSpPr>
        <p:spPr>
          <a:xfrm>
            <a:off x="4860124" y="1489175"/>
            <a:ext cx="2471754" cy="153888"/>
          </a:xfrm>
          <a:prstGeom prst="rect">
            <a:avLst/>
          </a:prstGeom>
        </p:spPr>
        <p:txBody>
          <a:bodyPr lIns="0" tIns="0" rIns="0" bIns="0" anchor="t">
            <a:spAutoFit/>
          </a:bodyPr>
          <a:lstStyle>
            <a:lvl1pPr marL="0" indent="0" algn="ctr" defTabSz="411480">
              <a:spcBef>
                <a:spcPts val="0"/>
              </a:spcBef>
              <a:buSzTx/>
              <a:buNone/>
              <a:defRPr sz="1000" cap="all" spc="100">
                <a:latin typeface="BentonSansF Medium"/>
                <a:ea typeface="BentonSansF Medium"/>
                <a:cs typeface="BentonSansF Medium"/>
                <a:sym typeface="BentonSansF Medium"/>
              </a:defRPr>
            </a:lvl1pPr>
          </a:lstStyle>
          <a:p>
            <a:r>
              <a:t>JANUARY 2017</a:t>
            </a:r>
          </a:p>
        </p:txBody>
      </p:sp>
      <p:sp>
        <p:nvSpPr>
          <p:cNvPr id="101" name="Line"/>
          <p:cNvSpPr>
            <a:spLocks noGrp="1"/>
          </p:cNvSpPr>
          <p:nvPr>
            <p:ph type="body" sz="quarter" idx="17"/>
          </p:nvPr>
        </p:nvSpPr>
        <p:spPr>
          <a:xfrm>
            <a:off x="5764988" y="5051324"/>
            <a:ext cx="662025" cy="1"/>
          </a:xfrm>
          <a:prstGeom prst="line">
            <a:avLst/>
          </a:prstGeom>
          <a:ln w="76200">
            <a:solidFill>
              <a:schemeClr val="accent4">
                <a:hueOff val="-1908433"/>
                <a:satOff val="-100000"/>
                <a:lumOff val="28823"/>
              </a:schemeClr>
            </a:solidFill>
          </a:ln>
        </p:spPr>
        <p:txBody>
          <a:bodyPr lIns="45718" tIns="45718" rIns="45718" bIns="45718" anchor="t">
            <a:noAutofit/>
          </a:bodyPr>
          <a:lstStyle>
            <a:lvl1pPr marL="0" indent="0">
              <a:spcBef>
                <a:spcPts val="1000"/>
              </a:spcBef>
              <a:buSzTx/>
              <a:buNone/>
              <a:defRPr sz="3000" cap="all" spc="300">
                <a:latin typeface="+mn-lt"/>
                <a:ea typeface="+mn-ea"/>
                <a:cs typeface="+mn-cs"/>
                <a:sym typeface="BentonSansF"/>
              </a:defRPr>
            </a:lvl1pPr>
          </a:lstStyle>
          <a:p>
            <a:pPr marL="0" indent="0">
              <a:spcBef>
                <a:spcPts val="2000"/>
              </a:spcBef>
              <a:buSzTx/>
              <a:buNone/>
              <a:defRPr sz="3000" cap="all" spc="300">
                <a:latin typeface="+mn-lt"/>
                <a:ea typeface="+mn-ea"/>
                <a:cs typeface="+mn-cs"/>
                <a:sym typeface="BentonSansF"/>
              </a:defRPr>
            </a:pPr>
            <a:endParaRPr/>
          </a:p>
        </p:txBody>
      </p:sp>
      <p:pic>
        <p:nvPicPr>
          <p:cNvPr id="102" name="image4.png" descr="image4.png"/>
          <p:cNvPicPr>
            <a:picLocks noChangeAspect="1"/>
          </p:cNvPicPr>
          <p:nvPr/>
        </p:nvPicPr>
        <p:blipFill>
          <a:blip r:embed="rId2"/>
          <a:stretch>
            <a:fillRect/>
          </a:stretch>
        </p:blipFill>
        <p:spPr>
          <a:xfrm>
            <a:off x="442384" y="6414569"/>
            <a:ext cx="443423" cy="443432"/>
          </a:xfrm>
          <a:prstGeom prst="rect">
            <a:avLst/>
          </a:prstGeom>
          <a:ln w="12700">
            <a:miter lim="400000"/>
          </a:ln>
        </p:spPr>
      </p:pic>
      <p:sp>
        <p:nvSpPr>
          <p:cNvPr id="103" name="Slide Number"/>
          <p:cNvSpPr txBox="1">
            <a:spLocks noGrp="1"/>
          </p:cNvSpPr>
          <p:nvPr>
            <p:ph type="sldNum" sz="quarter" idx="2"/>
          </p:nvPr>
        </p:nvSpPr>
        <p:spPr>
          <a:xfrm>
            <a:off x="8549319" y="6264020"/>
            <a:ext cx="186907" cy="184662"/>
          </a:xfrm>
          <a:prstGeom prst="rect">
            <a:avLst/>
          </a:prstGeom>
        </p:spPr>
        <p:txBody>
          <a:bodyPr lIns="45718" tIns="45718" rIns="45718" bIns="45718" anchor="ctr"/>
          <a:lstStyle>
            <a:lvl1pPr defTabSz="914216">
              <a:defRPr sz="600">
                <a:solidFill>
                  <a:srgbClr val="7F7F7F"/>
                </a:solidFill>
                <a:latin typeface="+mn-lt"/>
                <a:ea typeface="+mn-ea"/>
                <a:cs typeface="+mn-cs"/>
                <a:sym typeface="BentonSansF"/>
              </a:defRPr>
            </a:lvl1pPr>
          </a:lstStyle>
          <a:p>
            <a:fld id="{86CB4B4D-7CA3-9044-876B-883B54F8677D}" type="slidenum">
              <a:rPr/>
              <a:pPr/>
              <a:t>‹#›</a:t>
            </a:fld>
            <a:endParaRPr/>
          </a:p>
        </p:txBody>
      </p:sp>
    </p:spTree>
    <p:extLst>
      <p:ext uri="{BB962C8B-B14F-4D97-AF65-F5344CB8AC3E}">
        <p14:creationId xmlns:p14="http://schemas.microsoft.com/office/powerpoint/2010/main" val="1059203882"/>
      </p:ext>
    </p:extLst>
  </p:cSld>
  <p:clrMapOvr>
    <a:masterClrMapping/>
  </p:clrMapOvr>
  <p:transition spd="med"/>
</p:sldLayout>
</file>

<file path=ppt/slideLayouts/slideLayout53.xml><?xml version="1.0" encoding="utf-8"?>
<p:sldLayout xmlns:a="http://schemas.openxmlformats.org/drawingml/2006/main" xmlns:r="http://schemas.openxmlformats.org/officeDocument/2006/relationships" xmlns:p="http://schemas.openxmlformats.org/presentationml/2006/main" type="tx">
  <p:cSld name="1_Cover v.3">
    <p:spTree>
      <p:nvGrpSpPr>
        <p:cNvPr id="1" name=""/>
        <p:cNvGrpSpPr/>
        <p:nvPr/>
      </p:nvGrpSpPr>
      <p:grpSpPr>
        <a:xfrm>
          <a:off x="0" y="0"/>
          <a:ext cx="0" cy="0"/>
          <a:chOff x="0" y="0"/>
          <a:chExt cx="0" cy="0"/>
        </a:xfrm>
      </p:grpSpPr>
      <p:sp>
        <p:nvSpPr>
          <p:cNvPr id="110" name="image8.png"/>
          <p:cNvSpPr>
            <a:spLocks noGrp="1"/>
          </p:cNvSpPr>
          <p:nvPr>
            <p:ph type="pic" idx="13"/>
          </p:nvPr>
        </p:nvSpPr>
        <p:spPr>
          <a:xfrm>
            <a:off x="0" y="0"/>
            <a:ext cx="12192000" cy="6858000"/>
          </a:xfrm>
          <a:prstGeom prst="rect">
            <a:avLst/>
          </a:prstGeom>
        </p:spPr>
        <p:txBody>
          <a:bodyPr lIns="91439" tIns="45719" rIns="91439" bIns="45719" anchor="t">
            <a:noAutofit/>
          </a:bodyPr>
          <a:lstStyle/>
          <a:p>
            <a:endParaRPr/>
          </a:p>
        </p:txBody>
      </p:sp>
      <p:sp>
        <p:nvSpPr>
          <p:cNvPr id="111" name="Presentation…"/>
          <p:cNvSpPr>
            <a:spLocks noGrp="1"/>
          </p:cNvSpPr>
          <p:nvPr>
            <p:ph type="body" sz="quarter" idx="14"/>
          </p:nvPr>
        </p:nvSpPr>
        <p:spPr>
          <a:xfrm>
            <a:off x="2602415" y="1963129"/>
            <a:ext cx="6987170" cy="7386638"/>
          </a:xfrm>
          <a:prstGeom prst="rect">
            <a:avLst/>
          </a:prstGeom>
        </p:spPr>
        <p:txBody>
          <a:bodyPr lIns="0" tIns="0" rIns="0" bIns="0" anchor="t">
            <a:spAutoFit/>
          </a:bodyPr>
          <a:lstStyle>
            <a:lvl1pPr marL="0" indent="0" algn="ctr" defTabSz="2286000">
              <a:lnSpc>
                <a:spcPct val="80000"/>
              </a:lnSpc>
              <a:spcBef>
                <a:spcPts val="0"/>
              </a:spcBef>
              <a:buSzTx/>
              <a:buNone/>
              <a:defRPr sz="12000">
                <a:solidFill>
                  <a:srgbClr val="424242"/>
                </a:solidFill>
                <a:latin typeface="Quarto Bold"/>
                <a:sym typeface="Quarto Bold"/>
              </a:defRPr>
            </a:lvl1pPr>
          </a:lstStyle>
          <a:p>
            <a:pPr marL="0" indent="0" algn="ctr" defTabSz="4572000">
              <a:lnSpc>
                <a:spcPct val="80000"/>
              </a:lnSpc>
              <a:spcBef>
                <a:spcPts val="0"/>
              </a:spcBef>
              <a:buSzTx/>
              <a:buNone/>
              <a:defRPr sz="12000">
                <a:solidFill>
                  <a:srgbClr val="424242"/>
                </a:solidFill>
                <a:latin typeface="Quarto Bold"/>
                <a:ea typeface="Quarto Bold"/>
                <a:cs typeface="Quarto Bold"/>
                <a:sym typeface="Quarto Bold"/>
              </a:defRPr>
            </a:pPr>
            <a:r>
              <a:rPr>
                <a:solidFill>
                  <a:schemeClr val="accent1">
                    <a:hueOff val="-11708571"/>
                    <a:satOff val="-92105"/>
                    <a:lumOff val="44705"/>
                  </a:schemeClr>
                </a:solidFill>
              </a:rPr>
              <a:t>Presentation </a:t>
            </a:r>
          </a:p>
          <a:p>
            <a:pPr marL="0" indent="0" algn="ctr" defTabSz="4572000">
              <a:lnSpc>
                <a:spcPct val="80000"/>
              </a:lnSpc>
              <a:spcBef>
                <a:spcPts val="0"/>
              </a:spcBef>
              <a:buSzTx/>
              <a:buNone/>
              <a:defRPr sz="12000">
                <a:solidFill>
                  <a:srgbClr val="424242"/>
                </a:solidFill>
                <a:latin typeface="Quarto Bold"/>
                <a:ea typeface="Quarto Bold"/>
                <a:cs typeface="Quarto Bold"/>
                <a:sym typeface="Quarto Bold"/>
              </a:defRPr>
            </a:pPr>
            <a:r>
              <a:rPr>
                <a:solidFill>
                  <a:schemeClr val="accent1">
                    <a:hueOff val="-11708571"/>
                    <a:satOff val="-92105"/>
                    <a:lumOff val="44705"/>
                  </a:schemeClr>
                </a:solidFill>
              </a:rPr>
              <a:t>title statement.</a:t>
            </a:r>
          </a:p>
        </p:txBody>
      </p:sp>
      <p:sp>
        <p:nvSpPr>
          <p:cNvPr id="112" name="Presentation subtitle"/>
          <p:cNvSpPr>
            <a:spLocks noGrp="1"/>
          </p:cNvSpPr>
          <p:nvPr>
            <p:ph type="body" sz="quarter" idx="15"/>
          </p:nvPr>
        </p:nvSpPr>
        <p:spPr>
          <a:xfrm>
            <a:off x="3485798" y="4028773"/>
            <a:ext cx="5220404" cy="280077"/>
          </a:xfrm>
          <a:prstGeom prst="rect">
            <a:avLst/>
          </a:prstGeom>
        </p:spPr>
        <p:txBody>
          <a:bodyPr lIns="0" tIns="0" rIns="0" bIns="0" anchor="t">
            <a:spAutoFit/>
          </a:bodyPr>
          <a:lstStyle>
            <a:lvl1pPr marL="0" indent="0" algn="ctr" defTabSz="411480">
              <a:lnSpc>
                <a:spcPct val="140000"/>
              </a:lnSpc>
              <a:spcBef>
                <a:spcPts val="0"/>
              </a:spcBef>
              <a:buSzTx/>
              <a:buNone/>
              <a:defRPr sz="1300">
                <a:solidFill>
                  <a:schemeClr val="accent1">
                    <a:hueOff val="-11708571"/>
                    <a:satOff val="-92105"/>
                    <a:lumOff val="44705"/>
                  </a:schemeClr>
                </a:solidFill>
                <a:latin typeface="BentonSansF Medium"/>
                <a:ea typeface="BentonSansF Medium"/>
                <a:cs typeface="BentonSansF Medium"/>
                <a:sym typeface="BentonSansF Medium"/>
              </a:defRPr>
            </a:lvl1pPr>
          </a:lstStyle>
          <a:p>
            <a:pPr>
              <a:defRPr>
                <a:solidFill>
                  <a:srgbClr val="000000"/>
                </a:solidFill>
                <a:latin typeface="+mn-lt"/>
                <a:ea typeface="+mn-ea"/>
                <a:cs typeface="+mn-cs"/>
                <a:sym typeface="BentonSansF"/>
              </a:defRPr>
            </a:pPr>
            <a:r>
              <a:rPr>
                <a:solidFill>
                  <a:schemeClr val="accent1">
                    <a:hueOff val="-11708571"/>
                    <a:satOff val="-92105"/>
                    <a:lumOff val="44705"/>
                  </a:schemeClr>
                </a:solidFill>
                <a:latin typeface="BentonSansF Medium"/>
                <a:ea typeface="BentonSansF Medium"/>
                <a:cs typeface="BentonSansF Medium"/>
                <a:sym typeface="BentonSansF Medium"/>
              </a:rPr>
              <a:t>Presentation subtitle</a:t>
            </a:r>
          </a:p>
        </p:txBody>
      </p:sp>
      <p:sp>
        <p:nvSpPr>
          <p:cNvPr id="113" name="JANUARY 2017"/>
          <p:cNvSpPr>
            <a:spLocks noGrp="1"/>
          </p:cNvSpPr>
          <p:nvPr>
            <p:ph type="body" sz="quarter" idx="16"/>
          </p:nvPr>
        </p:nvSpPr>
        <p:spPr>
          <a:xfrm>
            <a:off x="3487579" y="1489175"/>
            <a:ext cx="5216843" cy="153888"/>
          </a:xfrm>
          <a:prstGeom prst="rect">
            <a:avLst/>
          </a:prstGeom>
        </p:spPr>
        <p:txBody>
          <a:bodyPr lIns="0" tIns="0" rIns="0" bIns="0" anchor="t">
            <a:spAutoFit/>
          </a:bodyPr>
          <a:lstStyle>
            <a:lvl1pPr marL="0" indent="0" algn="ctr" defTabSz="411480">
              <a:spcBef>
                <a:spcPts val="0"/>
              </a:spcBef>
              <a:buSzTx/>
              <a:buNone/>
              <a:defRPr sz="1000" cap="all" spc="100">
                <a:solidFill>
                  <a:schemeClr val="accent1">
                    <a:hueOff val="-11708571"/>
                    <a:satOff val="-92105"/>
                    <a:lumOff val="44705"/>
                  </a:schemeClr>
                </a:solidFill>
                <a:latin typeface="BentonSansF Medium"/>
                <a:ea typeface="BentonSansF Medium"/>
                <a:cs typeface="BentonSansF Medium"/>
                <a:sym typeface="BentonSansF Medium"/>
              </a:defRPr>
            </a:lvl1pPr>
          </a:lstStyle>
          <a:p>
            <a:pPr>
              <a:defRPr>
                <a:solidFill>
                  <a:srgbClr val="000000"/>
                </a:solidFill>
              </a:defRPr>
            </a:pPr>
            <a:r>
              <a:rPr>
                <a:solidFill>
                  <a:schemeClr val="accent1">
                    <a:hueOff val="-11708571"/>
                    <a:satOff val="-92105"/>
                    <a:lumOff val="44705"/>
                  </a:schemeClr>
                </a:solidFill>
              </a:rPr>
              <a:t>JANUARY 2017</a:t>
            </a:r>
          </a:p>
        </p:txBody>
      </p:sp>
      <p:sp>
        <p:nvSpPr>
          <p:cNvPr id="114" name="Line"/>
          <p:cNvSpPr>
            <a:spLocks noGrp="1"/>
          </p:cNvSpPr>
          <p:nvPr>
            <p:ph type="body" sz="quarter" idx="17"/>
          </p:nvPr>
        </p:nvSpPr>
        <p:spPr>
          <a:xfrm>
            <a:off x="5764988" y="5051324"/>
            <a:ext cx="662025" cy="1"/>
          </a:xfrm>
          <a:prstGeom prst="line">
            <a:avLst/>
          </a:prstGeom>
          <a:ln w="76200">
            <a:solidFill>
              <a:schemeClr val="accent1">
                <a:hueOff val="-11708571"/>
                <a:satOff val="-92105"/>
                <a:lumOff val="44705"/>
              </a:schemeClr>
            </a:solidFill>
          </a:ln>
        </p:spPr>
        <p:txBody>
          <a:bodyPr lIns="45718" tIns="45718" rIns="45718" bIns="45718" anchor="t">
            <a:noAutofit/>
          </a:bodyPr>
          <a:lstStyle>
            <a:lvl1pPr marL="0" indent="0">
              <a:spcBef>
                <a:spcPts val="1000"/>
              </a:spcBef>
              <a:buSzTx/>
              <a:buNone/>
              <a:defRPr sz="3000" cap="all" spc="300">
                <a:latin typeface="+mn-lt"/>
                <a:ea typeface="+mn-ea"/>
                <a:cs typeface="+mn-cs"/>
                <a:sym typeface="BentonSansF"/>
              </a:defRPr>
            </a:lvl1pPr>
          </a:lstStyle>
          <a:p>
            <a:pPr marL="0" indent="0">
              <a:spcBef>
                <a:spcPts val="2000"/>
              </a:spcBef>
              <a:buSzTx/>
              <a:buNone/>
              <a:defRPr sz="3000" cap="all" spc="300">
                <a:latin typeface="+mn-lt"/>
                <a:ea typeface="+mn-ea"/>
                <a:cs typeface="+mn-cs"/>
                <a:sym typeface="BentonSansF"/>
              </a:defRPr>
            </a:pPr>
            <a:endParaRPr/>
          </a:p>
        </p:txBody>
      </p:sp>
      <p:pic>
        <p:nvPicPr>
          <p:cNvPr id="115" name="image4.png" descr="image4.png"/>
          <p:cNvPicPr>
            <a:picLocks noChangeAspect="1"/>
          </p:cNvPicPr>
          <p:nvPr/>
        </p:nvPicPr>
        <p:blipFill>
          <a:blip r:embed="rId2"/>
          <a:stretch>
            <a:fillRect/>
          </a:stretch>
        </p:blipFill>
        <p:spPr>
          <a:xfrm>
            <a:off x="442384" y="6414569"/>
            <a:ext cx="443423" cy="443432"/>
          </a:xfrm>
          <a:prstGeom prst="rect">
            <a:avLst/>
          </a:prstGeom>
          <a:ln w="12700">
            <a:miter lim="400000"/>
          </a:ln>
        </p:spPr>
      </p:pic>
      <p:sp>
        <p:nvSpPr>
          <p:cNvPr id="116" name="Slide Number"/>
          <p:cNvSpPr txBox="1">
            <a:spLocks noGrp="1"/>
          </p:cNvSpPr>
          <p:nvPr>
            <p:ph type="sldNum" sz="quarter" idx="2"/>
          </p:nvPr>
        </p:nvSpPr>
        <p:spPr>
          <a:xfrm>
            <a:off x="8549319" y="6264020"/>
            <a:ext cx="186907" cy="184662"/>
          </a:xfrm>
          <a:prstGeom prst="rect">
            <a:avLst/>
          </a:prstGeom>
        </p:spPr>
        <p:txBody>
          <a:bodyPr lIns="45718" tIns="45718" rIns="45718" bIns="45718" anchor="ctr"/>
          <a:lstStyle>
            <a:lvl1pPr defTabSz="914216">
              <a:defRPr sz="600">
                <a:solidFill>
                  <a:srgbClr val="7F7F7F"/>
                </a:solidFill>
                <a:latin typeface="+mn-lt"/>
                <a:ea typeface="+mn-ea"/>
                <a:cs typeface="+mn-cs"/>
                <a:sym typeface="BentonSansF"/>
              </a:defRPr>
            </a:lvl1pPr>
          </a:lstStyle>
          <a:p>
            <a:fld id="{86CB4B4D-7CA3-9044-876B-883B54F8677D}" type="slidenum">
              <a:rPr/>
              <a:pPr/>
              <a:t>‹#›</a:t>
            </a:fld>
            <a:endParaRPr/>
          </a:p>
        </p:txBody>
      </p:sp>
    </p:spTree>
    <p:extLst>
      <p:ext uri="{BB962C8B-B14F-4D97-AF65-F5344CB8AC3E}">
        <p14:creationId xmlns:p14="http://schemas.microsoft.com/office/powerpoint/2010/main" val="2040243828"/>
      </p:ext>
    </p:extLst>
  </p:cSld>
  <p:clrMapOvr>
    <a:masterClrMapping/>
  </p:clrMapOvr>
  <p:transition spd="med"/>
</p:sldLayout>
</file>

<file path=ppt/slideLayouts/slideLayout54.xml><?xml version="1.0" encoding="utf-8"?>
<p:sldLayout xmlns:a="http://schemas.openxmlformats.org/drawingml/2006/main" xmlns:r="http://schemas.openxmlformats.org/officeDocument/2006/relationships" xmlns:p="http://schemas.openxmlformats.org/presentationml/2006/main" type="tx">
  <p:cSld name="1_Section break">
    <p:spTree>
      <p:nvGrpSpPr>
        <p:cNvPr id="1" name=""/>
        <p:cNvGrpSpPr/>
        <p:nvPr/>
      </p:nvGrpSpPr>
      <p:grpSpPr>
        <a:xfrm>
          <a:off x="0" y="0"/>
          <a:ext cx="0" cy="0"/>
          <a:chOff x="0" y="0"/>
          <a:chExt cx="0" cy="0"/>
        </a:xfrm>
      </p:grpSpPr>
      <p:sp>
        <p:nvSpPr>
          <p:cNvPr id="135" name="image8.png"/>
          <p:cNvSpPr>
            <a:spLocks noGrp="1"/>
          </p:cNvSpPr>
          <p:nvPr>
            <p:ph type="pic" idx="13"/>
          </p:nvPr>
        </p:nvSpPr>
        <p:spPr>
          <a:xfrm>
            <a:off x="0" y="0"/>
            <a:ext cx="12192000" cy="6858000"/>
          </a:xfrm>
          <a:prstGeom prst="rect">
            <a:avLst/>
          </a:prstGeom>
        </p:spPr>
        <p:txBody>
          <a:bodyPr lIns="91439" tIns="45719" rIns="91439" bIns="45719" anchor="t">
            <a:noAutofit/>
          </a:bodyPr>
          <a:lstStyle/>
          <a:p>
            <a:endParaRPr/>
          </a:p>
        </p:txBody>
      </p:sp>
      <p:sp>
        <p:nvSpPr>
          <p:cNvPr id="136" name="Section break"/>
          <p:cNvSpPr>
            <a:spLocks noGrp="1"/>
          </p:cNvSpPr>
          <p:nvPr>
            <p:ph type="body" sz="quarter" idx="14"/>
          </p:nvPr>
        </p:nvSpPr>
        <p:spPr>
          <a:xfrm>
            <a:off x="883768" y="3781273"/>
            <a:ext cx="9865977" cy="923330"/>
          </a:xfrm>
          <a:prstGeom prst="rect">
            <a:avLst/>
          </a:prstGeom>
        </p:spPr>
        <p:txBody>
          <a:bodyPr lIns="0" tIns="0" rIns="0" bIns="0" anchor="t">
            <a:spAutoFit/>
          </a:bodyPr>
          <a:lstStyle>
            <a:lvl1pPr marL="0" indent="0" defTabSz="411480">
              <a:lnSpc>
                <a:spcPct val="80000"/>
              </a:lnSpc>
              <a:spcBef>
                <a:spcPts val="0"/>
              </a:spcBef>
              <a:buSzTx/>
              <a:buNone/>
              <a:defRPr sz="7500">
                <a:solidFill>
                  <a:schemeClr val="accent1">
                    <a:hueOff val="-11708571"/>
                    <a:satOff val="-92105"/>
                    <a:lumOff val="44705"/>
                  </a:schemeClr>
                </a:solidFill>
                <a:latin typeface="Quarto Bold"/>
                <a:ea typeface="Quarto Bold"/>
                <a:cs typeface="Quarto Bold"/>
                <a:sym typeface="Quarto Bold"/>
              </a:defRPr>
            </a:lvl1pPr>
          </a:lstStyle>
          <a:p>
            <a:pPr>
              <a:defRPr>
                <a:solidFill>
                  <a:srgbClr val="424242"/>
                </a:solidFill>
              </a:defRPr>
            </a:pPr>
            <a:r>
              <a:rPr>
                <a:solidFill>
                  <a:schemeClr val="accent1">
                    <a:hueOff val="-11708571"/>
                    <a:satOff val="-92105"/>
                    <a:lumOff val="44705"/>
                  </a:schemeClr>
                </a:solidFill>
              </a:rPr>
              <a:t>Section break</a:t>
            </a:r>
          </a:p>
        </p:txBody>
      </p:sp>
      <p:sp>
        <p:nvSpPr>
          <p:cNvPr id="137" name="Line"/>
          <p:cNvSpPr>
            <a:spLocks noGrp="1"/>
          </p:cNvSpPr>
          <p:nvPr>
            <p:ph type="body" sz="quarter" idx="15"/>
          </p:nvPr>
        </p:nvSpPr>
        <p:spPr>
          <a:xfrm>
            <a:off x="883768" y="5619585"/>
            <a:ext cx="662025" cy="1"/>
          </a:xfrm>
          <a:prstGeom prst="line">
            <a:avLst/>
          </a:prstGeom>
          <a:ln w="76200">
            <a:solidFill>
              <a:schemeClr val="accent1">
                <a:hueOff val="-11708571"/>
                <a:satOff val="-92105"/>
                <a:lumOff val="44705"/>
              </a:schemeClr>
            </a:solidFill>
          </a:ln>
        </p:spPr>
        <p:txBody>
          <a:bodyPr lIns="45718" tIns="45718" rIns="45718" bIns="45718" anchor="t">
            <a:noAutofit/>
          </a:bodyPr>
          <a:lstStyle>
            <a:lvl1pPr marL="0" indent="0">
              <a:spcBef>
                <a:spcPts val="1000"/>
              </a:spcBef>
              <a:buSzTx/>
              <a:buNone/>
              <a:defRPr sz="3000" cap="all" spc="300">
                <a:latin typeface="+mn-lt"/>
                <a:ea typeface="+mn-ea"/>
                <a:cs typeface="+mn-cs"/>
                <a:sym typeface="BentonSansF"/>
              </a:defRPr>
            </a:lvl1pPr>
          </a:lstStyle>
          <a:p>
            <a:pPr marL="0" indent="0">
              <a:spcBef>
                <a:spcPts val="2000"/>
              </a:spcBef>
              <a:buSzTx/>
              <a:buNone/>
              <a:defRPr sz="3000" cap="all" spc="300">
                <a:latin typeface="+mn-lt"/>
                <a:ea typeface="+mn-ea"/>
                <a:cs typeface="+mn-cs"/>
                <a:sym typeface="BentonSansF"/>
              </a:defRPr>
            </a:pPr>
            <a:endParaRPr/>
          </a:p>
        </p:txBody>
      </p:sp>
      <p:sp>
        <p:nvSpPr>
          <p:cNvPr id="138" name="SECTION"/>
          <p:cNvSpPr>
            <a:spLocks noGrp="1"/>
          </p:cNvSpPr>
          <p:nvPr>
            <p:ph type="body" sz="quarter" idx="16"/>
          </p:nvPr>
        </p:nvSpPr>
        <p:spPr>
          <a:xfrm>
            <a:off x="883768" y="662082"/>
            <a:ext cx="3250388" cy="153888"/>
          </a:xfrm>
          <a:prstGeom prst="rect">
            <a:avLst/>
          </a:prstGeom>
        </p:spPr>
        <p:txBody>
          <a:bodyPr lIns="0" tIns="0" rIns="0" bIns="0" anchor="t">
            <a:spAutoFit/>
          </a:bodyPr>
          <a:lstStyle>
            <a:lvl1pPr marL="0" indent="0" defTabSz="411480">
              <a:spcBef>
                <a:spcPts val="0"/>
              </a:spcBef>
              <a:buSzTx/>
              <a:buNone/>
              <a:defRPr sz="1000" cap="all" spc="100">
                <a:solidFill>
                  <a:schemeClr val="accent1">
                    <a:hueOff val="-11708571"/>
                    <a:satOff val="-92105"/>
                    <a:lumOff val="44705"/>
                  </a:schemeClr>
                </a:solidFill>
                <a:latin typeface="BentonSansF Medium"/>
                <a:ea typeface="BentonSansF Medium"/>
                <a:cs typeface="BentonSansF Medium"/>
                <a:sym typeface="BentonSansF Medium"/>
              </a:defRPr>
            </a:lvl1pPr>
          </a:lstStyle>
          <a:p>
            <a:pPr>
              <a:defRPr>
                <a:solidFill>
                  <a:srgbClr val="000000"/>
                </a:solidFill>
              </a:defRPr>
            </a:pPr>
            <a:r>
              <a:rPr>
                <a:solidFill>
                  <a:schemeClr val="accent1">
                    <a:hueOff val="-11708571"/>
                    <a:satOff val="-92105"/>
                    <a:lumOff val="44705"/>
                  </a:schemeClr>
                </a:solidFill>
              </a:rPr>
              <a:t>SECTION</a:t>
            </a:r>
          </a:p>
        </p:txBody>
      </p:sp>
      <p:sp>
        <p:nvSpPr>
          <p:cNvPr id="139" name="Slide Number"/>
          <p:cNvSpPr txBox="1">
            <a:spLocks noGrp="1"/>
          </p:cNvSpPr>
          <p:nvPr>
            <p:ph type="sldNum" sz="quarter" idx="2"/>
          </p:nvPr>
        </p:nvSpPr>
        <p:spPr>
          <a:xfrm>
            <a:off x="8549319" y="6264020"/>
            <a:ext cx="186907" cy="184662"/>
          </a:xfrm>
          <a:prstGeom prst="rect">
            <a:avLst/>
          </a:prstGeom>
        </p:spPr>
        <p:txBody>
          <a:bodyPr lIns="45718" tIns="45718" rIns="45718" bIns="45718" anchor="ctr"/>
          <a:lstStyle>
            <a:lvl1pPr defTabSz="914216">
              <a:defRPr sz="600">
                <a:solidFill>
                  <a:srgbClr val="7F7F7F"/>
                </a:solidFill>
                <a:latin typeface="+mn-lt"/>
                <a:ea typeface="+mn-ea"/>
                <a:cs typeface="+mn-cs"/>
                <a:sym typeface="BentonSansF"/>
              </a:defRPr>
            </a:lvl1pPr>
          </a:lstStyle>
          <a:p>
            <a:fld id="{86CB4B4D-7CA3-9044-876B-883B54F8677D}" type="slidenum">
              <a:rPr/>
              <a:pPr/>
              <a:t>‹#›</a:t>
            </a:fld>
            <a:endParaRPr/>
          </a:p>
        </p:txBody>
      </p:sp>
    </p:spTree>
    <p:extLst>
      <p:ext uri="{BB962C8B-B14F-4D97-AF65-F5344CB8AC3E}">
        <p14:creationId xmlns:p14="http://schemas.microsoft.com/office/powerpoint/2010/main" val="1206071586"/>
      </p:ext>
    </p:extLst>
  </p:cSld>
  <p:clrMapOvr>
    <a:masterClrMapping/>
  </p:clrMapOvr>
  <p:transition spd="med"/>
</p:sldLayout>
</file>

<file path=ppt/slideLayouts/slideLayout55.xml><?xml version="1.0" encoding="utf-8"?>
<p:sldLayout xmlns:a="http://schemas.openxmlformats.org/drawingml/2006/main" xmlns:r="http://schemas.openxmlformats.org/officeDocument/2006/relationships" xmlns:p="http://schemas.openxmlformats.org/presentationml/2006/main" type="tx">
  <p:cSld name="Section break v.2">
    <p:spTree>
      <p:nvGrpSpPr>
        <p:cNvPr id="1" name=""/>
        <p:cNvGrpSpPr/>
        <p:nvPr/>
      </p:nvGrpSpPr>
      <p:grpSpPr>
        <a:xfrm>
          <a:off x="0" y="0"/>
          <a:ext cx="0" cy="0"/>
          <a:chOff x="0" y="0"/>
          <a:chExt cx="0" cy="0"/>
        </a:xfrm>
      </p:grpSpPr>
      <p:sp>
        <p:nvSpPr>
          <p:cNvPr id="146" name="Image"/>
          <p:cNvSpPr>
            <a:spLocks noGrp="1"/>
          </p:cNvSpPr>
          <p:nvPr>
            <p:ph type="pic" idx="13"/>
          </p:nvPr>
        </p:nvSpPr>
        <p:spPr>
          <a:xfrm>
            <a:off x="0" y="0"/>
            <a:ext cx="12192000" cy="6858000"/>
          </a:xfrm>
          <a:prstGeom prst="rect">
            <a:avLst/>
          </a:prstGeom>
        </p:spPr>
        <p:txBody>
          <a:bodyPr lIns="91439" tIns="45719" rIns="91439" bIns="45719" anchor="t">
            <a:noAutofit/>
          </a:bodyPr>
          <a:lstStyle/>
          <a:p>
            <a:endParaRPr/>
          </a:p>
        </p:txBody>
      </p:sp>
      <p:sp>
        <p:nvSpPr>
          <p:cNvPr id="147" name="/01"/>
          <p:cNvSpPr>
            <a:spLocks noGrp="1"/>
          </p:cNvSpPr>
          <p:nvPr>
            <p:ph type="body" sz="quarter" idx="14"/>
          </p:nvPr>
        </p:nvSpPr>
        <p:spPr>
          <a:xfrm>
            <a:off x="811794" y="3717773"/>
            <a:ext cx="2367437" cy="984885"/>
          </a:xfrm>
          <a:prstGeom prst="rect">
            <a:avLst/>
          </a:prstGeom>
        </p:spPr>
        <p:txBody>
          <a:bodyPr lIns="0" tIns="0" rIns="0" bIns="0" anchor="t">
            <a:spAutoFit/>
          </a:bodyPr>
          <a:lstStyle>
            <a:lvl1pPr marL="0" indent="0" defTabSz="411480">
              <a:lnSpc>
                <a:spcPct val="80000"/>
              </a:lnSpc>
              <a:spcBef>
                <a:spcPts val="0"/>
              </a:spcBef>
              <a:buSzTx/>
              <a:buNone/>
              <a:defRPr sz="8000">
                <a:solidFill>
                  <a:srgbClr val="424242"/>
                </a:solidFill>
                <a:latin typeface="Quarto Bold"/>
                <a:ea typeface="Quarto Bold"/>
                <a:cs typeface="Quarto Bold"/>
                <a:sym typeface="Quarto Bold"/>
              </a:defRPr>
            </a:lvl1pPr>
          </a:lstStyle>
          <a:p>
            <a:r>
              <a:t>/01</a:t>
            </a:r>
          </a:p>
        </p:txBody>
      </p:sp>
      <p:sp>
        <p:nvSpPr>
          <p:cNvPr id="148" name="SECTION"/>
          <p:cNvSpPr>
            <a:spLocks noGrp="1"/>
          </p:cNvSpPr>
          <p:nvPr>
            <p:ph type="body" sz="quarter" idx="15"/>
          </p:nvPr>
        </p:nvSpPr>
        <p:spPr>
          <a:xfrm>
            <a:off x="880171" y="5131803"/>
            <a:ext cx="2296615" cy="153888"/>
          </a:xfrm>
          <a:prstGeom prst="rect">
            <a:avLst/>
          </a:prstGeom>
        </p:spPr>
        <p:txBody>
          <a:bodyPr lIns="0" tIns="0" rIns="0" bIns="0" anchor="t">
            <a:spAutoFit/>
          </a:bodyPr>
          <a:lstStyle>
            <a:lvl1pPr marL="0" indent="0" defTabSz="411480">
              <a:spcBef>
                <a:spcPts val="0"/>
              </a:spcBef>
              <a:buSzTx/>
              <a:buNone/>
              <a:defRPr sz="1000" cap="all" spc="100">
                <a:latin typeface="BentonSansF Medium"/>
                <a:ea typeface="BentonSansF Medium"/>
                <a:cs typeface="BentonSansF Medium"/>
                <a:sym typeface="BentonSansF Medium"/>
              </a:defRPr>
            </a:lvl1pPr>
          </a:lstStyle>
          <a:p>
            <a:r>
              <a:t>SECTION</a:t>
            </a:r>
          </a:p>
        </p:txBody>
      </p:sp>
      <p:sp>
        <p:nvSpPr>
          <p:cNvPr id="149" name="Section break"/>
          <p:cNvSpPr>
            <a:spLocks noGrp="1"/>
          </p:cNvSpPr>
          <p:nvPr>
            <p:ph type="body" sz="quarter" idx="16"/>
          </p:nvPr>
        </p:nvSpPr>
        <p:spPr>
          <a:xfrm>
            <a:off x="3491494" y="3959073"/>
            <a:ext cx="7526597" cy="738664"/>
          </a:xfrm>
          <a:prstGeom prst="rect">
            <a:avLst/>
          </a:prstGeom>
        </p:spPr>
        <p:txBody>
          <a:bodyPr lIns="0" tIns="0" rIns="0" bIns="0" anchor="t">
            <a:spAutoFit/>
          </a:bodyPr>
          <a:lstStyle>
            <a:lvl1pPr marL="0" indent="0" defTabSz="411480">
              <a:lnSpc>
                <a:spcPct val="80000"/>
              </a:lnSpc>
              <a:spcBef>
                <a:spcPts val="0"/>
              </a:spcBef>
              <a:buSzTx/>
              <a:buNone/>
              <a:defRPr sz="6000">
                <a:solidFill>
                  <a:srgbClr val="424242"/>
                </a:solidFill>
                <a:latin typeface="Quarto Bold"/>
                <a:ea typeface="Quarto Bold"/>
                <a:cs typeface="Quarto Bold"/>
                <a:sym typeface="Quarto Bold"/>
              </a:defRPr>
            </a:lvl1pPr>
          </a:lstStyle>
          <a:p>
            <a:r>
              <a:t>Section break</a:t>
            </a:r>
          </a:p>
        </p:txBody>
      </p:sp>
      <p:pic>
        <p:nvPicPr>
          <p:cNvPr id="150" name="image4.png" descr="image4.png"/>
          <p:cNvPicPr>
            <a:picLocks noChangeAspect="1"/>
          </p:cNvPicPr>
          <p:nvPr/>
        </p:nvPicPr>
        <p:blipFill>
          <a:blip r:embed="rId2"/>
          <a:stretch>
            <a:fillRect/>
          </a:stretch>
        </p:blipFill>
        <p:spPr>
          <a:xfrm>
            <a:off x="442384" y="6414569"/>
            <a:ext cx="443423" cy="443432"/>
          </a:xfrm>
          <a:prstGeom prst="rect">
            <a:avLst/>
          </a:prstGeom>
          <a:ln w="12700">
            <a:miter lim="400000"/>
          </a:ln>
        </p:spPr>
      </p:pic>
      <p:sp>
        <p:nvSpPr>
          <p:cNvPr id="151" name="Slide Number"/>
          <p:cNvSpPr txBox="1">
            <a:spLocks noGrp="1"/>
          </p:cNvSpPr>
          <p:nvPr>
            <p:ph type="sldNum" sz="quarter" idx="2"/>
          </p:nvPr>
        </p:nvSpPr>
        <p:spPr>
          <a:xfrm>
            <a:off x="8549319" y="6264020"/>
            <a:ext cx="186907" cy="184662"/>
          </a:xfrm>
          <a:prstGeom prst="rect">
            <a:avLst/>
          </a:prstGeom>
        </p:spPr>
        <p:txBody>
          <a:bodyPr lIns="45718" tIns="45718" rIns="45718" bIns="45718" anchor="ctr"/>
          <a:lstStyle>
            <a:lvl1pPr defTabSz="914216">
              <a:defRPr sz="600">
                <a:solidFill>
                  <a:srgbClr val="7F7F7F"/>
                </a:solidFill>
                <a:latin typeface="+mn-lt"/>
                <a:ea typeface="+mn-ea"/>
                <a:cs typeface="+mn-cs"/>
                <a:sym typeface="BentonSansF"/>
              </a:defRPr>
            </a:lvl1pPr>
          </a:lstStyle>
          <a:p>
            <a:fld id="{86CB4B4D-7CA3-9044-876B-883B54F8677D}" type="slidenum">
              <a:rPr/>
              <a:pPr/>
              <a:t>‹#›</a:t>
            </a:fld>
            <a:endParaRPr/>
          </a:p>
        </p:txBody>
      </p:sp>
    </p:spTree>
    <p:extLst>
      <p:ext uri="{BB962C8B-B14F-4D97-AF65-F5344CB8AC3E}">
        <p14:creationId xmlns:p14="http://schemas.microsoft.com/office/powerpoint/2010/main" val="3776620057"/>
      </p:ext>
    </p:extLst>
  </p:cSld>
  <p:clrMapOvr>
    <a:masterClrMapping/>
  </p:clrMapOvr>
  <p:transition spd="med"/>
</p:sldLayout>
</file>

<file path=ppt/slideLayouts/slideLayout56.xml><?xml version="1.0" encoding="utf-8"?>
<p:sldLayout xmlns:a="http://schemas.openxmlformats.org/drawingml/2006/main" xmlns:r="http://schemas.openxmlformats.org/officeDocument/2006/relationships" xmlns:p="http://schemas.openxmlformats.org/presentationml/2006/main" type="tx">
  <p:cSld name="1_Section break v.2">
    <p:spTree>
      <p:nvGrpSpPr>
        <p:cNvPr id="1" name=""/>
        <p:cNvGrpSpPr/>
        <p:nvPr/>
      </p:nvGrpSpPr>
      <p:grpSpPr>
        <a:xfrm>
          <a:off x="0" y="0"/>
          <a:ext cx="0" cy="0"/>
          <a:chOff x="0" y="0"/>
          <a:chExt cx="0" cy="0"/>
        </a:xfrm>
      </p:grpSpPr>
      <p:sp>
        <p:nvSpPr>
          <p:cNvPr id="158" name="image8.png"/>
          <p:cNvSpPr>
            <a:spLocks noGrp="1"/>
          </p:cNvSpPr>
          <p:nvPr>
            <p:ph type="pic" idx="13"/>
          </p:nvPr>
        </p:nvSpPr>
        <p:spPr>
          <a:xfrm>
            <a:off x="0" y="0"/>
            <a:ext cx="12192000" cy="6858000"/>
          </a:xfrm>
          <a:prstGeom prst="rect">
            <a:avLst/>
          </a:prstGeom>
        </p:spPr>
        <p:txBody>
          <a:bodyPr lIns="91439" tIns="45719" rIns="91439" bIns="45719" anchor="t">
            <a:noAutofit/>
          </a:bodyPr>
          <a:lstStyle/>
          <a:p>
            <a:endParaRPr/>
          </a:p>
        </p:txBody>
      </p:sp>
      <p:sp>
        <p:nvSpPr>
          <p:cNvPr id="159" name="/01"/>
          <p:cNvSpPr>
            <a:spLocks noGrp="1"/>
          </p:cNvSpPr>
          <p:nvPr>
            <p:ph type="body" sz="quarter" idx="14"/>
          </p:nvPr>
        </p:nvSpPr>
        <p:spPr>
          <a:xfrm>
            <a:off x="811794" y="3717773"/>
            <a:ext cx="2367437" cy="984885"/>
          </a:xfrm>
          <a:prstGeom prst="rect">
            <a:avLst/>
          </a:prstGeom>
        </p:spPr>
        <p:txBody>
          <a:bodyPr lIns="0" tIns="0" rIns="0" bIns="0" anchor="t">
            <a:spAutoFit/>
          </a:bodyPr>
          <a:lstStyle>
            <a:lvl1pPr marL="0" indent="0" defTabSz="411480">
              <a:lnSpc>
                <a:spcPct val="80000"/>
              </a:lnSpc>
              <a:spcBef>
                <a:spcPts val="0"/>
              </a:spcBef>
              <a:buSzTx/>
              <a:buNone/>
              <a:defRPr sz="8000">
                <a:solidFill>
                  <a:schemeClr val="accent1">
                    <a:hueOff val="-11708571"/>
                    <a:satOff val="-92105"/>
                    <a:lumOff val="44705"/>
                  </a:schemeClr>
                </a:solidFill>
                <a:latin typeface="Quarto Bold"/>
                <a:ea typeface="Quarto Bold"/>
                <a:cs typeface="Quarto Bold"/>
                <a:sym typeface="Quarto Bold"/>
              </a:defRPr>
            </a:lvl1pPr>
          </a:lstStyle>
          <a:p>
            <a:pPr>
              <a:defRPr>
                <a:solidFill>
                  <a:srgbClr val="424242"/>
                </a:solidFill>
              </a:defRPr>
            </a:pPr>
            <a:r>
              <a:rPr>
                <a:solidFill>
                  <a:schemeClr val="accent1">
                    <a:hueOff val="-11708571"/>
                    <a:satOff val="-92105"/>
                    <a:lumOff val="44705"/>
                  </a:schemeClr>
                </a:solidFill>
              </a:rPr>
              <a:t>/01</a:t>
            </a:r>
          </a:p>
        </p:txBody>
      </p:sp>
      <p:sp>
        <p:nvSpPr>
          <p:cNvPr id="160" name="SECTION"/>
          <p:cNvSpPr>
            <a:spLocks noGrp="1"/>
          </p:cNvSpPr>
          <p:nvPr>
            <p:ph type="body" sz="quarter" idx="15"/>
          </p:nvPr>
        </p:nvSpPr>
        <p:spPr>
          <a:xfrm>
            <a:off x="880171" y="5131803"/>
            <a:ext cx="2296615" cy="153888"/>
          </a:xfrm>
          <a:prstGeom prst="rect">
            <a:avLst/>
          </a:prstGeom>
        </p:spPr>
        <p:txBody>
          <a:bodyPr lIns="0" tIns="0" rIns="0" bIns="0" anchor="t">
            <a:spAutoFit/>
          </a:bodyPr>
          <a:lstStyle>
            <a:lvl1pPr marL="0" indent="0" defTabSz="411480">
              <a:spcBef>
                <a:spcPts val="0"/>
              </a:spcBef>
              <a:buSzTx/>
              <a:buNone/>
              <a:defRPr sz="1000" cap="all" spc="100">
                <a:solidFill>
                  <a:schemeClr val="accent1">
                    <a:hueOff val="-11708571"/>
                    <a:satOff val="-92105"/>
                    <a:lumOff val="44705"/>
                  </a:schemeClr>
                </a:solidFill>
                <a:latin typeface="BentonSansF Medium"/>
                <a:ea typeface="BentonSansF Medium"/>
                <a:cs typeface="BentonSansF Medium"/>
                <a:sym typeface="BentonSansF Medium"/>
              </a:defRPr>
            </a:lvl1pPr>
          </a:lstStyle>
          <a:p>
            <a:pPr>
              <a:defRPr>
                <a:solidFill>
                  <a:srgbClr val="000000"/>
                </a:solidFill>
              </a:defRPr>
            </a:pPr>
            <a:r>
              <a:rPr>
                <a:solidFill>
                  <a:schemeClr val="accent1">
                    <a:hueOff val="-11708571"/>
                    <a:satOff val="-92105"/>
                    <a:lumOff val="44705"/>
                  </a:schemeClr>
                </a:solidFill>
              </a:rPr>
              <a:t>SECTION</a:t>
            </a:r>
          </a:p>
        </p:txBody>
      </p:sp>
      <p:sp>
        <p:nvSpPr>
          <p:cNvPr id="161" name="Section break"/>
          <p:cNvSpPr>
            <a:spLocks noGrp="1"/>
          </p:cNvSpPr>
          <p:nvPr>
            <p:ph type="body" sz="quarter" idx="16"/>
          </p:nvPr>
        </p:nvSpPr>
        <p:spPr>
          <a:xfrm>
            <a:off x="3491494" y="3959073"/>
            <a:ext cx="7526597" cy="738664"/>
          </a:xfrm>
          <a:prstGeom prst="rect">
            <a:avLst/>
          </a:prstGeom>
        </p:spPr>
        <p:txBody>
          <a:bodyPr lIns="0" tIns="0" rIns="0" bIns="0" anchor="t">
            <a:spAutoFit/>
          </a:bodyPr>
          <a:lstStyle>
            <a:lvl1pPr marL="0" indent="0" defTabSz="411480">
              <a:lnSpc>
                <a:spcPct val="80000"/>
              </a:lnSpc>
              <a:spcBef>
                <a:spcPts val="0"/>
              </a:spcBef>
              <a:buSzTx/>
              <a:buNone/>
              <a:defRPr sz="6000">
                <a:solidFill>
                  <a:schemeClr val="accent1">
                    <a:hueOff val="-11708571"/>
                    <a:satOff val="-92105"/>
                    <a:lumOff val="44705"/>
                  </a:schemeClr>
                </a:solidFill>
                <a:latin typeface="Quarto Bold"/>
                <a:ea typeface="Quarto Bold"/>
                <a:cs typeface="Quarto Bold"/>
                <a:sym typeface="Quarto Bold"/>
              </a:defRPr>
            </a:lvl1pPr>
          </a:lstStyle>
          <a:p>
            <a:pPr>
              <a:defRPr>
                <a:solidFill>
                  <a:srgbClr val="424242"/>
                </a:solidFill>
              </a:defRPr>
            </a:pPr>
            <a:r>
              <a:rPr>
                <a:solidFill>
                  <a:schemeClr val="accent1">
                    <a:hueOff val="-11708571"/>
                    <a:satOff val="-92105"/>
                    <a:lumOff val="44705"/>
                  </a:schemeClr>
                </a:solidFill>
              </a:rPr>
              <a:t>Section break</a:t>
            </a:r>
          </a:p>
        </p:txBody>
      </p:sp>
      <p:pic>
        <p:nvPicPr>
          <p:cNvPr id="162" name="image4.png" descr="image4.png"/>
          <p:cNvPicPr>
            <a:picLocks noChangeAspect="1"/>
          </p:cNvPicPr>
          <p:nvPr/>
        </p:nvPicPr>
        <p:blipFill>
          <a:blip r:embed="rId2"/>
          <a:stretch>
            <a:fillRect/>
          </a:stretch>
        </p:blipFill>
        <p:spPr>
          <a:xfrm>
            <a:off x="442384" y="6414569"/>
            <a:ext cx="443423" cy="443432"/>
          </a:xfrm>
          <a:prstGeom prst="rect">
            <a:avLst/>
          </a:prstGeom>
          <a:ln w="12700">
            <a:miter lim="400000"/>
          </a:ln>
        </p:spPr>
      </p:pic>
      <p:sp>
        <p:nvSpPr>
          <p:cNvPr id="163" name="Slide Number"/>
          <p:cNvSpPr txBox="1">
            <a:spLocks noGrp="1"/>
          </p:cNvSpPr>
          <p:nvPr>
            <p:ph type="sldNum" sz="quarter" idx="2"/>
          </p:nvPr>
        </p:nvSpPr>
        <p:spPr>
          <a:xfrm>
            <a:off x="8736225" y="6180921"/>
            <a:ext cx="279881" cy="350861"/>
          </a:xfrm>
          <a:prstGeom prst="rect">
            <a:avLst/>
          </a:prstGeom>
        </p:spPr>
        <p:txBody>
          <a:bodyPr lIns="45718" tIns="45718" rIns="45718" bIns="45718" anchor="ctr"/>
          <a:lstStyle>
            <a:lvl1pPr algn="l" defTabSz="411480">
              <a:lnSpc>
                <a:spcPct val="140000"/>
              </a:lnSpc>
              <a:defRPr sz="1200">
                <a:solidFill>
                  <a:srgbClr val="000000"/>
                </a:solidFill>
                <a:latin typeface="+mn-lt"/>
                <a:ea typeface="+mn-ea"/>
                <a:cs typeface="+mn-cs"/>
                <a:sym typeface="BentonSansF"/>
              </a:defRPr>
            </a:lvl1pPr>
          </a:lstStyle>
          <a:p>
            <a:fld id="{86CB4B4D-7CA3-9044-876B-883B54F8677D}" type="slidenum">
              <a:rPr/>
              <a:pPr/>
              <a:t>‹#›</a:t>
            </a:fld>
            <a:endParaRPr/>
          </a:p>
        </p:txBody>
      </p:sp>
    </p:spTree>
    <p:extLst>
      <p:ext uri="{BB962C8B-B14F-4D97-AF65-F5344CB8AC3E}">
        <p14:creationId xmlns:p14="http://schemas.microsoft.com/office/powerpoint/2010/main" val="155309384"/>
      </p:ext>
    </p:extLst>
  </p:cSld>
  <p:clrMapOvr>
    <a:masterClrMapping/>
  </p:clrMapOvr>
  <p:transition spd="med"/>
</p:sldLayout>
</file>

<file path=ppt/slideLayouts/slideLayout57.xml><?xml version="1.0" encoding="utf-8"?>
<p:sldLayout xmlns:a="http://schemas.openxmlformats.org/drawingml/2006/main" xmlns:r="http://schemas.openxmlformats.org/officeDocument/2006/relationships" xmlns:p="http://schemas.openxmlformats.org/presentationml/2006/main" type="tx">
  <p:cSld name="Section break v.3">
    <p:spTree>
      <p:nvGrpSpPr>
        <p:cNvPr id="1" name=""/>
        <p:cNvGrpSpPr/>
        <p:nvPr/>
      </p:nvGrpSpPr>
      <p:grpSpPr>
        <a:xfrm>
          <a:off x="0" y="0"/>
          <a:ext cx="0" cy="0"/>
          <a:chOff x="0" y="0"/>
          <a:chExt cx="0" cy="0"/>
        </a:xfrm>
      </p:grpSpPr>
      <p:sp>
        <p:nvSpPr>
          <p:cNvPr id="170" name="Image"/>
          <p:cNvSpPr>
            <a:spLocks noGrp="1"/>
          </p:cNvSpPr>
          <p:nvPr>
            <p:ph type="pic" idx="13"/>
          </p:nvPr>
        </p:nvSpPr>
        <p:spPr>
          <a:xfrm>
            <a:off x="0" y="0"/>
            <a:ext cx="12192000" cy="6858000"/>
          </a:xfrm>
          <a:prstGeom prst="rect">
            <a:avLst/>
          </a:prstGeom>
        </p:spPr>
        <p:txBody>
          <a:bodyPr lIns="91439" tIns="45719" rIns="91439" bIns="45719" anchor="t">
            <a:noAutofit/>
          </a:bodyPr>
          <a:lstStyle/>
          <a:p>
            <a:endParaRPr/>
          </a:p>
        </p:txBody>
      </p:sp>
      <p:sp>
        <p:nvSpPr>
          <p:cNvPr id="171" name="Section break"/>
          <p:cNvSpPr>
            <a:spLocks noGrp="1"/>
          </p:cNvSpPr>
          <p:nvPr>
            <p:ph type="body" sz="quarter" idx="14"/>
          </p:nvPr>
        </p:nvSpPr>
        <p:spPr>
          <a:xfrm>
            <a:off x="1601851" y="2788020"/>
            <a:ext cx="8988299" cy="738664"/>
          </a:xfrm>
          <a:prstGeom prst="rect">
            <a:avLst/>
          </a:prstGeom>
        </p:spPr>
        <p:txBody>
          <a:bodyPr lIns="0" tIns="0" rIns="0" bIns="0">
            <a:spAutoFit/>
          </a:bodyPr>
          <a:lstStyle>
            <a:lvl1pPr marL="0" indent="0" algn="ctr" defTabSz="2286000">
              <a:lnSpc>
                <a:spcPct val="80000"/>
              </a:lnSpc>
              <a:spcBef>
                <a:spcPts val="0"/>
              </a:spcBef>
              <a:buSzTx/>
              <a:buNone/>
              <a:defRPr sz="6000">
                <a:solidFill>
                  <a:srgbClr val="424242"/>
                </a:solidFill>
                <a:latin typeface="Quarto Bold"/>
                <a:ea typeface="Quarto Bold"/>
                <a:cs typeface="Quarto Bold"/>
                <a:sym typeface="Quarto Bold"/>
              </a:defRPr>
            </a:lvl1pPr>
          </a:lstStyle>
          <a:p>
            <a:r>
              <a:t>Section break</a:t>
            </a:r>
          </a:p>
        </p:txBody>
      </p:sp>
      <p:sp>
        <p:nvSpPr>
          <p:cNvPr id="172" name="Line"/>
          <p:cNvSpPr>
            <a:spLocks noGrp="1"/>
          </p:cNvSpPr>
          <p:nvPr>
            <p:ph type="body" sz="quarter" idx="15"/>
          </p:nvPr>
        </p:nvSpPr>
        <p:spPr>
          <a:xfrm>
            <a:off x="5764988" y="5051324"/>
            <a:ext cx="662025" cy="1"/>
          </a:xfrm>
          <a:prstGeom prst="line">
            <a:avLst/>
          </a:prstGeom>
          <a:ln w="76200">
            <a:solidFill>
              <a:schemeClr val="accent4">
                <a:hueOff val="-1908433"/>
                <a:satOff val="-100000"/>
                <a:lumOff val="28823"/>
              </a:schemeClr>
            </a:solidFill>
          </a:ln>
        </p:spPr>
        <p:txBody>
          <a:bodyPr lIns="45718" tIns="45718" rIns="45718" bIns="45718" anchor="t">
            <a:noAutofit/>
          </a:bodyPr>
          <a:lstStyle>
            <a:lvl1pPr marL="0" indent="0">
              <a:spcBef>
                <a:spcPts val="1000"/>
              </a:spcBef>
              <a:buSzTx/>
              <a:buNone/>
              <a:defRPr sz="3000" cap="all" spc="300">
                <a:latin typeface="+mn-lt"/>
                <a:ea typeface="+mn-ea"/>
                <a:cs typeface="+mn-cs"/>
                <a:sym typeface="BentonSansF"/>
              </a:defRPr>
            </a:lvl1pPr>
          </a:lstStyle>
          <a:p>
            <a:pPr marL="0" indent="0">
              <a:spcBef>
                <a:spcPts val="2000"/>
              </a:spcBef>
              <a:buSzTx/>
              <a:buNone/>
              <a:defRPr sz="3000" cap="all" spc="300">
                <a:latin typeface="+mn-lt"/>
                <a:ea typeface="+mn-ea"/>
                <a:cs typeface="+mn-cs"/>
                <a:sym typeface="BentonSansF"/>
              </a:defRPr>
            </a:pPr>
            <a:endParaRPr/>
          </a:p>
        </p:txBody>
      </p:sp>
      <p:sp>
        <p:nvSpPr>
          <p:cNvPr id="173" name="SECTION"/>
          <p:cNvSpPr>
            <a:spLocks noGrp="1"/>
          </p:cNvSpPr>
          <p:nvPr>
            <p:ph type="body" sz="quarter" idx="16"/>
          </p:nvPr>
        </p:nvSpPr>
        <p:spPr>
          <a:xfrm>
            <a:off x="4454510" y="1489175"/>
            <a:ext cx="3282982" cy="153888"/>
          </a:xfrm>
          <a:prstGeom prst="rect">
            <a:avLst/>
          </a:prstGeom>
        </p:spPr>
        <p:txBody>
          <a:bodyPr lIns="0" tIns="0" rIns="0" bIns="0" anchor="t">
            <a:spAutoFit/>
          </a:bodyPr>
          <a:lstStyle>
            <a:lvl1pPr marL="0" indent="0" algn="ctr" defTabSz="411480">
              <a:spcBef>
                <a:spcPts val="0"/>
              </a:spcBef>
              <a:buSzTx/>
              <a:buNone/>
              <a:defRPr sz="1000" cap="all" spc="100">
                <a:latin typeface="BentonSansF Medium"/>
                <a:ea typeface="BentonSansF Medium"/>
                <a:cs typeface="BentonSansF Medium"/>
                <a:sym typeface="BentonSansF Medium"/>
              </a:defRPr>
            </a:lvl1pPr>
          </a:lstStyle>
          <a:p>
            <a:r>
              <a:t>SECTION</a:t>
            </a:r>
          </a:p>
        </p:txBody>
      </p:sp>
      <p:pic>
        <p:nvPicPr>
          <p:cNvPr id="174" name="image4.png" descr="image4.png"/>
          <p:cNvPicPr>
            <a:picLocks noChangeAspect="1"/>
          </p:cNvPicPr>
          <p:nvPr/>
        </p:nvPicPr>
        <p:blipFill>
          <a:blip r:embed="rId2"/>
          <a:stretch>
            <a:fillRect/>
          </a:stretch>
        </p:blipFill>
        <p:spPr>
          <a:xfrm>
            <a:off x="442384" y="6414569"/>
            <a:ext cx="443423" cy="443432"/>
          </a:xfrm>
          <a:prstGeom prst="rect">
            <a:avLst/>
          </a:prstGeom>
          <a:ln w="12700">
            <a:miter lim="400000"/>
          </a:ln>
        </p:spPr>
      </p:pic>
      <p:sp>
        <p:nvSpPr>
          <p:cNvPr id="175" name="Slide Number"/>
          <p:cNvSpPr txBox="1">
            <a:spLocks noGrp="1"/>
          </p:cNvSpPr>
          <p:nvPr>
            <p:ph type="sldNum" sz="quarter" idx="2"/>
          </p:nvPr>
        </p:nvSpPr>
        <p:spPr>
          <a:xfrm>
            <a:off x="8549319" y="6264020"/>
            <a:ext cx="186907" cy="184662"/>
          </a:xfrm>
          <a:prstGeom prst="rect">
            <a:avLst/>
          </a:prstGeom>
        </p:spPr>
        <p:txBody>
          <a:bodyPr lIns="45718" tIns="45718" rIns="45718" bIns="45718" anchor="ctr"/>
          <a:lstStyle>
            <a:lvl1pPr defTabSz="914216">
              <a:defRPr sz="600">
                <a:solidFill>
                  <a:srgbClr val="7F7F7F"/>
                </a:solidFill>
                <a:latin typeface="+mn-lt"/>
                <a:ea typeface="+mn-ea"/>
                <a:cs typeface="+mn-cs"/>
                <a:sym typeface="BentonSansF"/>
              </a:defRPr>
            </a:lvl1pPr>
          </a:lstStyle>
          <a:p>
            <a:fld id="{86CB4B4D-7CA3-9044-876B-883B54F8677D}" type="slidenum">
              <a:rPr/>
              <a:pPr/>
              <a:t>‹#›</a:t>
            </a:fld>
            <a:endParaRPr/>
          </a:p>
        </p:txBody>
      </p:sp>
    </p:spTree>
    <p:extLst>
      <p:ext uri="{BB962C8B-B14F-4D97-AF65-F5344CB8AC3E}">
        <p14:creationId xmlns:p14="http://schemas.microsoft.com/office/powerpoint/2010/main" val="352325001"/>
      </p:ext>
    </p:extLst>
  </p:cSld>
  <p:clrMapOvr>
    <a:masterClrMapping/>
  </p:clrMapOvr>
  <p:transition spd="med"/>
</p:sldLayout>
</file>

<file path=ppt/slideLayouts/slideLayout58.xml><?xml version="1.0" encoding="utf-8"?>
<p:sldLayout xmlns:a="http://schemas.openxmlformats.org/drawingml/2006/main" xmlns:r="http://schemas.openxmlformats.org/officeDocument/2006/relationships" xmlns:p="http://schemas.openxmlformats.org/presentationml/2006/main" type="tx">
  <p:cSld name="1_Section break v.3">
    <p:spTree>
      <p:nvGrpSpPr>
        <p:cNvPr id="1" name=""/>
        <p:cNvGrpSpPr/>
        <p:nvPr/>
      </p:nvGrpSpPr>
      <p:grpSpPr>
        <a:xfrm>
          <a:off x="0" y="0"/>
          <a:ext cx="0" cy="0"/>
          <a:chOff x="0" y="0"/>
          <a:chExt cx="0" cy="0"/>
        </a:xfrm>
      </p:grpSpPr>
      <p:sp>
        <p:nvSpPr>
          <p:cNvPr id="182" name="image8.png"/>
          <p:cNvSpPr>
            <a:spLocks noGrp="1"/>
          </p:cNvSpPr>
          <p:nvPr>
            <p:ph type="pic" idx="13"/>
          </p:nvPr>
        </p:nvSpPr>
        <p:spPr>
          <a:xfrm>
            <a:off x="0" y="0"/>
            <a:ext cx="12192000" cy="6858000"/>
          </a:xfrm>
          <a:prstGeom prst="rect">
            <a:avLst/>
          </a:prstGeom>
        </p:spPr>
        <p:txBody>
          <a:bodyPr lIns="91439" tIns="45719" rIns="91439" bIns="45719" anchor="t">
            <a:noAutofit/>
          </a:bodyPr>
          <a:lstStyle/>
          <a:p>
            <a:endParaRPr/>
          </a:p>
        </p:txBody>
      </p:sp>
      <p:sp>
        <p:nvSpPr>
          <p:cNvPr id="183" name="Line"/>
          <p:cNvSpPr>
            <a:spLocks noGrp="1"/>
          </p:cNvSpPr>
          <p:nvPr>
            <p:ph type="body" sz="quarter" idx="14"/>
          </p:nvPr>
        </p:nvSpPr>
        <p:spPr>
          <a:xfrm>
            <a:off x="5764988" y="5051324"/>
            <a:ext cx="662025" cy="1"/>
          </a:xfrm>
          <a:prstGeom prst="line">
            <a:avLst/>
          </a:prstGeom>
          <a:ln w="76200">
            <a:solidFill>
              <a:schemeClr val="accent1">
                <a:hueOff val="-11708571"/>
                <a:satOff val="-92105"/>
                <a:lumOff val="44705"/>
              </a:schemeClr>
            </a:solidFill>
          </a:ln>
        </p:spPr>
        <p:txBody>
          <a:bodyPr lIns="45718" tIns="45718" rIns="45718" bIns="45718" anchor="t">
            <a:noAutofit/>
          </a:bodyPr>
          <a:lstStyle>
            <a:lvl1pPr marL="0" indent="0">
              <a:spcBef>
                <a:spcPts val="1000"/>
              </a:spcBef>
              <a:buSzTx/>
              <a:buNone/>
              <a:defRPr sz="3000" cap="all" spc="300">
                <a:latin typeface="+mn-lt"/>
                <a:ea typeface="+mn-ea"/>
                <a:cs typeface="+mn-cs"/>
                <a:sym typeface="BentonSansF"/>
              </a:defRPr>
            </a:lvl1pPr>
          </a:lstStyle>
          <a:p>
            <a:pPr marL="0" indent="0">
              <a:spcBef>
                <a:spcPts val="2000"/>
              </a:spcBef>
              <a:buSzTx/>
              <a:buNone/>
              <a:defRPr sz="3000" cap="all" spc="300">
                <a:latin typeface="+mn-lt"/>
                <a:ea typeface="+mn-ea"/>
                <a:cs typeface="+mn-cs"/>
                <a:sym typeface="BentonSansF"/>
              </a:defRPr>
            </a:pPr>
            <a:endParaRPr/>
          </a:p>
        </p:txBody>
      </p:sp>
      <p:sp>
        <p:nvSpPr>
          <p:cNvPr id="184" name="SECTION"/>
          <p:cNvSpPr>
            <a:spLocks noGrp="1"/>
          </p:cNvSpPr>
          <p:nvPr>
            <p:ph type="body" sz="quarter" idx="15"/>
          </p:nvPr>
        </p:nvSpPr>
        <p:spPr>
          <a:xfrm>
            <a:off x="4454510" y="1489175"/>
            <a:ext cx="3282982" cy="153888"/>
          </a:xfrm>
          <a:prstGeom prst="rect">
            <a:avLst/>
          </a:prstGeom>
        </p:spPr>
        <p:txBody>
          <a:bodyPr lIns="0" tIns="0" rIns="0" bIns="0" anchor="t">
            <a:spAutoFit/>
          </a:bodyPr>
          <a:lstStyle>
            <a:lvl1pPr marL="0" indent="0" algn="ctr" defTabSz="411480">
              <a:spcBef>
                <a:spcPts val="0"/>
              </a:spcBef>
              <a:buSzTx/>
              <a:buNone/>
              <a:defRPr sz="1000" cap="all" spc="100">
                <a:solidFill>
                  <a:schemeClr val="accent1">
                    <a:hueOff val="-11708571"/>
                    <a:satOff val="-92105"/>
                    <a:lumOff val="44705"/>
                  </a:schemeClr>
                </a:solidFill>
                <a:latin typeface="BentonSansF Medium"/>
                <a:ea typeface="BentonSansF Medium"/>
                <a:cs typeface="BentonSansF Medium"/>
                <a:sym typeface="BentonSansF Medium"/>
              </a:defRPr>
            </a:lvl1pPr>
          </a:lstStyle>
          <a:p>
            <a:pPr>
              <a:defRPr>
                <a:solidFill>
                  <a:srgbClr val="000000"/>
                </a:solidFill>
              </a:defRPr>
            </a:pPr>
            <a:r>
              <a:rPr>
                <a:solidFill>
                  <a:schemeClr val="accent1">
                    <a:hueOff val="-11708571"/>
                    <a:satOff val="-92105"/>
                    <a:lumOff val="44705"/>
                  </a:schemeClr>
                </a:solidFill>
              </a:rPr>
              <a:t>SECTION</a:t>
            </a:r>
          </a:p>
        </p:txBody>
      </p:sp>
      <p:sp>
        <p:nvSpPr>
          <p:cNvPr id="185" name="Section break"/>
          <p:cNvSpPr>
            <a:spLocks noGrp="1"/>
          </p:cNvSpPr>
          <p:nvPr>
            <p:ph type="body" sz="quarter" idx="16"/>
          </p:nvPr>
        </p:nvSpPr>
        <p:spPr>
          <a:xfrm>
            <a:off x="1601851" y="2788020"/>
            <a:ext cx="8988299" cy="738664"/>
          </a:xfrm>
          <a:prstGeom prst="rect">
            <a:avLst/>
          </a:prstGeom>
        </p:spPr>
        <p:txBody>
          <a:bodyPr lIns="0" tIns="0" rIns="0" bIns="0">
            <a:spAutoFit/>
          </a:bodyPr>
          <a:lstStyle>
            <a:lvl1pPr marL="0" indent="0" algn="ctr" defTabSz="2286000">
              <a:lnSpc>
                <a:spcPct val="80000"/>
              </a:lnSpc>
              <a:spcBef>
                <a:spcPts val="0"/>
              </a:spcBef>
              <a:buSzTx/>
              <a:buNone/>
              <a:defRPr sz="6000">
                <a:solidFill>
                  <a:schemeClr val="accent1">
                    <a:hueOff val="-11708571"/>
                    <a:satOff val="-92105"/>
                    <a:lumOff val="44705"/>
                  </a:schemeClr>
                </a:solidFill>
                <a:latin typeface="Quarto Bold"/>
                <a:ea typeface="Quarto Bold"/>
                <a:cs typeface="Quarto Bold"/>
                <a:sym typeface="Quarto Bold"/>
              </a:defRPr>
            </a:lvl1pPr>
          </a:lstStyle>
          <a:p>
            <a:pPr>
              <a:defRPr>
                <a:solidFill>
                  <a:srgbClr val="424242"/>
                </a:solidFill>
              </a:defRPr>
            </a:pPr>
            <a:r>
              <a:rPr>
                <a:solidFill>
                  <a:schemeClr val="accent1">
                    <a:hueOff val="-11708571"/>
                    <a:satOff val="-92105"/>
                    <a:lumOff val="44705"/>
                  </a:schemeClr>
                </a:solidFill>
              </a:rPr>
              <a:t>Section break</a:t>
            </a:r>
          </a:p>
        </p:txBody>
      </p:sp>
      <p:pic>
        <p:nvPicPr>
          <p:cNvPr id="186" name="image4.png" descr="image4.png"/>
          <p:cNvPicPr>
            <a:picLocks noChangeAspect="1"/>
          </p:cNvPicPr>
          <p:nvPr/>
        </p:nvPicPr>
        <p:blipFill>
          <a:blip r:embed="rId2"/>
          <a:stretch>
            <a:fillRect/>
          </a:stretch>
        </p:blipFill>
        <p:spPr>
          <a:xfrm>
            <a:off x="442384" y="6414569"/>
            <a:ext cx="443423" cy="443432"/>
          </a:xfrm>
          <a:prstGeom prst="rect">
            <a:avLst/>
          </a:prstGeom>
          <a:ln w="12700">
            <a:miter lim="400000"/>
          </a:ln>
        </p:spPr>
      </p:pic>
      <p:sp>
        <p:nvSpPr>
          <p:cNvPr id="187" name="Slide Number"/>
          <p:cNvSpPr txBox="1">
            <a:spLocks noGrp="1"/>
          </p:cNvSpPr>
          <p:nvPr>
            <p:ph type="sldNum" sz="quarter" idx="2"/>
          </p:nvPr>
        </p:nvSpPr>
        <p:spPr>
          <a:xfrm>
            <a:off x="8549319" y="6264020"/>
            <a:ext cx="186907" cy="184662"/>
          </a:xfrm>
          <a:prstGeom prst="rect">
            <a:avLst/>
          </a:prstGeom>
        </p:spPr>
        <p:txBody>
          <a:bodyPr lIns="45718" tIns="45718" rIns="45718" bIns="45718" anchor="ctr"/>
          <a:lstStyle>
            <a:lvl1pPr defTabSz="914216">
              <a:defRPr sz="600">
                <a:solidFill>
                  <a:srgbClr val="7F7F7F"/>
                </a:solidFill>
                <a:latin typeface="+mn-lt"/>
                <a:ea typeface="+mn-ea"/>
                <a:cs typeface="+mn-cs"/>
                <a:sym typeface="BentonSansF"/>
              </a:defRPr>
            </a:lvl1pPr>
          </a:lstStyle>
          <a:p>
            <a:fld id="{86CB4B4D-7CA3-9044-876B-883B54F8677D}" type="slidenum">
              <a:rPr/>
              <a:pPr/>
              <a:t>‹#›</a:t>
            </a:fld>
            <a:endParaRPr/>
          </a:p>
        </p:txBody>
      </p:sp>
    </p:spTree>
    <p:extLst>
      <p:ext uri="{BB962C8B-B14F-4D97-AF65-F5344CB8AC3E}">
        <p14:creationId xmlns:p14="http://schemas.microsoft.com/office/powerpoint/2010/main" val="992794517"/>
      </p:ext>
    </p:extLst>
  </p:cSld>
  <p:clrMapOvr>
    <a:masterClrMapping/>
  </p:clrMapOvr>
  <p:transition spd="med"/>
</p:sldLayout>
</file>

<file path=ppt/slideLayouts/slideLayout59.xml><?xml version="1.0" encoding="utf-8"?>
<p:sldLayout xmlns:a="http://schemas.openxmlformats.org/drawingml/2006/main" xmlns:r="http://schemas.openxmlformats.org/officeDocument/2006/relationships" xmlns:p="http://schemas.openxmlformats.org/presentationml/2006/main" type="tx">
  <p:cSld name="Section break v.4">
    <p:spTree>
      <p:nvGrpSpPr>
        <p:cNvPr id="1" name=""/>
        <p:cNvGrpSpPr/>
        <p:nvPr/>
      </p:nvGrpSpPr>
      <p:grpSpPr>
        <a:xfrm>
          <a:off x="0" y="0"/>
          <a:ext cx="0" cy="0"/>
          <a:chOff x="0" y="0"/>
          <a:chExt cx="0" cy="0"/>
        </a:xfrm>
      </p:grpSpPr>
      <p:sp>
        <p:nvSpPr>
          <p:cNvPr id="194" name="image5.png"/>
          <p:cNvSpPr>
            <a:spLocks noGrp="1"/>
          </p:cNvSpPr>
          <p:nvPr>
            <p:ph type="pic" idx="13"/>
          </p:nvPr>
        </p:nvSpPr>
        <p:spPr>
          <a:xfrm>
            <a:off x="0" y="0"/>
            <a:ext cx="12192000" cy="6858000"/>
          </a:xfrm>
          <a:prstGeom prst="rect">
            <a:avLst/>
          </a:prstGeom>
        </p:spPr>
        <p:txBody>
          <a:bodyPr lIns="91439" tIns="45719" rIns="91439" bIns="45719" anchor="t">
            <a:noAutofit/>
          </a:bodyPr>
          <a:lstStyle/>
          <a:p>
            <a:endParaRPr/>
          </a:p>
        </p:txBody>
      </p:sp>
      <p:pic>
        <p:nvPicPr>
          <p:cNvPr id="195" name="image4.png" descr="image4.png"/>
          <p:cNvPicPr>
            <a:picLocks noChangeAspect="1"/>
          </p:cNvPicPr>
          <p:nvPr/>
        </p:nvPicPr>
        <p:blipFill>
          <a:blip r:embed="rId2"/>
          <a:stretch>
            <a:fillRect/>
          </a:stretch>
        </p:blipFill>
        <p:spPr>
          <a:xfrm>
            <a:off x="442384" y="6414569"/>
            <a:ext cx="443423" cy="443432"/>
          </a:xfrm>
          <a:prstGeom prst="rect">
            <a:avLst/>
          </a:prstGeom>
          <a:ln w="12700">
            <a:miter lim="400000"/>
          </a:ln>
        </p:spPr>
      </p:pic>
      <p:sp>
        <p:nvSpPr>
          <p:cNvPr id="196" name="description Lorem ipsum dolor"/>
          <p:cNvSpPr>
            <a:spLocks noGrp="1"/>
          </p:cNvSpPr>
          <p:nvPr>
            <p:ph type="body" sz="quarter" idx="14"/>
          </p:nvPr>
        </p:nvSpPr>
        <p:spPr>
          <a:xfrm>
            <a:off x="3431611" y="4819524"/>
            <a:ext cx="1400860" cy="323165"/>
          </a:xfrm>
          <a:prstGeom prst="rect">
            <a:avLst/>
          </a:prstGeom>
        </p:spPr>
        <p:txBody>
          <a:bodyPr lIns="0" tIns="0" rIns="0" bIns="0" anchor="t">
            <a:spAutoFit/>
          </a:bodyPr>
          <a:lstStyle>
            <a:lvl1pPr marL="0" indent="0" algn="ctr" defTabSz="647700">
              <a:lnSpc>
                <a:spcPct val="140000"/>
              </a:lnSpc>
              <a:spcBef>
                <a:spcPts val="0"/>
              </a:spcBef>
              <a:buSzTx/>
              <a:buNone/>
              <a:defRPr sz="750" cap="all" spc="75">
                <a:uFill>
                  <a:solidFill>
                    <a:srgbClr val="0063AD"/>
                  </a:solidFill>
                </a:uFill>
                <a:latin typeface="BentonSansF Medium"/>
                <a:ea typeface="BentonSansF Medium"/>
                <a:cs typeface="BentonSansF Medium"/>
                <a:sym typeface="BentonSansF Medium"/>
              </a:defRPr>
            </a:lvl1pPr>
          </a:lstStyle>
          <a:p>
            <a:r>
              <a:t>description Lorem ipsum dolor</a:t>
            </a:r>
          </a:p>
        </p:txBody>
      </p:sp>
      <p:sp>
        <p:nvSpPr>
          <p:cNvPr id="197" name="Subtitle"/>
          <p:cNvSpPr>
            <a:spLocks noGrp="1"/>
          </p:cNvSpPr>
          <p:nvPr>
            <p:ph type="body" sz="quarter" idx="15"/>
          </p:nvPr>
        </p:nvSpPr>
        <p:spPr>
          <a:xfrm>
            <a:off x="5316665" y="4243561"/>
            <a:ext cx="1558670" cy="369332"/>
          </a:xfrm>
          <a:prstGeom prst="rect">
            <a:avLst/>
          </a:prstGeom>
        </p:spPr>
        <p:txBody>
          <a:bodyPr lIns="0" tIns="0" rIns="0" bIns="0" anchor="t">
            <a:spAutoFit/>
          </a:bodyPr>
          <a:lstStyle>
            <a:lvl1pPr marL="0" marR="28575" indent="0" algn="ctr" defTabSz="641350">
              <a:lnSpc>
                <a:spcPct val="80000"/>
              </a:lnSpc>
              <a:spcBef>
                <a:spcPts val="0"/>
              </a:spcBef>
              <a:buSzTx/>
              <a:buNone/>
              <a:defRPr sz="3000" spc="30">
                <a:solidFill>
                  <a:srgbClr val="424242"/>
                </a:solidFill>
                <a:uFill>
                  <a:solidFill>
                    <a:srgbClr val="000000"/>
                  </a:solidFill>
                </a:uFill>
                <a:latin typeface="Quarto Bold"/>
                <a:ea typeface="Quarto Bold"/>
                <a:cs typeface="Quarto Bold"/>
                <a:sym typeface="Quarto Bold"/>
              </a:defRPr>
            </a:lvl1pPr>
          </a:lstStyle>
          <a:p>
            <a:r>
              <a:t>Subtitle</a:t>
            </a:r>
          </a:p>
        </p:txBody>
      </p:sp>
      <p:sp>
        <p:nvSpPr>
          <p:cNvPr id="198" name="description Lorem ipsum dolor"/>
          <p:cNvSpPr>
            <a:spLocks noGrp="1"/>
          </p:cNvSpPr>
          <p:nvPr>
            <p:ph type="body" sz="quarter" idx="16"/>
          </p:nvPr>
        </p:nvSpPr>
        <p:spPr>
          <a:xfrm>
            <a:off x="5395570" y="4819524"/>
            <a:ext cx="1400860" cy="323165"/>
          </a:xfrm>
          <a:prstGeom prst="rect">
            <a:avLst/>
          </a:prstGeom>
        </p:spPr>
        <p:txBody>
          <a:bodyPr lIns="0" tIns="0" rIns="0" bIns="0" anchor="t">
            <a:spAutoFit/>
          </a:bodyPr>
          <a:lstStyle>
            <a:lvl1pPr marL="0" indent="0" algn="ctr" defTabSz="647700">
              <a:lnSpc>
                <a:spcPct val="140000"/>
              </a:lnSpc>
              <a:spcBef>
                <a:spcPts val="0"/>
              </a:spcBef>
              <a:buSzTx/>
              <a:buNone/>
              <a:defRPr sz="750" cap="all" spc="75">
                <a:uFill>
                  <a:solidFill>
                    <a:srgbClr val="0063AD"/>
                  </a:solidFill>
                </a:uFill>
                <a:latin typeface="BentonSansF Medium"/>
                <a:ea typeface="BentonSansF Medium"/>
                <a:cs typeface="BentonSansF Medium"/>
                <a:sym typeface="BentonSansF Medium"/>
              </a:defRPr>
            </a:lvl1pPr>
          </a:lstStyle>
          <a:p>
            <a:r>
              <a:t>description Lorem ipsum dolor</a:t>
            </a:r>
          </a:p>
        </p:txBody>
      </p:sp>
      <p:sp>
        <p:nvSpPr>
          <p:cNvPr id="199" name="Subtitle"/>
          <p:cNvSpPr>
            <a:spLocks noGrp="1"/>
          </p:cNvSpPr>
          <p:nvPr>
            <p:ph type="body" sz="quarter" idx="17"/>
          </p:nvPr>
        </p:nvSpPr>
        <p:spPr>
          <a:xfrm>
            <a:off x="7255225" y="4243561"/>
            <a:ext cx="1609469" cy="369332"/>
          </a:xfrm>
          <a:prstGeom prst="rect">
            <a:avLst/>
          </a:prstGeom>
        </p:spPr>
        <p:txBody>
          <a:bodyPr lIns="0" tIns="0" rIns="0" bIns="0" anchor="t">
            <a:spAutoFit/>
          </a:bodyPr>
          <a:lstStyle>
            <a:lvl1pPr marL="0" marR="28575" indent="0" algn="ctr" defTabSz="641350">
              <a:lnSpc>
                <a:spcPct val="80000"/>
              </a:lnSpc>
              <a:spcBef>
                <a:spcPts val="0"/>
              </a:spcBef>
              <a:buSzTx/>
              <a:buNone/>
              <a:defRPr sz="3000" spc="30">
                <a:solidFill>
                  <a:srgbClr val="424242"/>
                </a:solidFill>
                <a:uFill>
                  <a:solidFill>
                    <a:srgbClr val="000000"/>
                  </a:solidFill>
                </a:uFill>
                <a:latin typeface="Quarto Bold"/>
                <a:ea typeface="Quarto Bold"/>
                <a:cs typeface="Quarto Bold"/>
                <a:sym typeface="Quarto Bold"/>
              </a:defRPr>
            </a:lvl1pPr>
          </a:lstStyle>
          <a:p>
            <a:r>
              <a:t>Subtitle</a:t>
            </a:r>
          </a:p>
        </p:txBody>
      </p:sp>
      <p:sp>
        <p:nvSpPr>
          <p:cNvPr id="200" name="description Lorem ipsum dolor"/>
          <p:cNvSpPr>
            <a:spLocks noGrp="1"/>
          </p:cNvSpPr>
          <p:nvPr>
            <p:ph type="body" sz="quarter" idx="18"/>
          </p:nvPr>
        </p:nvSpPr>
        <p:spPr>
          <a:xfrm>
            <a:off x="7359531" y="4819524"/>
            <a:ext cx="1400860" cy="323165"/>
          </a:xfrm>
          <a:prstGeom prst="rect">
            <a:avLst/>
          </a:prstGeom>
        </p:spPr>
        <p:txBody>
          <a:bodyPr lIns="0" tIns="0" rIns="0" bIns="0" anchor="t">
            <a:spAutoFit/>
          </a:bodyPr>
          <a:lstStyle>
            <a:lvl1pPr marL="0" indent="0" algn="ctr" defTabSz="647700">
              <a:lnSpc>
                <a:spcPct val="140000"/>
              </a:lnSpc>
              <a:spcBef>
                <a:spcPts val="0"/>
              </a:spcBef>
              <a:buSzTx/>
              <a:buNone/>
              <a:defRPr sz="750" cap="all" spc="75">
                <a:uFill>
                  <a:solidFill>
                    <a:srgbClr val="0063AD"/>
                  </a:solidFill>
                </a:uFill>
                <a:latin typeface="BentonSansF Medium"/>
                <a:ea typeface="BentonSansF Medium"/>
                <a:cs typeface="BentonSansF Medium"/>
                <a:sym typeface="BentonSansF Medium"/>
              </a:defRPr>
            </a:lvl1pPr>
          </a:lstStyle>
          <a:p>
            <a:r>
              <a:t>description Lorem ipsum dolor</a:t>
            </a:r>
          </a:p>
        </p:txBody>
      </p:sp>
      <p:sp>
        <p:nvSpPr>
          <p:cNvPr id="201" name="Subtitle"/>
          <p:cNvSpPr>
            <a:spLocks noGrp="1"/>
          </p:cNvSpPr>
          <p:nvPr>
            <p:ph type="body" sz="quarter" idx="19"/>
          </p:nvPr>
        </p:nvSpPr>
        <p:spPr>
          <a:xfrm>
            <a:off x="3355454" y="4243561"/>
            <a:ext cx="1558669" cy="369332"/>
          </a:xfrm>
          <a:prstGeom prst="rect">
            <a:avLst/>
          </a:prstGeom>
        </p:spPr>
        <p:txBody>
          <a:bodyPr lIns="0" tIns="0" rIns="0" bIns="0" anchor="t">
            <a:spAutoFit/>
          </a:bodyPr>
          <a:lstStyle>
            <a:lvl1pPr marL="0" marR="28575" indent="0" algn="ctr" defTabSz="641350">
              <a:lnSpc>
                <a:spcPct val="80000"/>
              </a:lnSpc>
              <a:spcBef>
                <a:spcPts val="0"/>
              </a:spcBef>
              <a:buSzTx/>
              <a:buNone/>
              <a:defRPr sz="3000" spc="30">
                <a:solidFill>
                  <a:srgbClr val="424242"/>
                </a:solidFill>
                <a:uFill>
                  <a:solidFill>
                    <a:srgbClr val="000000"/>
                  </a:solidFill>
                </a:uFill>
                <a:latin typeface="Quarto Bold"/>
                <a:ea typeface="Quarto Bold"/>
                <a:cs typeface="Quarto Bold"/>
                <a:sym typeface="Quarto Bold"/>
              </a:defRPr>
            </a:lvl1pPr>
          </a:lstStyle>
          <a:p>
            <a:r>
              <a:t>Subtitle</a:t>
            </a:r>
          </a:p>
        </p:txBody>
      </p:sp>
      <p:sp>
        <p:nvSpPr>
          <p:cNvPr id="202" name="SECTION"/>
          <p:cNvSpPr>
            <a:spLocks noGrp="1"/>
          </p:cNvSpPr>
          <p:nvPr>
            <p:ph type="body" sz="quarter" idx="20"/>
          </p:nvPr>
        </p:nvSpPr>
        <p:spPr>
          <a:xfrm>
            <a:off x="4454510" y="1489175"/>
            <a:ext cx="3282982" cy="153888"/>
          </a:xfrm>
          <a:prstGeom prst="rect">
            <a:avLst/>
          </a:prstGeom>
        </p:spPr>
        <p:txBody>
          <a:bodyPr lIns="0" tIns="0" rIns="0" bIns="0" anchor="t">
            <a:spAutoFit/>
          </a:bodyPr>
          <a:lstStyle>
            <a:lvl1pPr marL="0" indent="0" algn="ctr" defTabSz="411480">
              <a:spcBef>
                <a:spcPts val="0"/>
              </a:spcBef>
              <a:buSzTx/>
              <a:buNone/>
              <a:defRPr sz="1000" cap="all" spc="100">
                <a:latin typeface="BentonSansF Medium"/>
                <a:ea typeface="BentonSansF Medium"/>
                <a:cs typeface="BentonSansF Medium"/>
                <a:sym typeface="BentonSansF Medium"/>
              </a:defRPr>
            </a:lvl1pPr>
          </a:lstStyle>
          <a:p>
            <a:r>
              <a:t>SECTION</a:t>
            </a:r>
          </a:p>
        </p:txBody>
      </p:sp>
      <p:sp>
        <p:nvSpPr>
          <p:cNvPr id="203" name="Section break"/>
          <p:cNvSpPr>
            <a:spLocks noGrp="1"/>
          </p:cNvSpPr>
          <p:nvPr>
            <p:ph type="body" sz="quarter" idx="21"/>
          </p:nvPr>
        </p:nvSpPr>
        <p:spPr>
          <a:xfrm>
            <a:off x="1601851" y="2698565"/>
            <a:ext cx="8988299" cy="738664"/>
          </a:xfrm>
          <a:prstGeom prst="rect">
            <a:avLst/>
          </a:prstGeom>
        </p:spPr>
        <p:txBody>
          <a:bodyPr lIns="0" tIns="0" rIns="0" bIns="0" anchor="t">
            <a:spAutoFit/>
          </a:bodyPr>
          <a:lstStyle>
            <a:lvl1pPr marL="0" indent="0" algn="ctr" defTabSz="2286000">
              <a:lnSpc>
                <a:spcPct val="80000"/>
              </a:lnSpc>
              <a:spcBef>
                <a:spcPts val="0"/>
              </a:spcBef>
              <a:buSzTx/>
              <a:buNone/>
              <a:defRPr sz="6000">
                <a:solidFill>
                  <a:srgbClr val="424242"/>
                </a:solidFill>
                <a:latin typeface="Quarto Bold"/>
                <a:ea typeface="Quarto Bold"/>
                <a:cs typeface="Quarto Bold"/>
                <a:sym typeface="Quarto Bold"/>
              </a:defRPr>
            </a:lvl1pPr>
          </a:lstStyle>
          <a:p>
            <a:r>
              <a:t>Section break</a:t>
            </a:r>
          </a:p>
        </p:txBody>
      </p:sp>
      <p:sp>
        <p:nvSpPr>
          <p:cNvPr id="204" name="Slide Number"/>
          <p:cNvSpPr txBox="1">
            <a:spLocks noGrp="1"/>
          </p:cNvSpPr>
          <p:nvPr>
            <p:ph type="sldNum" sz="quarter" idx="2"/>
          </p:nvPr>
        </p:nvSpPr>
        <p:spPr>
          <a:xfrm>
            <a:off x="8736225" y="6180921"/>
            <a:ext cx="279881" cy="350861"/>
          </a:xfrm>
          <a:prstGeom prst="rect">
            <a:avLst/>
          </a:prstGeom>
        </p:spPr>
        <p:txBody>
          <a:bodyPr lIns="45718" tIns="45718" rIns="45718" bIns="45718" anchor="ctr"/>
          <a:lstStyle>
            <a:lvl1pPr algn="l" defTabSz="411480">
              <a:lnSpc>
                <a:spcPct val="140000"/>
              </a:lnSpc>
              <a:defRPr sz="1200">
                <a:solidFill>
                  <a:srgbClr val="000000"/>
                </a:solidFill>
                <a:latin typeface="+mn-lt"/>
                <a:ea typeface="+mn-ea"/>
                <a:cs typeface="+mn-cs"/>
                <a:sym typeface="BentonSansF"/>
              </a:defRPr>
            </a:lvl1pPr>
          </a:lstStyle>
          <a:p>
            <a:fld id="{86CB4B4D-7CA3-9044-876B-883B54F8677D}" type="slidenum">
              <a:rPr/>
              <a:pPr/>
              <a:t>‹#›</a:t>
            </a:fld>
            <a:endParaRPr/>
          </a:p>
        </p:txBody>
      </p:sp>
    </p:spTree>
    <p:extLst>
      <p:ext uri="{BB962C8B-B14F-4D97-AF65-F5344CB8AC3E}">
        <p14:creationId xmlns:p14="http://schemas.microsoft.com/office/powerpoint/2010/main" val="1142836876"/>
      </p:ext>
    </p:extLst>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FA13A8D-4F96-4CFD-8D8C-FCC90FB2A7D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CCDA3452-42CF-4792-9107-7B78E5AF178B}"/>
              </a:ext>
            </a:extLst>
          </p:cNvPr>
          <p:cNvSpPr>
            <a:spLocks noGrp="1"/>
          </p:cNvSpPr>
          <p:nvPr>
            <p:ph type="dt" sz="half" idx="10"/>
          </p:nvPr>
        </p:nvSpPr>
        <p:spPr/>
        <p:txBody>
          <a:bodyPr/>
          <a:lstStyle/>
          <a:p>
            <a:fld id="{B0003074-17DF-48F3-B434-2AAE27494FC6}" type="datetimeFigureOut">
              <a:rPr lang="en-US" smtClean="0">
                <a:solidFill>
                  <a:prstClr val="black">
                    <a:tint val="75000"/>
                  </a:prstClr>
                </a:solidFill>
              </a:rPr>
              <a:pPr/>
              <a:t>12/29/2021</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xmlns="" id="{B5EBC705-EFE8-41C4-9921-C9D9742D666F}"/>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xmlns="" id="{0C38EA69-C882-4BDB-92B6-6459EDFEDA90}"/>
              </a:ext>
            </a:extLst>
          </p:cNvPr>
          <p:cNvSpPr>
            <a:spLocks noGrp="1"/>
          </p:cNvSpPr>
          <p:nvPr>
            <p:ph type="sldNum" sz="quarter" idx="12"/>
          </p:nvPr>
        </p:nvSpPr>
        <p:spPr/>
        <p:txBody>
          <a:bodyPr/>
          <a:lstStyle/>
          <a:p>
            <a:fld id="{E738C1E2-9C1D-48DD-B7CF-D09FD2C604F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2929616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x">
  <p:cSld name="1_Section break v.4">
    <p:spTree>
      <p:nvGrpSpPr>
        <p:cNvPr id="1" name=""/>
        <p:cNvGrpSpPr/>
        <p:nvPr/>
      </p:nvGrpSpPr>
      <p:grpSpPr>
        <a:xfrm>
          <a:off x="0" y="0"/>
          <a:ext cx="0" cy="0"/>
          <a:chOff x="0" y="0"/>
          <a:chExt cx="0" cy="0"/>
        </a:xfrm>
      </p:grpSpPr>
      <p:sp>
        <p:nvSpPr>
          <p:cNvPr id="211" name="image8.png"/>
          <p:cNvSpPr>
            <a:spLocks noGrp="1"/>
          </p:cNvSpPr>
          <p:nvPr>
            <p:ph type="pic" idx="13"/>
          </p:nvPr>
        </p:nvSpPr>
        <p:spPr>
          <a:xfrm>
            <a:off x="0" y="0"/>
            <a:ext cx="12192000" cy="6858000"/>
          </a:xfrm>
          <a:prstGeom prst="rect">
            <a:avLst/>
          </a:prstGeom>
        </p:spPr>
        <p:txBody>
          <a:bodyPr lIns="91439" tIns="45719" rIns="91439" bIns="45719" anchor="t">
            <a:noAutofit/>
          </a:bodyPr>
          <a:lstStyle/>
          <a:p>
            <a:endParaRPr/>
          </a:p>
        </p:txBody>
      </p:sp>
      <p:pic>
        <p:nvPicPr>
          <p:cNvPr id="212" name="image4.png" descr="image4.png"/>
          <p:cNvPicPr>
            <a:picLocks noChangeAspect="1"/>
          </p:cNvPicPr>
          <p:nvPr/>
        </p:nvPicPr>
        <p:blipFill>
          <a:blip r:embed="rId2"/>
          <a:stretch>
            <a:fillRect/>
          </a:stretch>
        </p:blipFill>
        <p:spPr>
          <a:xfrm>
            <a:off x="442384" y="6414569"/>
            <a:ext cx="443423" cy="443432"/>
          </a:xfrm>
          <a:prstGeom prst="rect">
            <a:avLst/>
          </a:prstGeom>
          <a:ln w="12700">
            <a:miter lim="400000"/>
          </a:ln>
        </p:spPr>
      </p:pic>
      <p:sp>
        <p:nvSpPr>
          <p:cNvPr id="213" name="description Lorem ipsum dolor"/>
          <p:cNvSpPr>
            <a:spLocks noGrp="1"/>
          </p:cNvSpPr>
          <p:nvPr>
            <p:ph type="body" sz="quarter" idx="14"/>
          </p:nvPr>
        </p:nvSpPr>
        <p:spPr>
          <a:xfrm>
            <a:off x="3558284" y="4820468"/>
            <a:ext cx="1147513" cy="280077"/>
          </a:xfrm>
          <a:prstGeom prst="rect">
            <a:avLst/>
          </a:prstGeom>
        </p:spPr>
        <p:txBody>
          <a:bodyPr lIns="0" tIns="0" rIns="0" bIns="0" anchor="t">
            <a:spAutoFit/>
          </a:bodyPr>
          <a:lstStyle>
            <a:lvl1pPr marL="0" indent="0" algn="ctr" defTabSz="647700">
              <a:lnSpc>
                <a:spcPct val="140000"/>
              </a:lnSpc>
              <a:spcBef>
                <a:spcPts val="0"/>
              </a:spcBef>
              <a:buSzTx/>
              <a:buNone/>
              <a:defRPr sz="650" cap="all" spc="65">
                <a:solidFill>
                  <a:schemeClr val="accent1">
                    <a:hueOff val="-11708571"/>
                    <a:satOff val="-92105"/>
                    <a:lumOff val="44705"/>
                  </a:schemeClr>
                </a:solidFill>
                <a:uFill>
                  <a:solidFill>
                    <a:srgbClr val="0063AD"/>
                  </a:solidFill>
                </a:uFill>
                <a:latin typeface="BentonSansF Medium"/>
                <a:ea typeface="BentonSansF Medium"/>
                <a:cs typeface="BentonSansF Medium"/>
                <a:sym typeface="BentonSansF Medium"/>
              </a:defRPr>
            </a:lvl1pPr>
          </a:lstStyle>
          <a:p>
            <a:pPr>
              <a:defRPr>
                <a:solidFill>
                  <a:srgbClr val="000000"/>
                </a:solidFill>
              </a:defRPr>
            </a:pPr>
            <a:r>
              <a:rPr>
                <a:solidFill>
                  <a:schemeClr val="accent1">
                    <a:hueOff val="-11708571"/>
                    <a:satOff val="-92105"/>
                    <a:lumOff val="44705"/>
                  </a:schemeClr>
                </a:solidFill>
              </a:rPr>
              <a:t>description Lorem ipsum dolor</a:t>
            </a:r>
          </a:p>
        </p:txBody>
      </p:sp>
      <p:sp>
        <p:nvSpPr>
          <p:cNvPr id="214" name="Subtitle"/>
          <p:cNvSpPr>
            <a:spLocks noGrp="1"/>
          </p:cNvSpPr>
          <p:nvPr>
            <p:ph type="body" sz="quarter" idx="15"/>
          </p:nvPr>
        </p:nvSpPr>
        <p:spPr>
          <a:xfrm>
            <a:off x="5316665" y="4244504"/>
            <a:ext cx="1558670" cy="369332"/>
          </a:xfrm>
          <a:prstGeom prst="rect">
            <a:avLst/>
          </a:prstGeom>
        </p:spPr>
        <p:txBody>
          <a:bodyPr lIns="0" tIns="0" rIns="0" bIns="0" anchor="t">
            <a:spAutoFit/>
          </a:bodyPr>
          <a:lstStyle>
            <a:lvl1pPr marL="0" marR="28575" indent="0" algn="ctr" defTabSz="641350">
              <a:lnSpc>
                <a:spcPct val="80000"/>
              </a:lnSpc>
              <a:spcBef>
                <a:spcPts val="0"/>
              </a:spcBef>
              <a:buSzTx/>
              <a:buNone/>
              <a:defRPr sz="3000" spc="30">
                <a:solidFill>
                  <a:schemeClr val="accent1">
                    <a:hueOff val="-11708571"/>
                    <a:satOff val="-92105"/>
                    <a:lumOff val="44705"/>
                  </a:schemeClr>
                </a:solidFill>
                <a:uFill>
                  <a:solidFill>
                    <a:srgbClr val="000000"/>
                  </a:solidFill>
                </a:uFill>
                <a:latin typeface="Quarto Bold"/>
                <a:ea typeface="Quarto Bold"/>
                <a:cs typeface="Quarto Bold"/>
                <a:sym typeface="Quarto Bold"/>
              </a:defRPr>
            </a:lvl1pPr>
          </a:lstStyle>
          <a:p>
            <a:pPr>
              <a:defRPr>
                <a:solidFill>
                  <a:srgbClr val="424242"/>
                </a:solidFill>
              </a:defRPr>
            </a:pPr>
            <a:r>
              <a:rPr>
                <a:solidFill>
                  <a:schemeClr val="accent1">
                    <a:hueOff val="-11708571"/>
                    <a:satOff val="-92105"/>
                    <a:lumOff val="44705"/>
                  </a:schemeClr>
                </a:solidFill>
              </a:rPr>
              <a:t>Subtitle</a:t>
            </a:r>
          </a:p>
        </p:txBody>
      </p:sp>
      <p:sp>
        <p:nvSpPr>
          <p:cNvPr id="215" name="description Lorem ipsum dolor"/>
          <p:cNvSpPr>
            <a:spLocks noGrp="1"/>
          </p:cNvSpPr>
          <p:nvPr>
            <p:ph type="body" sz="quarter" idx="16"/>
          </p:nvPr>
        </p:nvSpPr>
        <p:spPr>
          <a:xfrm>
            <a:off x="5522244" y="4820468"/>
            <a:ext cx="1147513" cy="280077"/>
          </a:xfrm>
          <a:prstGeom prst="rect">
            <a:avLst/>
          </a:prstGeom>
        </p:spPr>
        <p:txBody>
          <a:bodyPr lIns="0" tIns="0" rIns="0" bIns="0" anchor="t">
            <a:spAutoFit/>
          </a:bodyPr>
          <a:lstStyle>
            <a:lvl1pPr marL="0" indent="0" algn="ctr" defTabSz="647700">
              <a:lnSpc>
                <a:spcPct val="140000"/>
              </a:lnSpc>
              <a:spcBef>
                <a:spcPts val="0"/>
              </a:spcBef>
              <a:buSzTx/>
              <a:buNone/>
              <a:defRPr sz="650" cap="all" spc="65">
                <a:solidFill>
                  <a:schemeClr val="accent1">
                    <a:hueOff val="-11708571"/>
                    <a:satOff val="-92105"/>
                    <a:lumOff val="44705"/>
                  </a:schemeClr>
                </a:solidFill>
                <a:uFill>
                  <a:solidFill>
                    <a:srgbClr val="0063AD"/>
                  </a:solidFill>
                </a:uFill>
                <a:latin typeface="BentonSansF Medium"/>
                <a:ea typeface="BentonSansF Medium"/>
                <a:cs typeface="BentonSansF Medium"/>
                <a:sym typeface="BentonSansF Medium"/>
              </a:defRPr>
            </a:lvl1pPr>
          </a:lstStyle>
          <a:p>
            <a:pPr>
              <a:defRPr>
                <a:solidFill>
                  <a:srgbClr val="000000"/>
                </a:solidFill>
              </a:defRPr>
            </a:pPr>
            <a:r>
              <a:rPr>
                <a:solidFill>
                  <a:schemeClr val="accent1">
                    <a:hueOff val="-11708571"/>
                    <a:satOff val="-92105"/>
                    <a:lumOff val="44705"/>
                  </a:schemeClr>
                </a:solidFill>
              </a:rPr>
              <a:t>description Lorem ipsum dolor</a:t>
            </a:r>
          </a:p>
        </p:txBody>
      </p:sp>
      <p:sp>
        <p:nvSpPr>
          <p:cNvPr id="216" name="Subtitle"/>
          <p:cNvSpPr>
            <a:spLocks noGrp="1"/>
          </p:cNvSpPr>
          <p:nvPr>
            <p:ph type="body" sz="quarter" idx="17"/>
          </p:nvPr>
        </p:nvSpPr>
        <p:spPr>
          <a:xfrm>
            <a:off x="7255225" y="4244504"/>
            <a:ext cx="1609469" cy="369332"/>
          </a:xfrm>
          <a:prstGeom prst="rect">
            <a:avLst/>
          </a:prstGeom>
        </p:spPr>
        <p:txBody>
          <a:bodyPr lIns="0" tIns="0" rIns="0" bIns="0" anchor="t">
            <a:spAutoFit/>
          </a:bodyPr>
          <a:lstStyle>
            <a:lvl1pPr marL="0" marR="28575" indent="0" algn="ctr" defTabSz="641350">
              <a:lnSpc>
                <a:spcPct val="80000"/>
              </a:lnSpc>
              <a:spcBef>
                <a:spcPts val="0"/>
              </a:spcBef>
              <a:buSzTx/>
              <a:buNone/>
              <a:defRPr sz="3000" spc="30">
                <a:solidFill>
                  <a:schemeClr val="accent1">
                    <a:hueOff val="-11708571"/>
                    <a:satOff val="-92105"/>
                    <a:lumOff val="44705"/>
                  </a:schemeClr>
                </a:solidFill>
                <a:uFill>
                  <a:solidFill>
                    <a:srgbClr val="000000"/>
                  </a:solidFill>
                </a:uFill>
                <a:latin typeface="Quarto Bold"/>
                <a:ea typeface="Quarto Bold"/>
                <a:cs typeface="Quarto Bold"/>
                <a:sym typeface="Quarto Bold"/>
              </a:defRPr>
            </a:lvl1pPr>
          </a:lstStyle>
          <a:p>
            <a:pPr>
              <a:defRPr>
                <a:solidFill>
                  <a:srgbClr val="424242"/>
                </a:solidFill>
              </a:defRPr>
            </a:pPr>
            <a:r>
              <a:rPr>
                <a:solidFill>
                  <a:schemeClr val="accent1">
                    <a:hueOff val="-11708571"/>
                    <a:satOff val="-92105"/>
                    <a:lumOff val="44705"/>
                  </a:schemeClr>
                </a:solidFill>
              </a:rPr>
              <a:t>Subtitle</a:t>
            </a:r>
          </a:p>
        </p:txBody>
      </p:sp>
      <p:sp>
        <p:nvSpPr>
          <p:cNvPr id="217" name="description Lorem ipsum dolor"/>
          <p:cNvSpPr>
            <a:spLocks noGrp="1"/>
          </p:cNvSpPr>
          <p:nvPr>
            <p:ph type="body" sz="quarter" idx="18"/>
          </p:nvPr>
        </p:nvSpPr>
        <p:spPr>
          <a:xfrm>
            <a:off x="7403438" y="4820468"/>
            <a:ext cx="1313043" cy="280077"/>
          </a:xfrm>
          <a:prstGeom prst="rect">
            <a:avLst/>
          </a:prstGeom>
        </p:spPr>
        <p:txBody>
          <a:bodyPr lIns="0" tIns="0" rIns="0" bIns="0" anchor="t">
            <a:spAutoFit/>
          </a:bodyPr>
          <a:lstStyle>
            <a:lvl1pPr marL="0" indent="0" algn="ctr" defTabSz="647700">
              <a:lnSpc>
                <a:spcPct val="140000"/>
              </a:lnSpc>
              <a:spcBef>
                <a:spcPts val="0"/>
              </a:spcBef>
              <a:buSzTx/>
              <a:buNone/>
              <a:defRPr sz="650" cap="all" spc="65">
                <a:solidFill>
                  <a:schemeClr val="accent1">
                    <a:hueOff val="-11708571"/>
                    <a:satOff val="-92105"/>
                    <a:lumOff val="44705"/>
                  </a:schemeClr>
                </a:solidFill>
                <a:uFill>
                  <a:solidFill>
                    <a:srgbClr val="0063AD"/>
                  </a:solidFill>
                </a:uFill>
                <a:latin typeface="BentonSansF Medium"/>
                <a:ea typeface="BentonSansF Medium"/>
                <a:cs typeface="BentonSansF Medium"/>
                <a:sym typeface="BentonSansF Medium"/>
              </a:defRPr>
            </a:lvl1pPr>
          </a:lstStyle>
          <a:p>
            <a:pPr>
              <a:defRPr>
                <a:solidFill>
                  <a:srgbClr val="000000"/>
                </a:solidFill>
              </a:defRPr>
            </a:pPr>
            <a:r>
              <a:rPr>
                <a:solidFill>
                  <a:schemeClr val="accent1">
                    <a:hueOff val="-11708571"/>
                    <a:satOff val="-92105"/>
                    <a:lumOff val="44705"/>
                  </a:schemeClr>
                </a:solidFill>
              </a:rPr>
              <a:t>description Lorem ipsum dolor</a:t>
            </a:r>
          </a:p>
        </p:txBody>
      </p:sp>
      <p:sp>
        <p:nvSpPr>
          <p:cNvPr id="218" name="Subtitle"/>
          <p:cNvSpPr>
            <a:spLocks noGrp="1"/>
          </p:cNvSpPr>
          <p:nvPr>
            <p:ph type="body" sz="quarter" idx="19"/>
          </p:nvPr>
        </p:nvSpPr>
        <p:spPr>
          <a:xfrm>
            <a:off x="3355454" y="4244504"/>
            <a:ext cx="1558669" cy="369332"/>
          </a:xfrm>
          <a:prstGeom prst="rect">
            <a:avLst/>
          </a:prstGeom>
        </p:spPr>
        <p:txBody>
          <a:bodyPr lIns="0" tIns="0" rIns="0" bIns="0" anchor="t">
            <a:spAutoFit/>
          </a:bodyPr>
          <a:lstStyle>
            <a:lvl1pPr marL="0" marR="28575" indent="0" algn="ctr" defTabSz="641350">
              <a:lnSpc>
                <a:spcPct val="80000"/>
              </a:lnSpc>
              <a:spcBef>
                <a:spcPts val="0"/>
              </a:spcBef>
              <a:buSzTx/>
              <a:buNone/>
              <a:defRPr sz="3000" spc="30">
                <a:solidFill>
                  <a:schemeClr val="accent1">
                    <a:hueOff val="-11708571"/>
                    <a:satOff val="-92105"/>
                    <a:lumOff val="44705"/>
                  </a:schemeClr>
                </a:solidFill>
                <a:uFill>
                  <a:solidFill>
                    <a:srgbClr val="000000"/>
                  </a:solidFill>
                </a:uFill>
                <a:latin typeface="Quarto Bold"/>
                <a:ea typeface="Quarto Bold"/>
                <a:cs typeface="Quarto Bold"/>
                <a:sym typeface="Quarto Bold"/>
              </a:defRPr>
            </a:lvl1pPr>
          </a:lstStyle>
          <a:p>
            <a:pPr>
              <a:defRPr>
                <a:solidFill>
                  <a:srgbClr val="424242"/>
                </a:solidFill>
              </a:defRPr>
            </a:pPr>
            <a:r>
              <a:rPr>
                <a:solidFill>
                  <a:schemeClr val="accent1">
                    <a:hueOff val="-11708571"/>
                    <a:satOff val="-92105"/>
                    <a:lumOff val="44705"/>
                  </a:schemeClr>
                </a:solidFill>
              </a:rPr>
              <a:t>Subtitle</a:t>
            </a:r>
          </a:p>
        </p:txBody>
      </p:sp>
      <p:sp>
        <p:nvSpPr>
          <p:cNvPr id="219" name="Section break"/>
          <p:cNvSpPr>
            <a:spLocks noGrp="1"/>
          </p:cNvSpPr>
          <p:nvPr>
            <p:ph type="body" sz="quarter" idx="20"/>
          </p:nvPr>
        </p:nvSpPr>
        <p:spPr>
          <a:xfrm>
            <a:off x="1601851" y="2698565"/>
            <a:ext cx="8988299" cy="738664"/>
          </a:xfrm>
          <a:prstGeom prst="rect">
            <a:avLst/>
          </a:prstGeom>
        </p:spPr>
        <p:txBody>
          <a:bodyPr lIns="0" tIns="0" rIns="0" bIns="0" anchor="t">
            <a:spAutoFit/>
          </a:bodyPr>
          <a:lstStyle>
            <a:lvl1pPr marL="0" indent="0" algn="ctr" defTabSz="2286000">
              <a:lnSpc>
                <a:spcPct val="80000"/>
              </a:lnSpc>
              <a:spcBef>
                <a:spcPts val="0"/>
              </a:spcBef>
              <a:buSzTx/>
              <a:buNone/>
              <a:defRPr sz="6000">
                <a:solidFill>
                  <a:schemeClr val="accent1">
                    <a:hueOff val="-11708571"/>
                    <a:satOff val="-92105"/>
                    <a:lumOff val="44705"/>
                  </a:schemeClr>
                </a:solidFill>
                <a:latin typeface="Quarto Bold"/>
                <a:ea typeface="Quarto Bold"/>
                <a:cs typeface="Quarto Bold"/>
                <a:sym typeface="Quarto Bold"/>
              </a:defRPr>
            </a:lvl1pPr>
          </a:lstStyle>
          <a:p>
            <a:pPr>
              <a:defRPr>
                <a:solidFill>
                  <a:srgbClr val="424242"/>
                </a:solidFill>
              </a:defRPr>
            </a:pPr>
            <a:r>
              <a:rPr>
                <a:solidFill>
                  <a:schemeClr val="accent1">
                    <a:hueOff val="-11708571"/>
                    <a:satOff val="-92105"/>
                    <a:lumOff val="44705"/>
                  </a:schemeClr>
                </a:solidFill>
              </a:rPr>
              <a:t>Section break</a:t>
            </a:r>
          </a:p>
        </p:txBody>
      </p:sp>
      <p:sp>
        <p:nvSpPr>
          <p:cNvPr id="220" name="SECTION"/>
          <p:cNvSpPr>
            <a:spLocks noGrp="1"/>
          </p:cNvSpPr>
          <p:nvPr>
            <p:ph type="body" sz="quarter" idx="21"/>
          </p:nvPr>
        </p:nvSpPr>
        <p:spPr>
          <a:xfrm>
            <a:off x="4454510" y="1489175"/>
            <a:ext cx="3282982" cy="153888"/>
          </a:xfrm>
          <a:prstGeom prst="rect">
            <a:avLst/>
          </a:prstGeom>
        </p:spPr>
        <p:txBody>
          <a:bodyPr lIns="0" tIns="0" rIns="0" bIns="0" anchor="t">
            <a:spAutoFit/>
          </a:bodyPr>
          <a:lstStyle>
            <a:lvl1pPr marL="0" indent="0" algn="ctr" defTabSz="411480">
              <a:spcBef>
                <a:spcPts val="0"/>
              </a:spcBef>
              <a:buSzTx/>
              <a:buNone/>
              <a:defRPr sz="1000" cap="all" spc="100">
                <a:solidFill>
                  <a:schemeClr val="accent1">
                    <a:hueOff val="-11708571"/>
                    <a:satOff val="-92105"/>
                    <a:lumOff val="44705"/>
                  </a:schemeClr>
                </a:solidFill>
                <a:latin typeface="BentonSansF Medium"/>
                <a:ea typeface="BentonSansF Medium"/>
                <a:cs typeface="BentonSansF Medium"/>
                <a:sym typeface="BentonSansF Medium"/>
              </a:defRPr>
            </a:lvl1pPr>
          </a:lstStyle>
          <a:p>
            <a:pPr>
              <a:defRPr>
                <a:solidFill>
                  <a:srgbClr val="000000"/>
                </a:solidFill>
              </a:defRPr>
            </a:pPr>
            <a:r>
              <a:rPr>
                <a:solidFill>
                  <a:schemeClr val="accent1">
                    <a:hueOff val="-11708571"/>
                    <a:satOff val="-92105"/>
                    <a:lumOff val="44705"/>
                  </a:schemeClr>
                </a:solidFill>
              </a:rPr>
              <a:t>SECTION</a:t>
            </a:r>
          </a:p>
        </p:txBody>
      </p:sp>
      <p:sp>
        <p:nvSpPr>
          <p:cNvPr id="221" name="Slide Number"/>
          <p:cNvSpPr txBox="1">
            <a:spLocks noGrp="1"/>
          </p:cNvSpPr>
          <p:nvPr>
            <p:ph type="sldNum" sz="quarter" idx="2"/>
          </p:nvPr>
        </p:nvSpPr>
        <p:spPr>
          <a:xfrm>
            <a:off x="8736225" y="6180921"/>
            <a:ext cx="279881" cy="350861"/>
          </a:xfrm>
          <a:prstGeom prst="rect">
            <a:avLst/>
          </a:prstGeom>
        </p:spPr>
        <p:txBody>
          <a:bodyPr lIns="45718" tIns="45718" rIns="45718" bIns="45718" anchor="ctr"/>
          <a:lstStyle>
            <a:lvl1pPr algn="l" defTabSz="411480">
              <a:lnSpc>
                <a:spcPct val="140000"/>
              </a:lnSpc>
              <a:defRPr sz="1200">
                <a:solidFill>
                  <a:srgbClr val="000000"/>
                </a:solidFill>
                <a:latin typeface="+mn-lt"/>
                <a:ea typeface="+mn-ea"/>
                <a:cs typeface="+mn-cs"/>
                <a:sym typeface="BentonSansF"/>
              </a:defRPr>
            </a:lvl1pPr>
          </a:lstStyle>
          <a:p>
            <a:fld id="{86CB4B4D-7CA3-9044-876B-883B54F8677D}" type="slidenum">
              <a:rPr/>
              <a:pPr/>
              <a:t>‹#›</a:t>
            </a:fld>
            <a:endParaRPr/>
          </a:p>
        </p:txBody>
      </p:sp>
    </p:spTree>
    <p:extLst>
      <p:ext uri="{BB962C8B-B14F-4D97-AF65-F5344CB8AC3E}">
        <p14:creationId xmlns:p14="http://schemas.microsoft.com/office/powerpoint/2010/main" val="296293260"/>
      </p:ext>
    </p:extLst>
  </p:cSld>
  <p:clrMapOvr>
    <a:masterClrMapping/>
  </p:clrMapOvr>
  <p:transition spd="med"/>
</p:sldLayout>
</file>

<file path=ppt/slideLayouts/slideLayout61.xml><?xml version="1.0" encoding="utf-8"?>
<p:sldLayout xmlns:a="http://schemas.openxmlformats.org/drawingml/2006/main" xmlns:r="http://schemas.openxmlformats.org/officeDocument/2006/relationships" xmlns:p="http://schemas.openxmlformats.org/presentationml/2006/main" type="tx">
  <p:cSld name="Big statement">
    <p:spTree>
      <p:nvGrpSpPr>
        <p:cNvPr id="1" name=""/>
        <p:cNvGrpSpPr/>
        <p:nvPr/>
      </p:nvGrpSpPr>
      <p:grpSpPr>
        <a:xfrm>
          <a:off x="0" y="0"/>
          <a:ext cx="0" cy="0"/>
          <a:chOff x="0" y="0"/>
          <a:chExt cx="0" cy="0"/>
        </a:xfrm>
      </p:grpSpPr>
      <p:pic>
        <p:nvPicPr>
          <p:cNvPr id="228" name="image4.png" descr="image4.png"/>
          <p:cNvPicPr>
            <a:picLocks noChangeAspect="1"/>
          </p:cNvPicPr>
          <p:nvPr/>
        </p:nvPicPr>
        <p:blipFill>
          <a:blip r:embed="rId2"/>
          <a:stretch>
            <a:fillRect/>
          </a:stretch>
        </p:blipFill>
        <p:spPr>
          <a:xfrm>
            <a:off x="442384" y="6414569"/>
            <a:ext cx="443423" cy="443432"/>
          </a:xfrm>
          <a:prstGeom prst="rect">
            <a:avLst/>
          </a:prstGeom>
          <a:ln w="12700">
            <a:miter lim="400000"/>
          </a:ln>
        </p:spPr>
      </p:pic>
      <p:sp>
        <p:nvSpPr>
          <p:cNvPr id="229" name="Line"/>
          <p:cNvSpPr>
            <a:spLocks noGrp="1"/>
          </p:cNvSpPr>
          <p:nvPr>
            <p:ph type="body" sz="quarter" idx="13"/>
          </p:nvPr>
        </p:nvSpPr>
        <p:spPr>
          <a:xfrm>
            <a:off x="884402" y="3980360"/>
            <a:ext cx="662024" cy="1"/>
          </a:xfrm>
          <a:prstGeom prst="line">
            <a:avLst/>
          </a:prstGeom>
          <a:ln w="76200">
            <a:solidFill>
              <a:schemeClr val="accent4">
                <a:hueOff val="-1908433"/>
                <a:satOff val="-100000"/>
                <a:lumOff val="28823"/>
              </a:schemeClr>
            </a:solidFill>
          </a:ln>
        </p:spPr>
        <p:txBody>
          <a:bodyPr lIns="45718" tIns="45718" rIns="45718" bIns="45718" anchor="t">
            <a:noAutofit/>
          </a:bodyPr>
          <a:lstStyle>
            <a:lvl1pPr marL="0" indent="0">
              <a:lnSpc>
                <a:spcPct val="140000"/>
              </a:lnSpc>
              <a:spcBef>
                <a:spcPts val="1000"/>
              </a:spcBef>
              <a:buSzTx/>
              <a:buNone/>
              <a:defRPr sz="3000">
                <a:latin typeface="+mn-lt"/>
                <a:ea typeface="+mn-ea"/>
                <a:cs typeface="+mn-cs"/>
                <a:sym typeface="BentonSansF"/>
              </a:defRPr>
            </a:lvl1pPr>
          </a:lstStyle>
          <a:p>
            <a:pPr marL="0" indent="0">
              <a:lnSpc>
                <a:spcPct val="140000"/>
              </a:lnSpc>
              <a:spcBef>
                <a:spcPts val="2000"/>
              </a:spcBef>
              <a:buSzTx/>
              <a:buNone/>
              <a:defRPr sz="3000">
                <a:latin typeface="+mn-lt"/>
                <a:ea typeface="+mn-ea"/>
                <a:cs typeface="+mn-cs"/>
                <a:sym typeface="BentonSansF"/>
              </a:defRPr>
            </a:pPr>
            <a:endParaRPr/>
          </a:p>
        </p:txBody>
      </p:sp>
      <p:sp>
        <p:nvSpPr>
          <p:cNvPr id="230" name="Text"/>
          <p:cNvSpPr txBox="1">
            <a:spLocks noGrp="1"/>
          </p:cNvSpPr>
          <p:nvPr>
            <p:ph type="body" sz="quarter" idx="14"/>
          </p:nvPr>
        </p:nvSpPr>
        <p:spPr>
          <a:xfrm>
            <a:off x="11630698" y="6548755"/>
            <a:ext cx="94578" cy="92333"/>
          </a:xfrm>
          <a:prstGeom prst="rect">
            <a:avLst/>
          </a:prstGeom>
        </p:spPr>
        <p:txBody>
          <a:bodyPr wrap="none" lIns="0" tIns="0" rIns="0" bIns="0" anchor="t">
            <a:spAutoFit/>
          </a:bodyPr>
          <a:lstStyle>
            <a:lvl1pPr marL="0" indent="0" algn="r">
              <a:spcBef>
                <a:spcPts val="0"/>
              </a:spcBef>
              <a:buSzTx/>
              <a:buNone/>
              <a:defRPr sz="600" cap="all">
                <a:solidFill>
                  <a:srgbClr val="A6AAA9"/>
                </a:solidFill>
                <a:latin typeface="BentonSansF Medium"/>
                <a:ea typeface="BentonSansF Medium"/>
                <a:cs typeface="BentonSansF Medium"/>
                <a:sym typeface="BentonSansF Medium"/>
              </a:defRPr>
            </a:lvl1pPr>
          </a:lstStyle>
          <a:p>
            <a:fld id="{86CB4B4D-7CA3-9044-876B-883B54F8677D}" type="slidenum">
              <a:t>‹#›</a:t>
            </a:fld>
            <a:endParaRPr/>
          </a:p>
        </p:txBody>
      </p:sp>
      <p:sp>
        <p:nvSpPr>
          <p:cNvPr id="231" name="SECTION"/>
          <p:cNvSpPr>
            <a:spLocks noGrp="1"/>
          </p:cNvSpPr>
          <p:nvPr>
            <p:ph type="body" sz="quarter" idx="15"/>
          </p:nvPr>
        </p:nvSpPr>
        <p:spPr>
          <a:xfrm>
            <a:off x="884402" y="662082"/>
            <a:ext cx="3250388" cy="153888"/>
          </a:xfrm>
          <a:prstGeom prst="rect">
            <a:avLst/>
          </a:prstGeom>
        </p:spPr>
        <p:txBody>
          <a:bodyPr lIns="0" tIns="0" rIns="0" bIns="0" anchor="t">
            <a:spAutoFit/>
          </a:bodyPr>
          <a:lstStyle>
            <a:lvl1pPr marL="0" indent="0" defTabSz="411480">
              <a:spcBef>
                <a:spcPts val="0"/>
              </a:spcBef>
              <a:buSzTx/>
              <a:buNone/>
              <a:defRPr sz="1000" cap="all" spc="100">
                <a:latin typeface="BentonSansF Medium"/>
                <a:ea typeface="BentonSansF Medium"/>
                <a:cs typeface="BentonSansF Medium"/>
                <a:sym typeface="BentonSansF Medium"/>
              </a:defRPr>
            </a:lvl1pPr>
          </a:lstStyle>
          <a:p>
            <a:r>
              <a:t>SECTION</a:t>
            </a:r>
          </a:p>
        </p:txBody>
      </p:sp>
      <p:sp>
        <p:nvSpPr>
          <p:cNvPr id="232" name="primary footer"/>
          <p:cNvSpPr>
            <a:spLocks noGrp="1"/>
          </p:cNvSpPr>
          <p:nvPr>
            <p:ph type="body" sz="quarter" idx="16"/>
          </p:nvPr>
        </p:nvSpPr>
        <p:spPr>
          <a:xfrm>
            <a:off x="10002627" y="6548755"/>
            <a:ext cx="798617" cy="92333"/>
          </a:xfrm>
          <a:prstGeom prst="rect">
            <a:avLst/>
          </a:prstGeom>
        </p:spPr>
        <p:txBody>
          <a:bodyPr wrap="none" lIns="0" tIns="0" rIns="0" bIns="0" anchor="t">
            <a:spAutoFit/>
          </a:bodyPr>
          <a:lstStyle>
            <a:lvl1pPr marL="0" indent="0" defTabSz="457200">
              <a:spcBef>
                <a:spcPts val="0"/>
              </a:spcBef>
              <a:buSzTx/>
              <a:buNone/>
              <a:defRPr sz="600" cap="all" spc="60">
                <a:solidFill>
                  <a:srgbClr val="A6AAA9"/>
                </a:solidFill>
                <a:uFill>
                  <a:solidFill>
                    <a:srgbClr val="919191"/>
                  </a:solidFill>
                </a:uFill>
                <a:latin typeface="BentonSansF Medium"/>
                <a:ea typeface="BentonSansF Medium"/>
                <a:cs typeface="BentonSansF Medium"/>
                <a:sym typeface="BentonSansF Medium"/>
              </a:defRPr>
            </a:lvl1pPr>
          </a:lstStyle>
          <a:p>
            <a:pPr defTabSz="914400"/>
            <a:r>
              <a:t>primary footer</a:t>
            </a:r>
          </a:p>
        </p:txBody>
      </p:sp>
      <p:sp>
        <p:nvSpPr>
          <p:cNvPr id="233" name="secondary footer"/>
          <p:cNvSpPr>
            <a:spLocks noGrp="1"/>
          </p:cNvSpPr>
          <p:nvPr>
            <p:ph type="body" sz="quarter" idx="17"/>
          </p:nvPr>
        </p:nvSpPr>
        <p:spPr>
          <a:xfrm>
            <a:off x="8701617" y="6548755"/>
            <a:ext cx="951864" cy="92333"/>
          </a:xfrm>
          <a:prstGeom prst="rect">
            <a:avLst/>
          </a:prstGeom>
        </p:spPr>
        <p:txBody>
          <a:bodyPr wrap="none" lIns="0" tIns="0" rIns="0" bIns="0" anchor="t">
            <a:spAutoFit/>
          </a:bodyPr>
          <a:lstStyle>
            <a:lvl1pPr marL="0" indent="0" defTabSz="457200">
              <a:spcBef>
                <a:spcPts val="0"/>
              </a:spcBef>
              <a:buSzTx/>
              <a:buNone/>
              <a:defRPr sz="600" cap="all" spc="60">
                <a:solidFill>
                  <a:srgbClr val="A6AAA9"/>
                </a:solidFill>
                <a:uFill>
                  <a:solidFill>
                    <a:srgbClr val="919191"/>
                  </a:solidFill>
                </a:uFill>
                <a:latin typeface="BentonSansF Medium"/>
                <a:ea typeface="BentonSansF Medium"/>
                <a:cs typeface="BentonSansF Medium"/>
                <a:sym typeface="BentonSansF Medium"/>
              </a:defRPr>
            </a:lvl1pPr>
          </a:lstStyle>
          <a:p>
            <a:pPr defTabSz="914400"/>
            <a:r>
              <a:t>secondary footer</a:t>
            </a:r>
          </a:p>
        </p:txBody>
      </p:sp>
      <p:sp>
        <p:nvSpPr>
          <p:cNvPr id="234" name="Introduction statement lorem in alerno repre erit"/>
          <p:cNvSpPr>
            <a:spLocks noGrp="1"/>
          </p:cNvSpPr>
          <p:nvPr>
            <p:ph type="body" sz="quarter" idx="18"/>
          </p:nvPr>
        </p:nvSpPr>
        <p:spPr>
          <a:xfrm>
            <a:off x="881837" y="1094827"/>
            <a:ext cx="6666509" cy="2215991"/>
          </a:xfrm>
          <a:prstGeom prst="rect">
            <a:avLst/>
          </a:prstGeom>
        </p:spPr>
        <p:txBody>
          <a:bodyPr lIns="0" tIns="0" rIns="0" bIns="0" anchor="t">
            <a:spAutoFit/>
          </a:bodyPr>
          <a:lstStyle>
            <a:lvl1pPr marL="0" indent="0" defTabSz="411480">
              <a:lnSpc>
                <a:spcPct val="80000"/>
              </a:lnSpc>
              <a:spcBef>
                <a:spcPts val="0"/>
              </a:spcBef>
              <a:buSzTx/>
              <a:buNone/>
              <a:defRPr sz="6000">
                <a:solidFill>
                  <a:srgbClr val="333333"/>
                </a:solidFill>
                <a:latin typeface="Quarto Bold"/>
                <a:ea typeface="Quarto Bold"/>
                <a:cs typeface="Quarto Bold"/>
                <a:sym typeface="Quarto Bold"/>
              </a:defRPr>
            </a:lvl1pPr>
          </a:lstStyle>
          <a:p>
            <a:r>
              <a:t>Introduction statement lorem in alerno repre erit</a:t>
            </a:r>
          </a:p>
        </p:txBody>
      </p:sp>
      <p:sp>
        <p:nvSpPr>
          <p:cNvPr id="235" name="Slide Number"/>
          <p:cNvSpPr txBox="1">
            <a:spLocks noGrp="1"/>
          </p:cNvSpPr>
          <p:nvPr>
            <p:ph type="sldNum" sz="quarter" idx="2"/>
          </p:nvPr>
        </p:nvSpPr>
        <p:spPr>
          <a:xfrm>
            <a:off x="8736225" y="6180921"/>
            <a:ext cx="279881" cy="350861"/>
          </a:xfrm>
          <a:prstGeom prst="rect">
            <a:avLst/>
          </a:prstGeom>
        </p:spPr>
        <p:txBody>
          <a:bodyPr lIns="45718" tIns="45718" rIns="45718" bIns="45718" anchor="ctr"/>
          <a:lstStyle>
            <a:lvl1pPr algn="l" defTabSz="411480">
              <a:lnSpc>
                <a:spcPct val="140000"/>
              </a:lnSpc>
              <a:defRPr sz="1200">
                <a:solidFill>
                  <a:srgbClr val="000000"/>
                </a:solidFill>
                <a:latin typeface="+mn-lt"/>
                <a:ea typeface="+mn-ea"/>
                <a:cs typeface="+mn-cs"/>
                <a:sym typeface="BentonSansF"/>
              </a:defRPr>
            </a:lvl1pPr>
          </a:lstStyle>
          <a:p>
            <a:fld id="{86CB4B4D-7CA3-9044-876B-883B54F8677D}" type="slidenum">
              <a:rPr/>
              <a:pPr/>
              <a:t>‹#›</a:t>
            </a:fld>
            <a:endParaRPr/>
          </a:p>
        </p:txBody>
      </p:sp>
    </p:spTree>
    <p:extLst>
      <p:ext uri="{BB962C8B-B14F-4D97-AF65-F5344CB8AC3E}">
        <p14:creationId xmlns:p14="http://schemas.microsoft.com/office/powerpoint/2010/main" val="571407568"/>
      </p:ext>
    </p:extLst>
  </p:cSld>
  <p:clrMapOvr>
    <a:masterClrMapping/>
  </p:clrMapOvr>
  <p:transition spd="med"/>
</p:sldLayout>
</file>

<file path=ppt/slideLayouts/slideLayout62.xml><?xml version="1.0" encoding="utf-8"?>
<p:sldLayout xmlns:a="http://schemas.openxmlformats.org/drawingml/2006/main" xmlns:r="http://schemas.openxmlformats.org/officeDocument/2006/relationships" xmlns:p="http://schemas.openxmlformats.org/presentationml/2006/main" type="tx">
  <p:cSld name="1_Big statement">
    <p:bg>
      <p:bgPr>
        <a:solidFill>
          <a:srgbClr val="333333"/>
        </a:solidFill>
        <a:effectLst/>
      </p:bgPr>
    </p:bg>
    <p:spTree>
      <p:nvGrpSpPr>
        <p:cNvPr id="1" name=""/>
        <p:cNvGrpSpPr/>
        <p:nvPr/>
      </p:nvGrpSpPr>
      <p:grpSpPr>
        <a:xfrm>
          <a:off x="0" y="0"/>
          <a:ext cx="0" cy="0"/>
          <a:chOff x="0" y="0"/>
          <a:chExt cx="0" cy="0"/>
        </a:xfrm>
      </p:grpSpPr>
      <p:pic>
        <p:nvPicPr>
          <p:cNvPr id="242" name="image4.png" descr="image4.png"/>
          <p:cNvPicPr>
            <a:picLocks noChangeAspect="1"/>
          </p:cNvPicPr>
          <p:nvPr/>
        </p:nvPicPr>
        <p:blipFill>
          <a:blip r:embed="rId2"/>
          <a:stretch>
            <a:fillRect/>
          </a:stretch>
        </p:blipFill>
        <p:spPr>
          <a:xfrm>
            <a:off x="442384" y="6414569"/>
            <a:ext cx="443423" cy="443432"/>
          </a:xfrm>
          <a:prstGeom prst="rect">
            <a:avLst/>
          </a:prstGeom>
          <a:ln w="12700">
            <a:miter lim="400000"/>
          </a:ln>
        </p:spPr>
      </p:pic>
      <p:sp>
        <p:nvSpPr>
          <p:cNvPr id="243" name="Line"/>
          <p:cNvSpPr>
            <a:spLocks noGrp="1"/>
          </p:cNvSpPr>
          <p:nvPr>
            <p:ph type="body" sz="quarter" idx="13"/>
          </p:nvPr>
        </p:nvSpPr>
        <p:spPr>
          <a:xfrm>
            <a:off x="884402" y="3980360"/>
            <a:ext cx="662024" cy="1"/>
          </a:xfrm>
          <a:prstGeom prst="line">
            <a:avLst/>
          </a:prstGeom>
          <a:ln w="76200">
            <a:solidFill>
              <a:schemeClr val="accent4">
                <a:hueOff val="-1908433"/>
                <a:satOff val="-100000"/>
                <a:lumOff val="28823"/>
              </a:schemeClr>
            </a:solidFill>
          </a:ln>
        </p:spPr>
        <p:txBody>
          <a:bodyPr lIns="45718" tIns="45718" rIns="45718" bIns="45718" anchor="t">
            <a:noAutofit/>
          </a:bodyPr>
          <a:lstStyle>
            <a:lvl1pPr marL="0" indent="0">
              <a:lnSpc>
                <a:spcPct val="140000"/>
              </a:lnSpc>
              <a:spcBef>
                <a:spcPts val="1000"/>
              </a:spcBef>
              <a:buSzTx/>
              <a:buNone/>
              <a:defRPr sz="3000">
                <a:latin typeface="+mn-lt"/>
                <a:ea typeface="+mn-ea"/>
                <a:cs typeface="+mn-cs"/>
                <a:sym typeface="BentonSansF"/>
              </a:defRPr>
            </a:lvl1pPr>
          </a:lstStyle>
          <a:p>
            <a:pPr marL="0" indent="0">
              <a:lnSpc>
                <a:spcPct val="140000"/>
              </a:lnSpc>
              <a:spcBef>
                <a:spcPts val="2000"/>
              </a:spcBef>
              <a:buSzTx/>
              <a:buNone/>
              <a:defRPr sz="3000">
                <a:latin typeface="+mn-lt"/>
                <a:ea typeface="+mn-ea"/>
                <a:cs typeface="+mn-cs"/>
                <a:sym typeface="BentonSansF"/>
              </a:defRPr>
            </a:pPr>
            <a:endParaRPr/>
          </a:p>
        </p:txBody>
      </p:sp>
      <p:sp>
        <p:nvSpPr>
          <p:cNvPr id="244" name="Text"/>
          <p:cNvSpPr txBox="1">
            <a:spLocks noGrp="1"/>
          </p:cNvSpPr>
          <p:nvPr>
            <p:ph type="body" sz="quarter" idx="14"/>
          </p:nvPr>
        </p:nvSpPr>
        <p:spPr>
          <a:xfrm>
            <a:off x="11630698" y="6548755"/>
            <a:ext cx="94578" cy="92333"/>
          </a:xfrm>
          <a:prstGeom prst="rect">
            <a:avLst/>
          </a:prstGeom>
        </p:spPr>
        <p:txBody>
          <a:bodyPr wrap="none" lIns="0" tIns="0" rIns="0" bIns="0" anchor="t">
            <a:spAutoFit/>
          </a:bodyPr>
          <a:lstStyle>
            <a:lvl1pPr marL="0" indent="0" algn="r">
              <a:spcBef>
                <a:spcPts val="0"/>
              </a:spcBef>
              <a:buSzTx/>
              <a:buNone/>
              <a:defRPr sz="600" cap="all">
                <a:solidFill>
                  <a:schemeClr val="accent1">
                    <a:hueOff val="-11708571"/>
                    <a:satOff val="-92105"/>
                    <a:lumOff val="44705"/>
                  </a:schemeClr>
                </a:solidFill>
                <a:latin typeface="BentonSansF Medium"/>
                <a:ea typeface="BentonSansF Medium"/>
                <a:cs typeface="BentonSansF Medium"/>
                <a:sym typeface="BentonSansF Medium"/>
              </a:defRPr>
            </a:lvl1pPr>
          </a:lstStyle>
          <a:p>
            <a:pPr>
              <a:defRPr>
                <a:solidFill>
                  <a:srgbClr val="A6AAA9"/>
                </a:solidFill>
              </a:defRPr>
            </a:pPr>
            <a:fld id="{86CB4B4D-7CA3-9044-876B-883B54F8677D}" type="slidenum">
              <a:rPr>
                <a:solidFill>
                  <a:schemeClr val="accent1">
                    <a:hueOff val="-11708571"/>
                    <a:satOff val="-92105"/>
                    <a:lumOff val="44705"/>
                  </a:schemeClr>
                </a:solidFill>
              </a:rPr>
              <a:t>‹#›</a:t>
            </a:fld>
            <a:endParaRPr>
              <a:solidFill>
                <a:schemeClr val="accent1">
                  <a:hueOff val="-11708571"/>
                  <a:satOff val="-92105"/>
                  <a:lumOff val="44705"/>
                </a:schemeClr>
              </a:solidFill>
            </a:endParaRPr>
          </a:p>
        </p:txBody>
      </p:sp>
      <p:sp>
        <p:nvSpPr>
          <p:cNvPr id="245" name="SECTION"/>
          <p:cNvSpPr>
            <a:spLocks noGrp="1"/>
          </p:cNvSpPr>
          <p:nvPr>
            <p:ph type="body" sz="quarter" idx="15"/>
          </p:nvPr>
        </p:nvSpPr>
        <p:spPr>
          <a:xfrm>
            <a:off x="884402" y="662082"/>
            <a:ext cx="3250388" cy="153888"/>
          </a:xfrm>
          <a:prstGeom prst="rect">
            <a:avLst/>
          </a:prstGeom>
        </p:spPr>
        <p:txBody>
          <a:bodyPr lIns="0" tIns="0" rIns="0" bIns="0" anchor="t">
            <a:spAutoFit/>
          </a:bodyPr>
          <a:lstStyle>
            <a:lvl1pPr marL="0" indent="0" defTabSz="411480">
              <a:spcBef>
                <a:spcPts val="0"/>
              </a:spcBef>
              <a:buSzTx/>
              <a:buNone/>
              <a:defRPr sz="1000" cap="all" spc="100">
                <a:solidFill>
                  <a:schemeClr val="accent1">
                    <a:hueOff val="-11708571"/>
                    <a:satOff val="-92105"/>
                    <a:lumOff val="44705"/>
                  </a:schemeClr>
                </a:solidFill>
                <a:latin typeface="BentonSansF Medium"/>
                <a:ea typeface="BentonSansF Medium"/>
                <a:cs typeface="BentonSansF Medium"/>
                <a:sym typeface="BentonSansF Medium"/>
              </a:defRPr>
            </a:lvl1pPr>
          </a:lstStyle>
          <a:p>
            <a:pPr>
              <a:defRPr>
                <a:solidFill>
                  <a:srgbClr val="000000"/>
                </a:solidFill>
              </a:defRPr>
            </a:pPr>
            <a:r>
              <a:rPr>
                <a:solidFill>
                  <a:schemeClr val="accent1">
                    <a:hueOff val="-11708571"/>
                    <a:satOff val="-92105"/>
                    <a:lumOff val="44705"/>
                  </a:schemeClr>
                </a:solidFill>
              </a:rPr>
              <a:t>SECTION</a:t>
            </a:r>
          </a:p>
        </p:txBody>
      </p:sp>
      <p:sp>
        <p:nvSpPr>
          <p:cNvPr id="246" name="primary footer"/>
          <p:cNvSpPr>
            <a:spLocks noGrp="1"/>
          </p:cNvSpPr>
          <p:nvPr>
            <p:ph type="body" sz="quarter" idx="16"/>
          </p:nvPr>
        </p:nvSpPr>
        <p:spPr>
          <a:xfrm>
            <a:off x="10002627" y="6548755"/>
            <a:ext cx="798617" cy="92333"/>
          </a:xfrm>
          <a:prstGeom prst="rect">
            <a:avLst/>
          </a:prstGeom>
        </p:spPr>
        <p:txBody>
          <a:bodyPr wrap="none" lIns="0" tIns="0" rIns="0" bIns="0" anchor="t">
            <a:spAutoFit/>
          </a:bodyPr>
          <a:lstStyle>
            <a:lvl1pPr marL="0" indent="0" defTabSz="457200">
              <a:spcBef>
                <a:spcPts val="0"/>
              </a:spcBef>
              <a:buSzTx/>
              <a:buNone/>
              <a:defRPr sz="600" cap="all" spc="60">
                <a:solidFill>
                  <a:srgbClr val="A6AAA9"/>
                </a:solidFill>
                <a:uFill>
                  <a:solidFill>
                    <a:srgbClr val="919191"/>
                  </a:solidFill>
                </a:uFill>
                <a:latin typeface="BentonSansF Medium"/>
                <a:ea typeface="BentonSansF Medium"/>
                <a:cs typeface="BentonSansF Medium"/>
                <a:sym typeface="BentonSansF Medium"/>
              </a:defRPr>
            </a:lvl1pPr>
          </a:lstStyle>
          <a:p>
            <a:pPr defTabSz="914400">
              <a:defRPr>
                <a:solidFill>
                  <a:srgbClr val="A6AAA9"/>
                </a:solidFill>
              </a:defRPr>
            </a:pPr>
            <a:r>
              <a:rPr>
                <a:solidFill>
                  <a:schemeClr val="accent1">
                    <a:hueOff val="-11708571"/>
                    <a:satOff val="-92105"/>
                    <a:lumOff val="44705"/>
                  </a:schemeClr>
                </a:solidFill>
              </a:rPr>
              <a:t>primary footer</a:t>
            </a:r>
          </a:p>
        </p:txBody>
      </p:sp>
      <p:sp>
        <p:nvSpPr>
          <p:cNvPr id="247" name="secondary footer"/>
          <p:cNvSpPr>
            <a:spLocks noGrp="1"/>
          </p:cNvSpPr>
          <p:nvPr>
            <p:ph type="body" sz="quarter" idx="17"/>
          </p:nvPr>
        </p:nvSpPr>
        <p:spPr>
          <a:xfrm>
            <a:off x="8701617" y="6548755"/>
            <a:ext cx="951864" cy="92333"/>
          </a:xfrm>
          <a:prstGeom prst="rect">
            <a:avLst/>
          </a:prstGeom>
        </p:spPr>
        <p:txBody>
          <a:bodyPr wrap="none" lIns="0" tIns="0" rIns="0" bIns="0" anchor="t">
            <a:spAutoFit/>
          </a:bodyPr>
          <a:lstStyle>
            <a:lvl1pPr marL="0" indent="0" defTabSz="457200">
              <a:spcBef>
                <a:spcPts val="0"/>
              </a:spcBef>
              <a:buSzTx/>
              <a:buNone/>
              <a:defRPr sz="600" cap="all" spc="60">
                <a:solidFill>
                  <a:srgbClr val="A6AAA9"/>
                </a:solidFill>
                <a:uFill>
                  <a:solidFill>
                    <a:srgbClr val="919191"/>
                  </a:solidFill>
                </a:uFill>
                <a:latin typeface="BentonSansF Medium"/>
                <a:ea typeface="BentonSansF Medium"/>
                <a:cs typeface="BentonSansF Medium"/>
                <a:sym typeface="BentonSansF Medium"/>
              </a:defRPr>
            </a:lvl1pPr>
          </a:lstStyle>
          <a:p>
            <a:pPr defTabSz="914400">
              <a:defRPr>
                <a:solidFill>
                  <a:srgbClr val="A6AAA9"/>
                </a:solidFill>
              </a:defRPr>
            </a:pPr>
            <a:r>
              <a:rPr>
                <a:solidFill>
                  <a:schemeClr val="accent1">
                    <a:hueOff val="-11708571"/>
                    <a:satOff val="-92105"/>
                    <a:lumOff val="44705"/>
                  </a:schemeClr>
                </a:solidFill>
              </a:rPr>
              <a:t>secondary footer</a:t>
            </a:r>
          </a:p>
        </p:txBody>
      </p:sp>
      <p:sp>
        <p:nvSpPr>
          <p:cNvPr id="248" name="Introduction statement lorem in alerno repre erit"/>
          <p:cNvSpPr>
            <a:spLocks noGrp="1"/>
          </p:cNvSpPr>
          <p:nvPr>
            <p:ph type="body" sz="quarter" idx="18"/>
          </p:nvPr>
        </p:nvSpPr>
        <p:spPr>
          <a:xfrm>
            <a:off x="881837" y="1094827"/>
            <a:ext cx="6666509" cy="2215991"/>
          </a:xfrm>
          <a:prstGeom prst="rect">
            <a:avLst/>
          </a:prstGeom>
        </p:spPr>
        <p:txBody>
          <a:bodyPr lIns="0" tIns="0" rIns="0" bIns="0" anchor="t">
            <a:spAutoFit/>
          </a:bodyPr>
          <a:lstStyle>
            <a:lvl1pPr marL="0" indent="0" defTabSz="411480">
              <a:lnSpc>
                <a:spcPct val="80000"/>
              </a:lnSpc>
              <a:spcBef>
                <a:spcPts val="0"/>
              </a:spcBef>
              <a:buSzTx/>
              <a:buNone/>
              <a:defRPr sz="6000">
                <a:solidFill>
                  <a:schemeClr val="accent1">
                    <a:hueOff val="-11708571"/>
                    <a:satOff val="-92105"/>
                    <a:lumOff val="44705"/>
                  </a:schemeClr>
                </a:solidFill>
                <a:latin typeface="Quarto Bold"/>
                <a:ea typeface="Quarto Bold"/>
                <a:cs typeface="Quarto Bold"/>
                <a:sym typeface="Quarto Bold"/>
              </a:defRPr>
            </a:lvl1pPr>
          </a:lstStyle>
          <a:p>
            <a:pPr>
              <a:defRPr>
                <a:solidFill>
                  <a:srgbClr val="333333"/>
                </a:solidFill>
              </a:defRPr>
            </a:pPr>
            <a:r>
              <a:rPr>
                <a:solidFill>
                  <a:schemeClr val="accent1">
                    <a:hueOff val="-11708571"/>
                    <a:satOff val="-92105"/>
                    <a:lumOff val="44705"/>
                  </a:schemeClr>
                </a:solidFill>
              </a:rPr>
              <a:t>Introduction statement lorem in alerno repre erit</a:t>
            </a:r>
          </a:p>
        </p:txBody>
      </p:sp>
      <p:sp>
        <p:nvSpPr>
          <p:cNvPr id="249" name="Slide Number"/>
          <p:cNvSpPr txBox="1">
            <a:spLocks noGrp="1"/>
          </p:cNvSpPr>
          <p:nvPr>
            <p:ph type="sldNum" sz="quarter" idx="2"/>
          </p:nvPr>
        </p:nvSpPr>
        <p:spPr>
          <a:xfrm>
            <a:off x="8736225" y="6180921"/>
            <a:ext cx="279881" cy="350861"/>
          </a:xfrm>
          <a:prstGeom prst="rect">
            <a:avLst/>
          </a:prstGeom>
        </p:spPr>
        <p:txBody>
          <a:bodyPr lIns="45718" tIns="45718" rIns="45718" bIns="45718" anchor="ctr"/>
          <a:lstStyle>
            <a:lvl1pPr algn="l" defTabSz="411480">
              <a:lnSpc>
                <a:spcPct val="140000"/>
              </a:lnSpc>
              <a:defRPr sz="1200">
                <a:solidFill>
                  <a:srgbClr val="000000"/>
                </a:solidFill>
                <a:latin typeface="+mn-lt"/>
                <a:ea typeface="+mn-ea"/>
                <a:cs typeface="+mn-cs"/>
                <a:sym typeface="BentonSansF"/>
              </a:defRPr>
            </a:lvl1pPr>
          </a:lstStyle>
          <a:p>
            <a:fld id="{86CB4B4D-7CA3-9044-876B-883B54F8677D}" type="slidenum">
              <a:rPr/>
              <a:pPr/>
              <a:t>‹#›</a:t>
            </a:fld>
            <a:endParaRPr/>
          </a:p>
        </p:txBody>
      </p:sp>
    </p:spTree>
    <p:extLst>
      <p:ext uri="{BB962C8B-B14F-4D97-AF65-F5344CB8AC3E}">
        <p14:creationId xmlns:p14="http://schemas.microsoft.com/office/powerpoint/2010/main" val="4235993529"/>
      </p:ext>
    </p:extLst>
  </p:cSld>
  <p:clrMapOvr>
    <a:masterClrMapping/>
  </p:clrMapOvr>
  <p:transition spd="med"/>
</p:sldLayout>
</file>

<file path=ppt/slideLayouts/slideLayout63.xml><?xml version="1.0" encoding="utf-8"?>
<p:sldLayout xmlns:a="http://schemas.openxmlformats.org/drawingml/2006/main" xmlns:r="http://schemas.openxmlformats.org/officeDocument/2006/relationships" xmlns:p="http://schemas.openxmlformats.org/presentationml/2006/main" type="tx">
  <p:cSld name="1_Large intro statement">
    <p:bg>
      <p:bgPr>
        <a:solidFill>
          <a:srgbClr val="333333"/>
        </a:solidFill>
        <a:effectLst/>
      </p:bgPr>
    </p:bg>
    <p:spTree>
      <p:nvGrpSpPr>
        <p:cNvPr id="1" name=""/>
        <p:cNvGrpSpPr/>
        <p:nvPr/>
      </p:nvGrpSpPr>
      <p:grpSpPr>
        <a:xfrm>
          <a:off x="0" y="0"/>
          <a:ext cx="0" cy="0"/>
          <a:chOff x="0" y="0"/>
          <a:chExt cx="0" cy="0"/>
        </a:xfrm>
      </p:grpSpPr>
      <p:pic>
        <p:nvPicPr>
          <p:cNvPr id="269" name="image4.png" descr="image4.png"/>
          <p:cNvPicPr>
            <a:picLocks noChangeAspect="1"/>
          </p:cNvPicPr>
          <p:nvPr/>
        </p:nvPicPr>
        <p:blipFill>
          <a:blip r:embed="rId2"/>
          <a:stretch>
            <a:fillRect/>
          </a:stretch>
        </p:blipFill>
        <p:spPr>
          <a:xfrm>
            <a:off x="442384" y="6414569"/>
            <a:ext cx="443423" cy="443432"/>
          </a:xfrm>
          <a:prstGeom prst="rect">
            <a:avLst/>
          </a:prstGeom>
          <a:ln w="12700">
            <a:miter lim="400000"/>
          </a:ln>
        </p:spPr>
      </p:pic>
      <p:sp>
        <p:nvSpPr>
          <p:cNvPr id="270" name="SECTION"/>
          <p:cNvSpPr>
            <a:spLocks noGrp="1"/>
          </p:cNvSpPr>
          <p:nvPr>
            <p:ph type="body" sz="quarter" idx="13"/>
          </p:nvPr>
        </p:nvSpPr>
        <p:spPr>
          <a:xfrm>
            <a:off x="884402" y="662082"/>
            <a:ext cx="3250388" cy="153888"/>
          </a:xfrm>
          <a:prstGeom prst="rect">
            <a:avLst/>
          </a:prstGeom>
        </p:spPr>
        <p:txBody>
          <a:bodyPr lIns="0" tIns="0" rIns="0" bIns="0" anchor="t">
            <a:spAutoFit/>
          </a:bodyPr>
          <a:lstStyle>
            <a:lvl1pPr marL="0" indent="0" defTabSz="411480">
              <a:spcBef>
                <a:spcPts val="0"/>
              </a:spcBef>
              <a:buSzTx/>
              <a:buNone/>
              <a:defRPr sz="1000" cap="all" spc="100">
                <a:solidFill>
                  <a:schemeClr val="accent1">
                    <a:hueOff val="-11708571"/>
                    <a:satOff val="-92105"/>
                    <a:lumOff val="44705"/>
                  </a:schemeClr>
                </a:solidFill>
                <a:latin typeface="BentonSansF Medium"/>
                <a:ea typeface="BentonSansF Medium"/>
                <a:cs typeface="BentonSansF Medium"/>
                <a:sym typeface="BentonSansF Medium"/>
              </a:defRPr>
            </a:lvl1pPr>
          </a:lstStyle>
          <a:p>
            <a:pPr>
              <a:defRPr>
                <a:solidFill>
                  <a:srgbClr val="000000"/>
                </a:solidFill>
              </a:defRPr>
            </a:pPr>
            <a:r>
              <a:rPr>
                <a:solidFill>
                  <a:schemeClr val="accent1">
                    <a:hueOff val="-11708571"/>
                    <a:satOff val="-92105"/>
                    <a:lumOff val="44705"/>
                  </a:schemeClr>
                </a:solidFill>
              </a:rPr>
              <a:t>SECTION</a:t>
            </a:r>
          </a:p>
        </p:txBody>
      </p:sp>
      <p:sp>
        <p:nvSpPr>
          <p:cNvPr id="271" name="Text"/>
          <p:cNvSpPr txBox="1">
            <a:spLocks noGrp="1"/>
          </p:cNvSpPr>
          <p:nvPr>
            <p:ph type="body" sz="quarter" idx="14"/>
          </p:nvPr>
        </p:nvSpPr>
        <p:spPr>
          <a:xfrm>
            <a:off x="11630698" y="6548755"/>
            <a:ext cx="94578" cy="92333"/>
          </a:xfrm>
          <a:prstGeom prst="rect">
            <a:avLst/>
          </a:prstGeom>
        </p:spPr>
        <p:txBody>
          <a:bodyPr wrap="none" lIns="0" tIns="0" rIns="0" bIns="0" anchor="t">
            <a:spAutoFit/>
          </a:bodyPr>
          <a:lstStyle>
            <a:lvl1pPr marL="0" indent="0" algn="r">
              <a:spcBef>
                <a:spcPts val="0"/>
              </a:spcBef>
              <a:buSzTx/>
              <a:buNone/>
              <a:defRPr sz="600" cap="all">
                <a:solidFill>
                  <a:schemeClr val="accent1">
                    <a:hueOff val="-11708571"/>
                    <a:satOff val="-92105"/>
                    <a:lumOff val="44705"/>
                  </a:schemeClr>
                </a:solidFill>
                <a:latin typeface="BentonSansF Medium"/>
                <a:ea typeface="BentonSansF Medium"/>
                <a:cs typeface="BentonSansF Medium"/>
                <a:sym typeface="BentonSansF Medium"/>
              </a:defRPr>
            </a:lvl1pPr>
          </a:lstStyle>
          <a:p>
            <a:pPr>
              <a:defRPr>
                <a:solidFill>
                  <a:srgbClr val="A6AAA9"/>
                </a:solidFill>
              </a:defRPr>
            </a:pPr>
            <a:fld id="{86CB4B4D-7CA3-9044-876B-883B54F8677D}" type="slidenum">
              <a:rPr>
                <a:solidFill>
                  <a:schemeClr val="accent1">
                    <a:hueOff val="-11708571"/>
                    <a:satOff val="-92105"/>
                    <a:lumOff val="44705"/>
                  </a:schemeClr>
                </a:solidFill>
              </a:rPr>
              <a:t>‹#›</a:t>
            </a:fld>
            <a:endParaRPr>
              <a:solidFill>
                <a:schemeClr val="accent1">
                  <a:hueOff val="-11708571"/>
                  <a:satOff val="-92105"/>
                  <a:lumOff val="44705"/>
                </a:schemeClr>
              </a:solidFill>
            </a:endParaRPr>
          </a:p>
        </p:txBody>
      </p:sp>
      <p:sp>
        <p:nvSpPr>
          <p:cNvPr id="272" name="primary footer"/>
          <p:cNvSpPr>
            <a:spLocks noGrp="1"/>
          </p:cNvSpPr>
          <p:nvPr>
            <p:ph type="body" sz="quarter" idx="15"/>
          </p:nvPr>
        </p:nvSpPr>
        <p:spPr>
          <a:xfrm>
            <a:off x="10002627" y="6539419"/>
            <a:ext cx="798617" cy="92333"/>
          </a:xfrm>
          <a:prstGeom prst="rect">
            <a:avLst/>
          </a:prstGeom>
        </p:spPr>
        <p:txBody>
          <a:bodyPr wrap="none" lIns="0" tIns="0" rIns="0" bIns="0">
            <a:spAutoFit/>
          </a:bodyPr>
          <a:lstStyle>
            <a:lvl1pPr marL="0" indent="0" defTabSz="457200">
              <a:spcBef>
                <a:spcPts val="0"/>
              </a:spcBef>
              <a:buSzTx/>
              <a:buNone/>
              <a:defRPr sz="600" cap="all" spc="60">
                <a:solidFill>
                  <a:srgbClr val="A6AAA9"/>
                </a:solidFill>
                <a:uFill>
                  <a:solidFill>
                    <a:srgbClr val="919191"/>
                  </a:solidFill>
                </a:uFill>
                <a:latin typeface="BentonSansF Medium"/>
                <a:ea typeface="BentonSansF Medium"/>
                <a:cs typeface="BentonSansF Medium"/>
                <a:sym typeface="BentonSansF Medium"/>
              </a:defRPr>
            </a:lvl1pPr>
          </a:lstStyle>
          <a:p>
            <a:pPr defTabSz="914400">
              <a:defRPr>
                <a:solidFill>
                  <a:srgbClr val="A6AAA9"/>
                </a:solidFill>
              </a:defRPr>
            </a:pPr>
            <a:r>
              <a:rPr>
                <a:solidFill>
                  <a:schemeClr val="accent1">
                    <a:hueOff val="-11708571"/>
                    <a:satOff val="-92105"/>
                    <a:lumOff val="44705"/>
                  </a:schemeClr>
                </a:solidFill>
              </a:rPr>
              <a:t>primary footer</a:t>
            </a:r>
          </a:p>
        </p:txBody>
      </p:sp>
      <p:sp>
        <p:nvSpPr>
          <p:cNvPr id="273" name="secondary footer"/>
          <p:cNvSpPr>
            <a:spLocks noGrp="1"/>
          </p:cNvSpPr>
          <p:nvPr>
            <p:ph type="body" sz="quarter" idx="16"/>
          </p:nvPr>
        </p:nvSpPr>
        <p:spPr>
          <a:xfrm>
            <a:off x="8701617" y="6539419"/>
            <a:ext cx="951864" cy="92333"/>
          </a:xfrm>
          <a:prstGeom prst="rect">
            <a:avLst/>
          </a:prstGeom>
        </p:spPr>
        <p:txBody>
          <a:bodyPr wrap="none" lIns="0" tIns="0" rIns="0" bIns="0">
            <a:spAutoFit/>
          </a:bodyPr>
          <a:lstStyle>
            <a:lvl1pPr marL="0" indent="0" defTabSz="457200">
              <a:spcBef>
                <a:spcPts val="0"/>
              </a:spcBef>
              <a:buSzTx/>
              <a:buNone/>
              <a:defRPr sz="600" cap="all" spc="60">
                <a:solidFill>
                  <a:srgbClr val="A6AAA9"/>
                </a:solidFill>
                <a:uFill>
                  <a:solidFill>
                    <a:srgbClr val="919191"/>
                  </a:solidFill>
                </a:uFill>
                <a:latin typeface="BentonSansF Medium"/>
                <a:ea typeface="BentonSansF Medium"/>
                <a:cs typeface="BentonSansF Medium"/>
                <a:sym typeface="BentonSansF Medium"/>
              </a:defRPr>
            </a:lvl1pPr>
          </a:lstStyle>
          <a:p>
            <a:pPr defTabSz="914400">
              <a:defRPr>
                <a:solidFill>
                  <a:srgbClr val="A6AAA9"/>
                </a:solidFill>
              </a:defRPr>
            </a:pPr>
            <a:r>
              <a:rPr>
                <a:solidFill>
                  <a:schemeClr val="accent1">
                    <a:hueOff val="-11708571"/>
                    <a:satOff val="-92105"/>
                    <a:lumOff val="44705"/>
                  </a:schemeClr>
                </a:solidFill>
              </a:rPr>
              <a:t>secondary footer</a:t>
            </a:r>
          </a:p>
        </p:txBody>
      </p:sp>
      <p:sp>
        <p:nvSpPr>
          <p:cNvPr id="274" name="Line"/>
          <p:cNvSpPr>
            <a:spLocks noGrp="1"/>
          </p:cNvSpPr>
          <p:nvPr>
            <p:ph type="body" sz="quarter" idx="17"/>
          </p:nvPr>
        </p:nvSpPr>
        <p:spPr>
          <a:xfrm>
            <a:off x="884402" y="3980360"/>
            <a:ext cx="662024" cy="1"/>
          </a:xfrm>
          <a:prstGeom prst="line">
            <a:avLst/>
          </a:prstGeom>
          <a:ln w="76200">
            <a:solidFill>
              <a:schemeClr val="accent4">
                <a:hueOff val="-1908433"/>
                <a:satOff val="-100000"/>
                <a:lumOff val="28823"/>
              </a:schemeClr>
            </a:solidFill>
          </a:ln>
        </p:spPr>
        <p:txBody>
          <a:bodyPr lIns="45718" tIns="45718" rIns="45718" bIns="45718" anchor="t">
            <a:noAutofit/>
          </a:bodyPr>
          <a:lstStyle>
            <a:lvl1pPr marL="0" indent="0">
              <a:lnSpc>
                <a:spcPct val="140000"/>
              </a:lnSpc>
              <a:spcBef>
                <a:spcPts val="1000"/>
              </a:spcBef>
              <a:buSzTx/>
              <a:buNone/>
              <a:defRPr sz="3000">
                <a:latin typeface="+mn-lt"/>
                <a:ea typeface="+mn-ea"/>
                <a:cs typeface="+mn-cs"/>
                <a:sym typeface="BentonSansF"/>
              </a:defRPr>
            </a:lvl1pPr>
          </a:lstStyle>
          <a:p>
            <a:pPr marL="0" indent="0">
              <a:lnSpc>
                <a:spcPct val="140000"/>
              </a:lnSpc>
              <a:spcBef>
                <a:spcPts val="2000"/>
              </a:spcBef>
              <a:buSzTx/>
              <a:buNone/>
              <a:defRPr sz="3000">
                <a:latin typeface="+mn-lt"/>
                <a:ea typeface="+mn-ea"/>
                <a:cs typeface="+mn-cs"/>
                <a:sym typeface="BentonSansF"/>
              </a:defRPr>
            </a:pPr>
            <a:endParaRPr/>
          </a:p>
        </p:txBody>
      </p:sp>
      <p:sp>
        <p:nvSpPr>
          <p:cNvPr id="275" name="Introduction statement lorem smet in alerno repre erit inaet voluptate"/>
          <p:cNvSpPr>
            <a:spLocks noGrp="1"/>
          </p:cNvSpPr>
          <p:nvPr>
            <p:ph type="body" sz="quarter" idx="18"/>
          </p:nvPr>
        </p:nvSpPr>
        <p:spPr>
          <a:xfrm>
            <a:off x="881837" y="1094827"/>
            <a:ext cx="5218978" cy="1329595"/>
          </a:xfrm>
          <a:prstGeom prst="rect">
            <a:avLst/>
          </a:prstGeom>
        </p:spPr>
        <p:txBody>
          <a:bodyPr lIns="0" tIns="0" rIns="0" bIns="0" anchor="t">
            <a:spAutoFit/>
          </a:bodyPr>
          <a:lstStyle>
            <a:lvl1pPr marL="0" indent="0" defTabSz="641350">
              <a:lnSpc>
                <a:spcPct val="80000"/>
              </a:lnSpc>
              <a:spcBef>
                <a:spcPts val="0"/>
              </a:spcBef>
              <a:buSzTx/>
              <a:buNone/>
              <a:defRPr sz="3600" spc="36">
                <a:solidFill>
                  <a:schemeClr val="accent1">
                    <a:hueOff val="-11708571"/>
                    <a:satOff val="-92105"/>
                    <a:lumOff val="44705"/>
                  </a:schemeClr>
                </a:solidFill>
                <a:uFill>
                  <a:solidFill>
                    <a:srgbClr val="000000"/>
                  </a:solidFill>
                </a:uFill>
                <a:latin typeface="Quarto Bold"/>
                <a:ea typeface="Quarto Bold"/>
                <a:cs typeface="Quarto Bold"/>
                <a:sym typeface="Quarto Bold"/>
              </a:defRPr>
            </a:lvl1pPr>
          </a:lstStyle>
          <a:p>
            <a:pPr>
              <a:defRPr>
                <a:solidFill>
                  <a:srgbClr val="424242"/>
                </a:solidFill>
              </a:defRPr>
            </a:pPr>
            <a:r>
              <a:rPr>
                <a:solidFill>
                  <a:schemeClr val="accent1">
                    <a:hueOff val="-11708571"/>
                    <a:satOff val="-92105"/>
                    <a:lumOff val="44705"/>
                  </a:schemeClr>
                </a:solidFill>
              </a:rPr>
              <a:t>Introduction statement lorem smet in alerno repre erit inaet voluptate</a:t>
            </a:r>
          </a:p>
        </p:txBody>
      </p:sp>
      <p:sp>
        <p:nvSpPr>
          <p:cNvPr id="276" name="Slide Number"/>
          <p:cNvSpPr txBox="1">
            <a:spLocks noGrp="1"/>
          </p:cNvSpPr>
          <p:nvPr>
            <p:ph type="sldNum" sz="quarter" idx="2"/>
          </p:nvPr>
        </p:nvSpPr>
        <p:spPr>
          <a:xfrm>
            <a:off x="8736225" y="6180921"/>
            <a:ext cx="279881" cy="350861"/>
          </a:xfrm>
          <a:prstGeom prst="rect">
            <a:avLst/>
          </a:prstGeom>
        </p:spPr>
        <p:txBody>
          <a:bodyPr lIns="45718" tIns="45718" rIns="45718" bIns="45718" anchor="ctr"/>
          <a:lstStyle>
            <a:lvl1pPr algn="l" defTabSz="411480">
              <a:lnSpc>
                <a:spcPct val="140000"/>
              </a:lnSpc>
              <a:defRPr sz="1200">
                <a:solidFill>
                  <a:srgbClr val="000000"/>
                </a:solidFill>
                <a:latin typeface="+mn-lt"/>
                <a:ea typeface="+mn-ea"/>
                <a:cs typeface="+mn-cs"/>
                <a:sym typeface="BentonSansF"/>
              </a:defRPr>
            </a:lvl1pPr>
          </a:lstStyle>
          <a:p>
            <a:fld id="{86CB4B4D-7CA3-9044-876B-883B54F8677D}" type="slidenum">
              <a:rPr/>
              <a:pPr/>
              <a:t>‹#›</a:t>
            </a:fld>
            <a:endParaRPr/>
          </a:p>
        </p:txBody>
      </p:sp>
    </p:spTree>
    <p:extLst>
      <p:ext uri="{BB962C8B-B14F-4D97-AF65-F5344CB8AC3E}">
        <p14:creationId xmlns:p14="http://schemas.microsoft.com/office/powerpoint/2010/main" val="181283489"/>
      </p:ext>
    </p:extLst>
  </p:cSld>
  <p:clrMapOvr>
    <a:masterClrMapping/>
  </p:clrMapOvr>
  <p:transition spd="med"/>
</p:sldLayout>
</file>

<file path=ppt/slideLayouts/slideLayout64.xml><?xml version="1.0" encoding="utf-8"?>
<p:sldLayout xmlns:a="http://schemas.openxmlformats.org/drawingml/2006/main" xmlns:r="http://schemas.openxmlformats.org/officeDocument/2006/relationships" xmlns:p="http://schemas.openxmlformats.org/presentationml/2006/main" type="tx">
  <p:cSld name="Small intro statement">
    <p:spTree>
      <p:nvGrpSpPr>
        <p:cNvPr id="1" name=""/>
        <p:cNvGrpSpPr/>
        <p:nvPr/>
      </p:nvGrpSpPr>
      <p:grpSpPr>
        <a:xfrm>
          <a:off x="0" y="0"/>
          <a:ext cx="0" cy="0"/>
          <a:chOff x="0" y="0"/>
          <a:chExt cx="0" cy="0"/>
        </a:xfrm>
      </p:grpSpPr>
      <p:pic>
        <p:nvPicPr>
          <p:cNvPr id="283" name="image4.png" descr="image4.png"/>
          <p:cNvPicPr>
            <a:picLocks noChangeAspect="1"/>
          </p:cNvPicPr>
          <p:nvPr/>
        </p:nvPicPr>
        <p:blipFill>
          <a:blip r:embed="rId2"/>
          <a:stretch>
            <a:fillRect/>
          </a:stretch>
        </p:blipFill>
        <p:spPr>
          <a:xfrm>
            <a:off x="442384" y="6414569"/>
            <a:ext cx="443423" cy="443432"/>
          </a:xfrm>
          <a:prstGeom prst="rect">
            <a:avLst/>
          </a:prstGeom>
          <a:ln w="12700">
            <a:miter lim="400000"/>
          </a:ln>
        </p:spPr>
      </p:pic>
      <p:sp>
        <p:nvSpPr>
          <p:cNvPr id="284" name="Introduction statement aute irure lorem sit"/>
          <p:cNvSpPr>
            <a:spLocks noGrp="1"/>
          </p:cNvSpPr>
          <p:nvPr>
            <p:ph type="body" sz="quarter" idx="13"/>
          </p:nvPr>
        </p:nvSpPr>
        <p:spPr>
          <a:xfrm>
            <a:off x="881837" y="1162891"/>
            <a:ext cx="4406951" cy="738664"/>
          </a:xfrm>
          <a:prstGeom prst="rect">
            <a:avLst/>
          </a:prstGeom>
        </p:spPr>
        <p:txBody>
          <a:bodyPr lIns="0" tIns="0" rIns="0" bIns="0" anchor="t">
            <a:spAutoFit/>
          </a:bodyPr>
          <a:lstStyle>
            <a:lvl1pPr marL="0" marR="28575" indent="0" defTabSz="641350">
              <a:lnSpc>
                <a:spcPct val="80000"/>
              </a:lnSpc>
              <a:spcBef>
                <a:spcPts val="0"/>
              </a:spcBef>
              <a:buSzTx/>
              <a:buNone/>
              <a:defRPr sz="3000" spc="30">
                <a:solidFill>
                  <a:srgbClr val="424242"/>
                </a:solidFill>
                <a:uFill>
                  <a:solidFill>
                    <a:srgbClr val="000000"/>
                  </a:solidFill>
                </a:uFill>
                <a:latin typeface="Quarto Bold"/>
                <a:ea typeface="Quarto Bold"/>
                <a:cs typeface="Quarto Bold"/>
                <a:sym typeface="Quarto Bold"/>
              </a:defRPr>
            </a:lvl1pPr>
          </a:lstStyle>
          <a:p>
            <a:r>
              <a:t>Introduction statement aute irure lorem sit</a:t>
            </a:r>
          </a:p>
        </p:txBody>
      </p:sp>
      <p:sp>
        <p:nvSpPr>
          <p:cNvPr id="285" name="SECTION"/>
          <p:cNvSpPr>
            <a:spLocks noGrp="1"/>
          </p:cNvSpPr>
          <p:nvPr>
            <p:ph type="body" sz="quarter" idx="14"/>
          </p:nvPr>
        </p:nvSpPr>
        <p:spPr>
          <a:xfrm>
            <a:off x="884402" y="662082"/>
            <a:ext cx="3250388" cy="153888"/>
          </a:xfrm>
          <a:prstGeom prst="rect">
            <a:avLst/>
          </a:prstGeom>
        </p:spPr>
        <p:txBody>
          <a:bodyPr lIns="0" tIns="0" rIns="0" bIns="0" anchor="t">
            <a:spAutoFit/>
          </a:bodyPr>
          <a:lstStyle>
            <a:lvl1pPr marL="0" indent="0" defTabSz="411480">
              <a:spcBef>
                <a:spcPts val="0"/>
              </a:spcBef>
              <a:buSzTx/>
              <a:buNone/>
              <a:defRPr sz="1000" cap="all" spc="100">
                <a:latin typeface="BentonSansF Medium"/>
                <a:ea typeface="BentonSansF Medium"/>
                <a:cs typeface="BentonSansF Medium"/>
                <a:sym typeface="BentonSansF Medium"/>
              </a:defRPr>
            </a:lvl1pPr>
          </a:lstStyle>
          <a:p>
            <a:r>
              <a:t>SECTION</a:t>
            </a:r>
          </a:p>
        </p:txBody>
      </p:sp>
      <p:sp>
        <p:nvSpPr>
          <p:cNvPr id="286" name="primary footer"/>
          <p:cNvSpPr>
            <a:spLocks noGrp="1"/>
          </p:cNvSpPr>
          <p:nvPr>
            <p:ph type="body" sz="quarter" idx="15"/>
          </p:nvPr>
        </p:nvSpPr>
        <p:spPr>
          <a:xfrm>
            <a:off x="10002627" y="6548755"/>
            <a:ext cx="798617" cy="92333"/>
          </a:xfrm>
          <a:prstGeom prst="rect">
            <a:avLst/>
          </a:prstGeom>
        </p:spPr>
        <p:txBody>
          <a:bodyPr wrap="none" lIns="0" tIns="0" rIns="0" bIns="0" anchor="t">
            <a:spAutoFit/>
          </a:bodyPr>
          <a:lstStyle>
            <a:lvl1pPr marL="0" indent="0" defTabSz="457200">
              <a:spcBef>
                <a:spcPts val="0"/>
              </a:spcBef>
              <a:buSzTx/>
              <a:buNone/>
              <a:defRPr sz="600" cap="all" spc="60">
                <a:solidFill>
                  <a:srgbClr val="A6AAA9"/>
                </a:solidFill>
                <a:uFill>
                  <a:solidFill>
                    <a:srgbClr val="919191"/>
                  </a:solidFill>
                </a:uFill>
                <a:latin typeface="BentonSansF Medium"/>
                <a:ea typeface="BentonSansF Medium"/>
                <a:cs typeface="BentonSansF Medium"/>
                <a:sym typeface="BentonSansF Medium"/>
              </a:defRPr>
            </a:lvl1pPr>
          </a:lstStyle>
          <a:p>
            <a:pPr defTabSz="914400"/>
            <a:r>
              <a:t>primary footer</a:t>
            </a:r>
          </a:p>
        </p:txBody>
      </p:sp>
      <p:sp>
        <p:nvSpPr>
          <p:cNvPr id="287" name="secondary footer"/>
          <p:cNvSpPr>
            <a:spLocks noGrp="1"/>
          </p:cNvSpPr>
          <p:nvPr>
            <p:ph type="body" sz="quarter" idx="16"/>
          </p:nvPr>
        </p:nvSpPr>
        <p:spPr>
          <a:xfrm>
            <a:off x="8701617" y="6548755"/>
            <a:ext cx="951864" cy="92333"/>
          </a:xfrm>
          <a:prstGeom prst="rect">
            <a:avLst/>
          </a:prstGeom>
        </p:spPr>
        <p:txBody>
          <a:bodyPr wrap="none" lIns="0" tIns="0" rIns="0" bIns="0" anchor="t">
            <a:spAutoFit/>
          </a:bodyPr>
          <a:lstStyle>
            <a:lvl1pPr marL="0" indent="0" defTabSz="457200">
              <a:spcBef>
                <a:spcPts val="0"/>
              </a:spcBef>
              <a:buSzTx/>
              <a:buNone/>
              <a:defRPr sz="600" cap="all" spc="60">
                <a:solidFill>
                  <a:srgbClr val="A6AAA9"/>
                </a:solidFill>
                <a:uFill>
                  <a:solidFill>
                    <a:srgbClr val="919191"/>
                  </a:solidFill>
                </a:uFill>
                <a:latin typeface="BentonSansF Medium"/>
                <a:ea typeface="BentonSansF Medium"/>
                <a:cs typeface="BentonSansF Medium"/>
                <a:sym typeface="BentonSansF Medium"/>
              </a:defRPr>
            </a:lvl1pPr>
          </a:lstStyle>
          <a:p>
            <a:pPr defTabSz="914400"/>
            <a:r>
              <a:t>secondary footer</a:t>
            </a:r>
          </a:p>
        </p:txBody>
      </p:sp>
      <p:sp>
        <p:nvSpPr>
          <p:cNvPr id="288" name="Text"/>
          <p:cNvSpPr txBox="1">
            <a:spLocks noGrp="1"/>
          </p:cNvSpPr>
          <p:nvPr>
            <p:ph type="body" sz="quarter" idx="17"/>
          </p:nvPr>
        </p:nvSpPr>
        <p:spPr>
          <a:xfrm>
            <a:off x="11630698" y="6548755"/>
            <a:ext cx="94578" cy="92333"/>
          </a:xfrm>
          <a:prstGeom prst="rect">
            <a:avLst/>
          </a:prstGeom>
        </p:spPr>
        <p:txBody>
          <a:bodyPr wrap="none" lIns="0" tIns="0" rIns="0" bIns="0" anchor="t">
            <a:spAutoFit/>
          </a:bodyPr>
          <a:lstStyle>
            <a:lvl1pPr marL="0" indent="0" algn="r">
              <a:spcBef>
                <a:spcPts val="0"/>
              </a:spcBef>
              <a:buSzTx/>
              <a:buNone/>
              <a:defRPr sz="600" cap="all">
                <a:solidFill>
                  <a:srgbClr val="A6AAA9"/>
                </a:solidFill>
                <a:latin typeface="BentonSansF Medium"/>
                <a:ea typeface="BentonSansF Medium"/>
                <a:cs typeface="BentonSansF Medium"/>
                <a:sym typeface="BentonSansF Medium"/>
              </a:defRPr>
            </a:lvl1pPr>
          </a:lstStyle>
          <a:p>
            <a:fld id="{86CB4B4D-7CA3-9044-876B-883B54F8677D}" type="slidenum">
              <a:t>‹#›</a:t>
            </a:fld>
            <a:endParaRPr/>
          </a:p>
        </p:txBody>
      </p:sp>
      <p:sp>
        <p:nvSpPr>
          <p:cNvPr id="289" name="Line"/>
          <p:cNvSpPr>
            <a:spLocks noGrp="1"/>
          </p:cNvSpPr>
          <p:nvPr>
            <p:ph type="body" sz="quarter" idx="18"/>
          </p:nvPr>
        </p:nvSpPr>
        <p:spPr>
          <a:xfrm>
            <a:off x="884402" y="3980360"/>
            <a:ext cx="662024" cy="1"/>
          </a:xfrm>
          <a:prstGeom prst="line">
            <a:avLst/>
          </a:prstGeom>
          <a:ln w="76200">
            <a:solidFill>
              <a:schemeClr val="accent4">
                <a:hueOff val="-1908433"/>
                <a:satOff val="-100000"/>
                <a:lumOff val="28823"/>
              </a:schemeClr>
            </a:solidFill>
          </a:ln>
        </p:spPr>
        <p:txBody>
          <a:bodyPr lIns="45718" tIns="45718" rIns="45718" bIns="45718" anchor="t">
            <a:noAutofit/>
          </a:bodyPr>
          <a:lstStyle>
            <a:lvl1pPr marL="0" indent="0">
              <a:lnSpc>
                <a:spcPct val="140000"/>
              </a:lnSpc>
              <a:spcBef>
                <a:spcPts val="1000"/>
              </a:spcBef>
              <a:buSzTx/>
              <a:buNone/>
              <a:defRPr sz="3000">
                <a:latin typeface="+mn-lt"/>
                <a:ea typeface="+mn-ea"/>
                <a:cs typeface="+mn-cs"/>
                <a:sym typeface="BentonSansF"/>
              </a:defRPr>
            </a:lvl1pPr>
          </a:lstStyle>
          <a:p>
            <a:pPr marL="0" indent="0">
              <a:lnSpc>
                <a:spcPct val="140000"/>
              </a:lnSpc>
              <a:spcBef>
                <a:spcPts val="2000"/>
              </a:spcBef>
              <a:buSzTx/>
              <a:buNone/>
              <a:defRPr sz="3000">
                <a:latin typeface="+mn-lt"/>
                <a:ea typeface="+mn-ea"/>
                <a:cs typeface="+mn-cs"/>
                <a:sym typeface="BentonSansF"/>
              </a:defRPr>
            </a:pPr>
            <a:endParaRPr/>
          </a:p>
        </p:txBody>
      </p:sp>
      <p:sp>
        <p:nvSpPr>
          <p:cNvPr id="290" name="Slide Number"/>
          <p:cNvSpPr txBox="1">
            <a:spLocks noGrp="1"/>
          </p:cNvSpPr>
          <p:nvPr>
            <p:ph type="sldNum" sz="quarter" idx="2"/>
          </p:nvPr>
        </p:nvSpPr>
        <p:spPr>
          <a:xfrm>
            <a:off x="8549319" y="6264020"/>
            <a:ext cx="186907" cy="184662"/>
          </a:xfrm>
          <a:prstGeom prst="rect">
            <a:avLst/>
          </a:prstGeom>
        </p:spPr>
        <p:txBody>
          <a:bodyPr lIns="45718" tIns="45718" rIns="45718" bIns="45718" anchor="ctr"/>
          <a:lstStyle>
            <a:lvl1pPr defTabSz="914216">
              <a:defRPr sz="600">
                <a:solidFill>
                  <a:srgbClr val="7F7F7F"/>
                </a:solidFill>
                <a:latin typeface="+mn-lt"/>
                <a:ea typeface="+mn-ea"/>
                <a:cs typeface="+mn-cs"/>
                <a:sym typeface="BentonSansF"/>
              </a:defRPr>
            </a:lvl1pPr>
          </a:lstStyle>
          <a:p>
            <a:fld id="{86CB4B4D-7CA3-9044-876B-883B54F8677D}" type="slidenum">
              <a:rPr/>
              <a:pPr/>
              <a:t>‹#›</a:t>
            </a:fld>
            <a:endParaRPr/>
          </a:p>
        </p:txBody>
      </p:sp>
    </p:spTree>
    <p:extLst>
      <p:ext uri="{BB962C8B-B14F-4D97-AF65-F5344CB8AC3E}">
        <p14:creationId xmlns:p14="http://schemas.microsoft.com/office/powerpoint/2010/main" val="2866986666"/>
      </p:ext>
    </p:extLst>
  </p:cSld>
  <p:clrMapOvr>
    <a:masterClrMapping/>
  </p:clrMapOvr>
  <p:transition spd="med"/>
</p:sldLayout>
</file>

<file path=ppt/slideLayouts/slideLayout65.xml><?xml version="1.0" encoding="utf-8"?>
<p:sldLayout xmlns:a="http://schemas.openxmlformats.org/drawingml/2006/main" xmlns:r="http://schemas.openxmlformats.org/officeDocument/2006/relationships" xmlns:p="http://schemas.openxmlformats.org/presentationml/2006/main" type="tx">
  <p:cSld name="1_Small intro statement">
    <p:bg>
      <p:bgPr>
        <a:solidFill>
          <a:srgbClr val="333333"/>
        </a:solidFill>
        <a:effectLst/>
      </p:bgPr>
    </p:bg>
    <p:spTree>
      <p:nvGrpSpPr>
        <p:cNvPr id="1" name=""/>
        <p:cNvGrpSpPr/>
        <p:nvPr/>
      </p:nvGrpSpPr>
      <p:grpSpPr>
        <a:xfrm>
          <a:off x="0" y="0"/>
          <a:ext cx="0" cy="0"/>
          <a:chOff x="0" y="0"/>
          <a:chExt cx="0" cy="0"/>
        </a:xfrm>
      </p:grpSpPr>
      <p:pic>
        <p:nvPicPr>
          <p:cNvPr id="297" name="image4.png" descr="image4.png"/>
          <p:cNvPicPr>
            <a:picLocks noChangeAspect="1"/>
          </p:cNvPicPr>
          <p:nvPr/>
        </p:nvPicPr>
        <p:blipFill>
          <a:blip r:embed="rId2"/>
          <a:stretch>
            <a:fillRect/>
          </a:stretch>
        </p:blipFill>
        <p:spPr>
          <a:xfrm>
            <a:off x="442384" y="6414569"/>
            <a:ext cx="443423" cy="443432"/>
          </a:xfrm>
          <a:prstGeom prst="rect">
            <a:avLst/>
          </a:prstGeom>
          <a:ln w="12700">
            <a:miter lim="400000"/>
          </a:ln>
        </p:spPr>
      </p:pic>
      <p:sp>
        <p:nvSpPr>
          <p:cNvPr id="298" name="Introduction statement aute irure lorem sit"/>
          <p:cNvSpPr>
            <a:spLocks noGrp="1"/>
          </p:cNvSpPr>
          <p:nvPr>
            <p:ph type="body" sz="quarter" idx="13"/>
          </p:nvPr>
        </p:nvSpPr>
        <p:spPr>
          <a:xfrm>
            <a:off x="881837" y="1167124"/>
            <a:ext cx="3941020" cy="738664"/>
          </a:xfrm>
          <a:prstGeom prst="rect">
            <a:avLst/>
          </a:prstGeom>
        </p:spPr>
        <p:txBody>
          <a:bodyPr lIns="0" tIns="0" rIns="0" bIns="0" anchor="t">
            <a:spAutoFit/>
          </a:bodyPr>
          <a:lstStyle>
            <a:lvl1pPr marL="0" marR="28575" indent="0" defTabSz="641350">
              <a:lnSpc>
                <a:spcPct val="80000"/>
              </a:lnSpc>
              <a:spcBef>
                <a:spcPts val="0"/>
              </a:spcBef>
              <a:buSzTx/>
              <a:buNone/>
              <a:defRPr sz="3000" spc="30">
                <a:solidFill>
                  <a:schemeClr val="accent1">
                    <a:hueOff val="-11708571"/>
                    <a:satOff val="-92105"/>
                    <a:lumOff val="44705"/>
                  </a:schemeClr>
                </a:solidFill>
                <a:uFill>
                  <a:solidFill>
                    <a:srgbClr val="000000"/>
                  </a:solidFill>
                </a:uFill>
                <a:latin typeface="Quarto Bold"/>
                <a:ea typeface="Quarto Bold"/>
                <a:cs typeface="Quarto Bold"/>
                <a:sym typeface="Quarto Bold"/>
              </a:defRPr>
            </a:lvl1pPr>
          </a:lstStyle>
          <a:p>
            <a:pPr>
              <a:defRPr>
                <a:solidFill>
                  <a:srgbClr val="424242"/>
                </a:solidFill>
              </a:defRPr>
            </a:pPr>
            <a:r>
              <a:rPr>
                <a:solidFill>
                  <a:schemeClr val="accent1">
                    <a:hueOff val="-11708571"/>
                    <a:satOff val="-92105"/>
                    <a:lumOff val="44705"/>
                  </a:schemeClr>
                </a:solidFill>
              </a:rPr>
              <a:t>Introduction statement aute irure lorem sit</a:t>
            </a:r>
          </a:p>
        </p:txBody>
      </p:sp>
      <p:sp>
        <p:nvSpPr>
          <p:cNvPr id="299" name="SECTION"/>
          <p:cNvSpPr>
            <a:spLocks noGrp="1"/>
          </p:cNvSpPr>
          <p:nvPr>
            <p:ph type="body" sz="quarter" idx="14"/>
          </p:nvPr>
        </p:nvSpPr>
        <p:spPr>
          <a:xfrm>
            <a:off x="884402" y="662082"/>
            <a:ext cx="3250388" cy="153888"/>
          </a:xfrm>
          <a:prstGeom prst="rect">
            <a:avLst/>
          </a:prstGeom>
        </p:spPr>
        <p:txBody>
          <a:bodyPr lIns="0" tIns="0" rIns="0" bIns="0" anchor="t">
            <a:spAutoFit/>
          </a:bodyPr>
          <a:lstStyle>
            <a:lvl1pPr marL="0" indent="0" defTabSz="411480">
              <a:spcBef>
                <a:spcPts val="0"/>
              </a:spcBef>
              <a:buSzTx/>
              <a:buNone/>
              <a:defRPr sz="1000" cap="all" spc="100">
                <a:solidFill>
                  <a:schemeClr val="accent1">
                    <a:hueOff val="-11708571"/>
                    <a:satOff val="-92105"/>
                    <a:lumOff val="44705"/>
                  </a:schemeClr>
                </a:solidFill>
                <a:latin typeface="BentonSansF Medium"/>
                <a:ea typeface="BentonSansF Medium"/>
                <a:cs typeface="BentonSansF Medium"/>
                <a:sym typeface="BentonSansF Medium"/>
              </a:defRPr>
            </a:lvl1pPr>
          </a:lstStyle>
          <a:p>
            <a:pPr>
              <a:defRPr>
                <a:solidFill>
                  <a:srgbClr val="000000"/>
                </a:solidFill>
              </a:defRPr>
            </a:pPr>
            <a:r>
              <a:rPr>
                <a:solidFill>
                  <a:schemeClr val="accent1">
                    <a:hueOff val="-11708571"/>
                    <a:satOff val="-92105"/>
                    <a:lumOff val="44705"/>
                  </a:schemeClr>
                </a:solidFill>
              </a:rPr>
              <a:t>SECTION</a:t>
            </a:r>
          </a:p>
        </p:txBody>
      </p:sp>
      <p:sp>
        <p:nvSpPr>
          <p:cNvPr id="300" name="Text"/>
          <p:cNvSpPr txBox="1">
            <a:spLocks noGrp="1"/>
          </p:cNvSpPr>
          <p:nvPr>
            <p:ph type="body" sz="quarter" idx="15"/>
          </p:nvPr>
        </p:nvSpPr>
        <p:spPr>
          <a:xfrm>
            <a:off x="11630698" y="6548755"/>
            <a:ext cx="94578" cy="92333"/>
          </a:xfrm>
          <a:prstGeom prst="rect">
            <a:avLst/>
          </a:prstGeom>
        </p:spPr>
        <p:txBody>
          <a:bodyPr wrap="none" lIns="0" tIns="0" rIns="0" bIns="0" anchor="t">
            <a:spAutoFit/>
          </a:bodyPr>
          <a:lstStyle>
            <a:lvl1pPr marL="0" indent="0" algn="r">
              <a:spcBef>
                <a:spcPts val="0"/>
              </a:spcBef>
              <a:buSzTx/>
              <a:buNone/>
              <a:defRPr sz="600" cap="all">
                <a:solidFill>
                  <a:schemeClr val="accent1">
                    <a:hueOff val="-11708571"/>
                    <a:satOff val="-92105"/>
                    <a:lumOff val="44705"/>
                  </a:schemeClr>
                </a:solidFill>
                <a:latin typeface="BentonSansF Medium"/>
                <a:ea typeface="BentonSansF Medium"/>
                <a:cs typeface="BentonSansF Medium"/>
                <a:sym typeface="BentonSansF Medium"/>
              </a:defRPr>
            </a:lvl1pPr>
          </a:lstStyle>
          <a:p>
            <a:pPr>
              <a:defRPr>
                <a:solidFill>
                  <a:srgbClr val="A6AAA9"/>
                </a:solidFill>
              </a:defRPr>
            </a:pPr>
            <a:fld id="{86CB4B4D-7CA3-9044-876B-883B54F8677D}" type="slidenum">
              <a:rPr>
                <a:solidFill>
                  <a:schemeClr val="accent1">
                    <a:hueOff val="-11708571"/>
                    <a:satOff val="-92105"/>
                    <a:lumOff val="44705"/>
                  </a:schemeClr>
                </a:solidFill>
              </a:rPr>
              <a:t>‹#›</a:t>
            </a:fld>
            <a:endParaRPr>
              <a:solidFill>
                <a:schemeClr val="accent1">
                  <a:hueOff val="-11708571"/>
                  <a:satOff val="-92105"/>
                  <a:lumOff val="44705"/>
                </a:schemeClr>
              </a:solidFill>
            </a:endParaRPr>
          </a:p>
        </p:txBody>
      </p:sp>
      <p:sp>
        <p:nvSpPr>
          <p:cNvPr id="301" name="primary footer"/>
          <p:cNvSpPr>
            <a:spLocks noGrp="1"/>
          </p:cNvSpPr>
          <p:nvPr>
            <p:ph type="body" sz="quarter" idx="16"/>
          </p:nvPr>
        </p:nvSpPr>
        <p:spPr>
          <a:xfrm>
            <a:off x="10002627" y="6539419"/>
            <a:ext cx="798617" cy="92333"/>
          </a:xfrm>
          <a:prstGeom prst="rect">
            <a:avLst/>
          </a:prstGeom>
        </p:spPr>
        <p:txBody>
          <a:bodyPr wrap="none" lIns="0" tIns="0" rIns="0" bIns="0">
            <a:spAutoFit/>
          </a:bodyPr>
          <a:lstStyle>
            <a:lvl1pPr marL="0" indent="0" defTabSz="457200">
              <a:spcBef>
                <a:spcPts val="0"/>
              </a:spcBef>
              <a:buSzTx/>
              <a:buNone/>
              <a:defRPr sz="600" cap="all" spc="60">
                <a:solidFill>
                  <a:srgbClr val="A6AAA9"/>
                </a:solidFill>
                <a:uFill>
                  <a:solidFill>
                    <a:srgbClr val="919191"/>
                  </a:solidFill>
                </a:uFill>
                <a:latin typeface="BentonSansF Medium"/>
                <a:ea typeface="BentonSansF Medium"/>
                <a:cs typeface="BentonSansF Medium"/>
                <a:sym typeface="BentonSansF Medium"/>
              </a:defRPr>
            </a:lvl1pPr>
          </a:lstStyle>
          <a:p>
            <a:pPr defTabSz="914400">
              <a:defRPr>
                <a:solidFill>
                  <a:srgbClr val="A6AAA9"/>
                </a:solidFill>
              </a:defRPr>
            </a:pPr>
            <a:r>
              <a:rPr>
                <a:solidFill>
                  <a:schemeClr val="accent1">
                    <a:hueOff val="-11708571"/>
                    <a:satOff val="-92105"/>
                    <a:lumOff val="44705"/>
                  </a:schemeClr>
                </a:solidFill>
              </a:rPr>
              <a:t>primary footer</a:t>
            </a:r>
          </a:p>
        </p:txBody>
      </p:sp>
      <p:sp>
        <p:nvSpPr>
          <p:cNvPr id="302" name="secondary footer"/>
          <p:cNvSpPr>
            <a:spLocks noGrp="1"/>
          </p:cNvSpPr>
          <p:nvPr>
            <p:ph type="body" sz="quarter" idx="17"/>
          </p:nvPr>
        </p:nvSpPr>
        <p:spPr>
          <a:xfrm>
            <a:off x="8701617" y="6539419"/>
            <a:ext cx="951864" cy="92333"/>
          </a:xfrm>
          <a:prstGeom prst="rect">
            <a:avLst/>
          </a:prstGeom>
        </p:spPr>
        <p:txBody>
          <a:bodyPr wrap="none" lIns="0" tIns="0" rIns="0" bIns="0">
            <a:spAutoFit/>
          </a:bodyPr>
          <a:lstStyle>
            <a:lvl1pPr marL="0" indent="0" defTabSz="457200">
              <a:spcBef>
                <a:spcPts val="0"/>
              </a:spcBef>
              <a:buSzTx/>
              <a:buNone/>
              <a:defRPr sz="600" cap="all" spc="60">
                <a:solidFill>
                  <a:srgbClr val="A6AAA9"/>
                </a:solidFill>
                <a:uFill>
                  <a:solidFill>
                    <a:srgbClr val="919191"/>
                  </a:solidFill>
                </a:uFill>
                <a:latin typeface="BentonSansF Medium"/>
                <a:ea typeface="BentonSansF Medium"/>
                <a:cs typeface="BentonSansF Medium"/>
                <a:sym typeface="BentonSansF Medium"/>
              </a:defRPr>
            </a:lvl1pPr>
          </a:lstStyle>
          <a:p>
            <a:pPr defTabSz="914400">
              <a:defRPr>
                <a:solidFill>
                  <a:srgbClr val="A6AAA9"/>
                </a:solidFill>
              </a:defRPr>
            </a:pPr>
            <a:r>
              <a:rPr>
                <a:solidFill>
                  <a:schemeClr val="accent1">
                    <a:hueOff val="-11708571"/>
                    <a:satOff val="-92105"/>
                    <a:lumOff val="44705"/>
                  </a:schemeClr>
                </a:solidFill>
              </a:rPr>
              <a:t>secondary footer</a:t>
            </a:r>
          </a:p>
        </p:txBody>
      </p:sp>
      <p:sp>
        <p:nvSpPr>
          <p:cNvPr id="303" name="Line"/>
          <p:cNvSpPr>
            <a:spLocks noGrp="1"/>
          </p:cNvSpPr>
          <p:nvPr>
            <p:ph type="body" sz="quarter" idx="18"/>
          </p:nvPr>
        </p:nvSpPr>
        <p:spPr>
          <a:xfrm>
            <a:off x="884402" y="3980360"/>
            <a:ext cx="662024" cy="1"/>
          </a:xfrm>
          <a:prstGeom prst="line">
            <a:avLst/>
          </a:prstGeom>
          <a:ln w="76200">
            <a:solidFill>
              <a:schemeClr val="accent4">
                <a:hueOff val="-1908433"/>
                <a:satOff val="-100000"/>
                <a:lumOff val="28823"/>
              </a:schemeClr>
            </a:solidFill>
          </a:ln>
        </p:spPr>
        <p:txBody>
          <a:bodyPr lIns="45718" tIns="45718" rIns="45718" bIns="45718" anchor="t">
            <a:noAutofit/>
          </a:bodyPr>
          <a:lstStyle>
            <a:lvl1pPr marL="0" indent="0">
              <a:lnSpc>
                <a:spcPct val="140000"/>
              </a:lnSpc>
              <a:spcBef>
                <a:spcPts val="1000"/>
              </a:spcBef>
              <a:buSzTx/>
              <a:buNone/>
              <a:defRPr sz="3000">
                <a:latin typeface="+mn-lt"/>
                <a:ea typeface="+mn-ea"/>
                <a:cs typeface="+mn-cs"/>
                <a:sym typeface="BentonSansF"/>
              </a:defRPr>
            </a:lvl1pPr>
          </a:lstStyle>
          <a:p>
            <a:pPr marL="0" indent="0">
              <a:lnSpc>
                <a:spcPct val="140000"/>
              </a:lnSpc>
              <a:spcBef>
                <a:spcPts val="2000"/>
              </a:spcBef>
              <a:buSzTx/>
              <a:buNone/>
              <a:defRPr sz="3000">
                <a:latin typeface="+mn-lt"/>
                <a:ea typeface="+mn-ea"/>
                <a:cs typeface="+mn-cs"/>
                <a:sym typeface="BentonSansF"/>
              </a:defRPr>
            </a:pPr>
            <a:endParaRPr/>
          </a:p>
        </p:txBody>
      </p:sp>
      <p:sp>
        <p:nvSpPr>
          <p:cNvPr id="304" name="Slide Number"/>
          <p:cNvSpPr txBox="1">
            <a:spLocks noGrp="1"/>
          </p:cNvSpPr>
          <p:nvPr>
            <p:ph type="sldNum" sz="quarter" idx="2"/>
          </p:nvPr>
        </p:nvSpPr>
        <p:spPr>
          <a:xfrm>
            <a:off x="8736225" y="6180921"/>
            <a:ext cx="279881" cy="350861"/>
          </a:xfrm>
          <a:prstGeom prst="rect">
            <a:avLst/>
          </a:prstGeom>
        </p:spPr>
        <p:txBody>
          <a:bodyPr lIns="45718" tIns="45718" rIns="45718" bIns="45718" anchor="ctr"/>
          <a:lstStyle>
            <a:lvl1pPr algn="l" defTabSz="411480">
              <a:lnSpc>
                <a:spcPct val="140000"/>
              </a:lnSpc>
              <a:defRPr sz="1200">
                <a:solidFill>
                  <a:srgbClr val="000000"/>
                </a:solidFill>
                <a:latin typeface="+mn-lt"/>
                <a:ea typeface="+mn-ea"/>
                <a:cs typeface="+mn-cs"/>
                <a:sym typeface="BentonSansF"/>
              </a:defRPr>
            </a:lvl1pPr>
          </a:lstStyle>
          <a:p>
            <a:fld id="{86CB4B4D-7CA3-9044-876B-883B54F8677D}" type="slidenum">
              <a:rPr/>
              <a:pPr/>
              <a:t>‹#›</a:t>
            </a:fld>
            <a:endParaRPr/>
          </a:p>
        </p:txBody>
      </p:sp>
    </p:spTree>
    <p:extLst>
      <p:ext uri="{BB962C8B-B14F-4D97-AF65-F5344CB8AC3E}">
        <p14:creationId xmlns:p14="http://schemas.microsoft.com/office/powerpoint/2010/main" val="406646643"/>
      </p:ext>
    </p:extLst>
  </p:cSld>
  <p:clrMapOvr>
    <a:masterClrMapping/>
  </p:clrMapOvr>
  <p:transition spd="med"/>
</p:sldLayout>
</file>

<file path=ppt/slideLayouts/slideLayout66.xml><?xml version="1.0" encoding="utf-8"?>
<p:sldLayout xmlns:a="http://schemas.openxmlformats.org/drawingml/2006/main" xmlns:r="http://schemas.openxmlformats.org/officeDocument/2006/relationships" xmlns:p="http://schemas.openxmlformats.org/presentationml/2006/main" type="tx">
  <p:cSld name="Intro v.2">
    <p:spTree>
      <p:nvGrpSpPr>
        <p:cNvPr id="1" name=""/>
        <p:cNvGrpSpPr/>
        <p:nvPr/>
      </p:nvGrpSpPr>
      <p:grpSpPr>
        <a:xfrm>
          <a:off x="0" y="0"/>
          <a:ext cx="0" cy="0"/>
          <a:chOff x="0" y="0"/>
          <a:chExt cx="0" cy="0"/>
        </a:xfrm>
      </p:grpSpPr>
      <p:pic>
        <p:nvPicPr>
          <p:cNvPr id="311" name="image4.png" descr="image4.png"/>
          <p:cNvPicPr>
            <a:picLocks noChangeAspect="1"/>
          </p:cNvPicPr>
          <p:nvPr/>
        </p:nvPicPr>
        <p:blipFill>
          <a:blip r:embed="rId2"/>
          <a:stretch>
            <a:fillRect/>
          </a:stretch>
        </p:blipFill>
        <p:spPr>
          <a:xfrm>
            <a:off x="442384" y="6414569"/>
            <a:ext cx="443423" cy="443432"/>
          </a:xfrm>
          <a:prstGeom prst="rect">
            <a:avLst/>
          </a:prstGeom>
          <a:ln w="12700">
            <a:miter lim="400000"/>
          </a:ln>
        </p:spPr>
      </p:pic>
      <p:sp>
        <p:nvSpPr>
          <p:cNvPr id="312" name="Text"/>
          <p:cNvSpPr txBox="1">
            <a:spLocks noGrp="1"/>
          </p:cNvSpPr>
          <p:nvPr>
            <p:ph type="body" sz="quarter" idx="13"/>
          </p:nvPr>
        </p:nvSpPr>
        <p:spPr>
          <a:xfrm>
            <a:off x="11630698" y="6548755"/>
            <a:ext cx="94578" cy="92333"/>
          </a:xfrm>
          <a:prstGeom prst="rect">
            <a:avLst/>
          </a:prstGeom>
        </p:spPr>
        <p:txBody>
          <a:bodyPr wrap="none" lIns="0" tIns="0" rIns="0" bIns="0" anchor="t">
            <a:spAutoFit/>
          </a:bodyPr>
          <a:lstStyle>
            <a:lvl1pPr marL="0" indent="0" algn="r">
              <a:spcBef>
                <a:spcPts val="0"/>
              </a:spcBef>
              <a:buSzTx/>
              <a:buNone/>
              <a:defRPr sz="600" cap="all">
                <a:solidFill>
                  <a:srgbClr val="A6AAA9"/>
                </a:solidFill>
                <a:latin typeface="BentonSansF Medium"/>
                <a:ea typeface="BentonSansF Medium"/>
                <a:cs typeface="BentonSansF Medium"/>
                <a:sym typeface="BentonSansF Medium"/>
              </a:defRPr>
            </a:lvl1pPr>
          </a:lstStyle>
          <a:p>
            <a:fld id="{86CB4B4D-7CA3-9044-876B-883B54F8677D}" type="slidenum">
              <a:t>‹#›</a:t>
            </a:fld>
            <a:endParaRPr/>
          </a:p>
        </p:txBody>
      </p:sp>
      <p:sp>
        <p:nvSpPr>
          <p:cNvPr id="313" name="Line"/>
          <p:cNvSpPr>
            <a:spLocks noGrp="1"/>
          </p:cNvSpPr>
          <p:nvPr>
            <p:ph type="body" sz="quarter" idx="14"/>
          </p:nvPr>
        </p:nvSpPr>
        <p:spPr>
          <a:xfrm>
            <a:off x="5764988" y="5038624"/>
            <a:ext cx="662025" cy="1"/>
          </a:xfrm>
          <a:prstGeom prst="line">
            <a:avLst/>
          </a:prstGeom>
          <a:ln w="76200">
            <a:solidFill>
              <a:schemeClr val="accent4">
                <a:hueOff val="-1908433"/>
                <a:satOff val="-100000"/>
                <a:lumOff val="28823"/>
              </a:schemeClr>
            </a:solidFill>
          </a:ln>
        </p:spPr>
        <p:txBody>
          <a:bodyPr lIns="45718" tIns="45718" rIns="45718" bIns="45718" anchor="t">
            <a:noAutofit/>
          </a:bodyPr>
          <a:lstStyle>
            <a:lvl1pPr marL="0" indent="0">
              <a:lnSpc>
                <a:spcPct val="140000"/>
              </a:lnSpc>
              <a:spcBef>
                <a:spcPts val="1000"/>
              </a:spcBef>
              <a:buSzTx/>
              <a:buNone/>
              <a:defRPr sz="3000">
                <a:latin typeface="+mn-lt"/>
                <a:ea typeface="+mn-ea"/>
                <a:cs typeface="+mn-cs"/>
                <a:sym typeface="BentonSansF"/>
              </a:defRPr>
            </a:lvl1pPr>
          </a:lstStyle>
          <a:p>
            <a:pPr marL="0" indent="0">
              <a:lnSpc>
                <a:spcPct val="140000"/>
              </a:lnSpc>
              <a:spcBef>
                <a:spcPts val="2000"/>
              </a:spcBef>
              <a:buSzTx/>
              <a:buNone/>
              <a:defRPr sz="3000">
                <a:latin typeface="+mn-lt"/>
                <a:ea typeface="+mn-ea"/>
                <a:cs typeface="+mn-cs"/>
                <a:sym typeface="BentonSansF"/>
              </a:defRPr>
            </a:pPr>
            <a:endParaRPr/>
          </a:p>
        </p:txBody>
      </p:sp>
      <p:sp>
        <p:nvSpPr>
          <p:cNvPr id="314" name="Introduction statement lorem smet in alerno repre erit inaet voluptate"/>
          <p:cNvSpPr>
            <a:spLocks noGrp="1"/>
          </p:cNvSpPr>
          <p:nvPr>
            <p:ph type="body" sz="quarter" idx="15"/>
          </p:nvPr>
        </p:nvSpPr>
        <p:spPr>
          <a:xfrm>
            <a:off x="3328353" y="2598873"/>
            <a:ext cx="5535294" cy="1329595"/>
          </a:xfrm>
          <a:prstGeom prst="rect">
            <a:avLst/>
          </a:prstGeom>
        </p:spPr>
        <p:txBody>
          <a:bodyPr lIns="0" tIns="0" rIns="0" bIns="0">
            <a:spAutoFit/>
          </a:bodyPr>
          <a:lstStyle>
            <a:lvl1pPr marL="0" indent="0" algn="ctr" defTabSz="411480">
              <a:lnSpc>
                <a:spcPct val="80000"/>
              </a:lnSpc>
              <a:spcBef>
                <a:spcPts val="0"/>
              </a:spcBef>
              <a:buSzTx/>
              <a:buNone/>
              <a:defRPr sz="3600">
                <a:solidFill>
                  <a:srgbClr val="424242"/>
                </a:solidFill>
                <a:latin typeface="Quarto Bold"/>
                <a:ea typeface="Quarto Bold"/>
                <a:cs typeface="Quarto Bold"/>
                <a:sym typeface="Quarto Bold"/>
              </a:defRPr>
            </a:lvl1pPr>
          </a:lstStyle>
          <a:p>
            <a:r>
              <a:t>Introduction statement lorem smet in alerno repre erit inaet voluptate</a:t>
            </a:r>
          </a:p>
        </p:txBody>
      </p:sp>
      <p:sp>
        <p:nvSpPr>
          <p:cNvPr id="315" name="SECTION"/>
          <p:cNvSpPr>
            <a:spLocks noGrp="1"/>
          </p:cNvSpPr>
          <p:nvPr>
            <p:ph type="body" sz="quarter" idx="16"/>
          </p:nvPr>
        </p:nvSpPr>
        <p:spPr>
          <a:xfrm>
            <a:off x="4454510" y="1489175"/>
            <a:ext cx="3282982" cy="153888"/>
          </a:xfrm>
          <a:prstGeom prst="rect">
            <a:avLst/>
          </a:prstGeom>
        </p:spPr>
        <p:txBody>
          <a:bodyPr lIns="0" tIns="0" rIns="0" bIns="0" anchor="t">
            <a:spAutoFit/>
          </a:bodyPr>
          <a:lstStyle>
            <a:lvl1pPr marL="0" indent="0" algn="ctr" defTabSz="411480">
              <a:spcBef>
                <a:spcPts val="0"/>
              </a:spcBef>
              <a:buSzTx/>
              <a:buNone/>
              <a:defRPr sz="1000" cap="all" spc="100">
                <a:latin typeface="BentonSansF Medium"/>
                <a:ea typeface="BentonSansF Medium"/>
                <a:cs typeface="BentonSansF Medium"/>
                <a:sym typeface="BentonSansF Medium"/>
              </a:defRPr>
            </a:lvl1pPr>
          </a:lstStyle>
          <a:p>
            <a:r>
              <a:t>SECTION</a:t>
            </a:r>
          </a:p>
        </p:txBody>
      </p:sp>
      <p:sp>
        <p:nvSpPr>
          <p:cNvPr id="316" name="primary footer"/>
          <p:cNvSpPr>
            <a:spLocks noGrp="1"/>
          </p:cNvSpPr>
          <p:nvPr>
            <p:ph type="body" sz="quarter" idx="17"/>
          </p:nvPr>
        </p:nvSpPr>
        <p:spPr>
          <a:xfrm>
            <a:off x="10002627" y="6548755"/>
            <a:ext cx="798617" cy="92333"/>
          </a:xfrm>
          <a:prstGeom prst="rect">
            <a:avLst/>
          </a:prstGeom>
        </p:spPr>
        <p:txBody>
          <a:bodyPr wrap="none" lIns="0" tIns="0" rIns="0" bIns="0" anchor="t">
            <a:spAutoFit/>
          </a:bodyPr>
          <a:lstStyle>
            <a:lvl1pPr marL="0" indent="0" defTabSz="457200">
              <a:spcBef>
                <a:spcPts val="0"/>
              </a:spcBef>
              <a:buSzTx/>
              <a:buNone/>
              <a:defRPr sz="600" cap="all" spc="60">
                <a:solidFill>
                  <a:srgbClr val="A6AAA9"/>
                </a:solidFill>
                <a:uFill>
                  <a:solidFill>
                    <a:srgbClr val="919191"/>
                  </a:solidFill>
                </a:uFill>
                <a:latin typeface="BentonSansF Medium"/>
                <a:ea typeface="BentonSansF Medium"/>
                <a:cs typeface="BentonSansF Medium"/>
                <a:sym typeface="BentonSansF Medium"/>
              </a:defRPr>
            </a:lvl1pPr>
          </a:lstStyle>
          <a:p>
            <a:pPr defTabSz="914400"/>
            <a:r>
              <a:t>primary footer</a:t>
            </a:r>
          </a:p>
        </p:txBody>
      </p:sp>
      <p:sp>
        <p:nvSpPr>
          <p:cNvPr id="317" name="secondary footer"/>
          <p:cNvSpPr>
            <a:spLocks noGrp="1"/>
          </p:cNvSpPr>
          <p:nvPr>
            <p:ph type="body" sz="quarter" idx="18"/>
          </p:nvPr>
        </p:nvSpPr>
        <p:spPr>
          <a:xfrm>
            <a:off x="8701617" y="6548755"/>
            <a:ext cx="951864" cy="92333"/>
          </a:xfrm>
          <a:prstGeom prst="rect">
            <a:avLst/>
          </a:prstGeom>
        </p:spPr>
        <p:txBody>
          <a:bodyPr wrap="none" lIns="0" tIns="0" rIns="0" bIns="0" anchor="t">
            <a:spAutoFit/>
          </a:bodyPr>
          <a:lstStyle>
            <a:lvl1pPr marL="0" indent="0" defTabSz="457200">
              <a:spcBef>
                <a:spcPts val="0"/>
              </a:spcBef>
              <a:buSzTx/>
              <a:buNone/>
              <a:defRPr sz="600" cap="all" spc="60">
                <a:solidFill>
                  <a:srgbClr val="A6AAA9"/>
                </a:solidFill>
                <a:uFill>
                  <a:solidFill>
                    <a:srgbClr val="919191"/>
                  </a:solidFill>
                </a:uFill>
                <a:latin typeface="BentonSansF Medium"/>
                <a:ea typeface="BentonSansF Medium"/>
                <a:cs typeface="BentonSansF Medium"/>
                <a:sym typeface="BentonSansF Medium"/>
              </a:defRPr>
            </a:lvl1pPr>
          </a:lstStyle>
          <a:p>
            <a:pPr defTabSz="914400"/>
            <a:r>
              <a:t>secondary footer</a:t>
            </a:r>
          </a:p>
        </p:txBody>
      </p:sp>
      <p:sp>
        <p:nvSpPr>
          <p:cNvPr id="318" name="Slide Number"/>
          <p:cNvSpPr txBox="1">
            <a:spLocks noGrp="1"/>
          </p:cNvSpPr>
          <p:nvPr>
            <p:ph type="sldNum" sz="quarter" idx="2"/>
          </p:nvPr>
        </p:nvSpPr>
        <p:spPr>
          <a:xfrm>
            <a:off x="8736225" y="6180921"/>
            <a:ext cx="279881" cy="350861"/>
          </a:xfrm>
          <a:prstGeom prst="rect">
            <a:avLst/>
          </a:prstGeom>
        </p:spPr>
        <p:txBody>
          <a:bodyPr lIns="45718" tIns="45718" rIns="45718" bIns="45718" anchor="ctr"/>
          <a:lstStyle>
            <a:lvl1pPr algn="l" defTabSz="411480">
              <a:lnSpc>
                <a:spcPct val="140000"/>
              </a:lnSpc>
              <a:defRPr sz="1200">
                <a:solidFill>
                  <a:srgbClr val="000000"/>
                </a:solidFill>
                <a:latin typeface="+mn-lt"/>
                <a:ea typeface="+mn-ea"/>
                <a:cs typeface="+mn-cs"/>
                <a:sym typeface="BentonSansF"/>
              </a:defRPr>
            </a:lvl1pPr>
          </a:lstStyle>
          <a:p>
            <a:fld id="{86CB4B4D-7CA3-9044-876B-883B54F8677D}" type="slidenum">
              <a:rPr/>
              <a:pPr/>
              <a:t>‹#›</a:t>
            </a:fld>
            <a:endParaRPr/>
          </a:p>
        </p:txBody>
      </p:sp>
    </p:spTree>
    <p:extLst>
      <p:ext uri="{BB962C8B-B14F-4D97-AF65-F5344CB8AC3E}">
        <p14:creationId xmlns:p14="http://schemas.microsoft.com/office/powerpoint/2010/main" val="3088518929"/>
      </p:ext>
    </p:extLst>
  </p:cSld>
  <p:clrMapOvr>
    <a:masterClrMapping/>
  </p:clrMapOvr>
  <p:transition spd="med"/>
</p:sldLayout>
</file>

<file path=ppt/slideLayouts/slideLayout67.xml><?xml version="1.0" encoding="utf-8"?>
<p:sldLayout xmlns:a="http://schemas.openxmlformats.org/drawingml/2006/main" xmlns:r="http://schemas.openxmlformats.org/officeDocument/2006/relationships" xmlns:p="http://schemas.openxmlformats.org/presentationml/2006/main" type="tx">
  <p:cSld name="1_Intro v.2">
    <p:bg>
      <p:bgPr>
        <a:solidFill>
          <a:srgbClr val="333333"/>
        </a:solidFill>
        <a:effectLst/>
      </p:bgPr>
    </p:bg>
    <p:spTree>
      <p:nvGrpSpPr>
        <p:cNvPr id="1" name=""/>
        <p:cNvGrpSpPr/>
        <p:nvPr/>
      </p:nvGrpSpPr>
      <p:grpSpPr>
        <a:xfrm>
          <a:off x="0" y="0"/>
          <a:ext cx="0" cy="0"/>
          <a:chOff x="0" y="0"/>
          <a:chExt cx="0" cy="0"/>
        </a:xfrm>
      </p:grpSpPr>
      <p:sp>
        <p:nvSpPr>
          <p:cNvPr id="325" name="Line"/>
          <p:cNvSpPr>
            <a:spLocks noGrp="1"/>
          </p:cNvSpPr>
          <p:nvPr>
            <p:ph type="body" sz="quarter" idx="13"/>
          </p:nvPr>
        </p:nvSpPr>
        <p:spPr>
          <a:xfrm>
            <a:off x="5764988" y="5038624"/>
            <a:ext cx="662025" cy="1"/>
          </a:xfrm>
          <a:prstGeom prst="line">
            <a:avLst/>
          </a:prstGeom>
          <a:ln w="76200">
            <a:solidFill>
              <a:schemeClr val="accent4">
                <a:hueOff val="-1908433"/>
                <a:satOff val="-100000"/>
                <a:lumOff val="28823"/>
              </a:schemeClr>
            </a:solidFill>
          </a:ln>
        </p:spPr>
        <p:txBody>
          <a:bodyPr lIns="45718" tIns="45718" rIns="45718" bIns="45718" anchor="t">
            <a:noAutofit/>
          </a:bodyPr>
          <a:lstStyle>
            <a:lvl1pPr marL="0" indent="0" defTabSz="411480">
              <a:lnSpc>
                <a:spcPct val="140000"/>
              </a:lnSpc>
              <a:spcBef>
                <a:spcPts val="0"/>
              </a:spcBef>
              <a:buSzTx/>
              <a:buNone/>
              <a:defRPr sz="2400">
                <a:latin typeface="+mn-lt"/>
                <a:ea typeface="+mn-ea"/>
                <a:cs typeface="+mn-cs"/>
                <a:sym typeface="BentonSansF"/>
              </a:defRPr>
            </a:lvl1pPr>
          </a:lstStyle>
          <a:p>
            <a:pPr marL="0" indent="0" defTabSz="822960">
              <a:lnSpc>
                <a:spcPct val="140000"/>
              </a:lnSpc>
              <a:spcBef>
                <a:spcPts val="0"/>
              </a:spcBef>
              <a:buSzTx/>
              <a:buNone/>
              <a:defRPr sz="2400">
                <a:latin typeface="+mn-lt"/>
                <a:ea typeface="+mn-ea"/>
                <a:cs typeface="+mn-cs"/>
                <a:sym typeface="BentonSansF"/>
              </a:defRPr>
            </a:pPr>
            <a:endParaRPr/>
          </a:p>
        </p:txBody>
      </p:sp>
      <p:sp>
        <p:nvSpPr>
          <p:cNvPr id="326" name="Introduction statement lorem smet in alerno repre erit inaet voluptate"/>
          <p:cNvSpPr>
            <a:spLocks noGrp="1"/>
          </p:cNvSpPr>
          <p:nvPr>
            <p:ph type="body" sz="quarter" idx="14"/>
          </p:nvPr>
        </p:nvSpPr>
        <p:spPr>
          <a:xfrm>
            <a:off x="3328353" y="2598873"/>
            <a:ext cx="5535294" cy="1329595"/>
          </a:xfrm>
          <a:prstGeom prst="rect">
            <a:avLst/>
          </a:prstGeom>
        </p:spPr>
        <p:txBody>
          <a:bodyPr lIns="0" tIns="0" rIns="0" bIns="0">
            <a:spAutoFit/>
          </a:bodyPr>
          <a:lstStyle>
            <a:lvl1pPr marL="0" indent="0" algn="ctr" defTabSz="411480">
              <a:lnSpc>
                <a:spcPct val="80000"/>
              </a:lnSpc>
              <a:spcBef>
                <a:spcPts val="0"/>
              </a:spcBef>
              <a:buSzTx/>
              <a:buNone/>
              <a:defRPr sz="3600">
                <a:solidFill>
                  <a:schemeClr val="accent1">
                    <a:hueOff val="-11708571"/>
                    <a:satOff val="-92105"/>
                    <a:lumOff val="44705"/>
                  </a:schemeClr>
                </a:solidFill>
                <a:latin typeface="Quarto Bold"/>
                <a:ea typeface="Quarto Bold"/>
                <a:cs typeface="Quarto Bold"/>
                <a:sym typeface="Quarto Bold"/>
              </a:defRPr>
            </a:lvl1pPr>
          </a:lstStyle>
          <a:p>
            <a:pPr>
              <a:defRPr>
                <a:solidFill>
                  <a:srgbClr val="424242"/>
                </a:solidFill>
              </a:defRPr>
            </a:pPr>
            <a:r>
              <a:rPr>
                <a:solidFill>
                  <a:schemeClr val="accent1">
                    <a:hueOff val="-11708571"/>
                    <a:satOff val="-92105"/>
                    <a:lumOff val="44705"/>
                  </a:schemeClr>
                </a:solidFill>
              </a:rPr>
              <a:t>Introduction statement lorem smet in alerno repre erit inaet voluptate</a:t>
            </a:r>
          </a:p>
        </p:txBody>
      </p:sp>
      <p:sp>
        <p:nvSpPr>
          <p:cNvPr id="327" name="SECTION"/>
          <p:cNvSpPr>
            <a:spLocks noGrp="1"/>
          </p:cNvSpPr>
          <p:nvPr>
            <p:ph type="body" sz="quarter" idx="15"/>
          </p:nvPr>
        </p:nvSpPr>
        <p:spPr>
          <a:xfrm>
            <a:off x="4454510" y="1489175"/>
            <a:ext cx="3282982" cy="153888"/>
          </a:xfrm>
          <a:prstGeom prst="rect">
            <a:avLst/>
          </a:prstGeom>
        </p:spPr>
        <p:txBody>
          <a:bodyPr lIns="0" tIns="0" rIns="0" bIns="0" anchor="t">
            <a:spAutoFit/>
          </a:bodyPr>
          <a:lstStyle>
            <a:lvl1pPr marL="0" indent="0" algn="ctr" defTabSz="411480">
              <a:spcBef>
                <a:spcPts val="0"/>
              </a:spcBef>
              <a:buSzTx/>
              <a:buNone/>
              <a:defRPr sz="1000" cap="all" spc="100">
                <a:solidFill>
                  <a:schemeClr val="accent1">
                    <a:hueOff val="-11708571"/>
                    <a:satOff val="-92105"/>
                    <a:lumOff val="44705"/>
                  </a:schemeClr>
                </a:solidFill>
                <a:latin typeface="BentonSansF Medium"/>
                <a:ea typeface="BentonSansF Medium"/>
                <a:cs typeface="BentonSansF Medium"/>
                <a:sym typeface="BentonSansF Medium"/>
              </a:defRPr>
            </a:lvl1pPr>
          </a:lstStyle>
          <a:p>
            <a:pPr>
              <a:defRPr>
                <a:solidFill>
                  <a:srgbClr val="000000"/>
                </a:solidFill>
              </a:defRPr>
            </a:pPr>
            <a:r>
              <a:rPr>
                <a:solidFill>
                  <a:schemeClr val="accent1">
                    <a:hueOff val="-11708571"/>
                    <a:satOff val="-92105"/>
                    <a:lumOff val="44705"/>
                  </a:schemeClr>
                </a:solidFill>
              </a:rPr>
              <a:t>SECTION</a:t>
            </a:r>
          </a:p>
        </p:txBody>
      </p:sp>
      <p:sp>
        <p:nvSpPr>
          <p:cNvPr id="328" name="Text"/>
          <p:cNvSpPr txBox="1">
            <a:spLocks noGrp="1"/>
          </p:cNvSpPr>
          <p:nvPr>
            <p:ph type="body" sz="quarter" idx="16"/>
          </p:nvPr>
        </p:nvSpPr>
        <p:spPr>
          <a:xfrm>
            <a:off x="11725211" y="6548755"/>
            <a:ext cx="65" cy="92333"/>
          </a:xfrm>
          <a:prstGeom prst="rect">
            <a:avLst/>
          </a:prstGeom>
        </p:spPr>
        <p:txBody>
          <a:bodyPr wrap="none" lIns="0" tIns="0" rIns="0" bIns="0" anchor="t">
            <a:spAutoFit/>
          </a:bodyPr>
          <a:lstStyle>
            <a:lvl1pPr marL="0" indent="0" algn="r">
              <a:spcBef>
                <a:spcPts val="0"/>
              </a:spcBef>
              <a:buSzTx/>
              <a:buNone/>
              <a:defRPr sz="600" cap="all">
                <a:solidFill>
                  <a:schemeClr val="accent1">
                    <a:hueOff val="-11708571"/>
                    <a:satOff val="-92105"/>
                    <a:lumOff val="44705"/>
                  </a:schemeClr>
                </a:solidFill>
                <a:latin typeface="BentonSansF Medium"/>
                <a:ea typeface="BentonSansF Medium"/>
                <a:cs typeface="BentonSansF Medium"/>
                <a:sym typeface="BentonSansF Medium"/>
              </a:defRPr>
            </a:lvl1pPr>
          </a:lstStyle>
          <a:p>
            <a:pPr>
              <a:defRPr>
                <a:solidFill>
                  <a:srgbClr val="A6AAA9"/>
                </a:solidFill>
              </a:defRPr>
            </a:pPr>
            <a:fld id="{86CB4B4D-7CA3-9044-876B-883B54F8677D}" type="slidenum">
              <a:rPr>
                <a:solidFill>
                  <a:schemeClr val="accent1">
                    <a:hueOff val="-11708571"/>
                    <a:satOff val="-92105"/>
                    <a:lumOff val="44705"/>
                  </a:schemeClr>
                </a:solidFill>
              </a:rPr>
              <a:t>​</a:t>
            </a:fld>
            <a:endParaRPr>
              <a:solidFill>
                <a:schemeClr val="accent1">
                  <a:hueOff val="-11708571"/>
                  <a:satOff val="-92105"/>
                  <a:lumOff val="44705"/>
                </a:schemeClr>
              </a:solidFill>
            </a:endParaRPr>
          </a:p>
        </p:txBody>
      </p:sp>
      <p:sp>
        <p:nvSpPr>
          <p:cNvPr id="329" name="primary footer"/>
          <p:cNvSpPr>
            <a:spLocks noGrp="1"/>
          </p:cNvSpPr>
          <p:nvPr>
            <p:ph type="body" sz="quarter" idx="17"/>
          </p:nvPr>
        </p:nvSpPr>
        <p:spPr>
          <a:xfrm>
            <a:off x="10002627" y="6548755"/>
            <a:ext cx="798617" cy="92333"/>
          </a:xfrm>
          <a:prstGeom prst="rect">
            <a:avLst/>
          </a:prstGeom>
        </p:spPr>
        <p:txBody>
          <a:bodyPr wrap="none" lIns="0" tIns="0" rIns="0" bIns="0" anchor="t">
            <a:spAutoFit/>
          </a:bodyPr>
          <a:lstStyle>
            <a:lvl1pPr marL="0" indent="0" defTabSz="457200">
              <a:spcBef>
                <a:spcPts val="0"/>
              </a:spcBef>
              <a:buSzTx/>
              <a:buNone/>
              <a:defRPr sz="600" cap="all" spc="60">
                <a:solidFill>
                  <a:srgbClr val="A6AAA9"/>
                </a:solidFill>
                <a:uFill>
                  <a:solidFill>
                    <a:srgbClr val="919191"/>
                  </a:solidFill>
                </a:uFill>
                <a:latin typeface="BentonSansF Medium"/>
                <a:ea typeface="BentonSansF Medium"/>
                <a:cs typeface="BentonSansF Medium"/>
                <a:sym typeface="BentonSansF Medium"/>
              </a:defRPr>
            </a:lvl1pPr>
          </a:lstStyle>
          <a:p>
            <a:pPr defTabSz="914400">
              <a:defRPr>
                <a:solidFill>
                  <a:srgbClr val="A6AAA9"/>
                </a:solidFill>
              </a:defRPr>
            </a:pPr>
            <a:r>
              <a:rPr>
                <a:solidFill>
                  <a:schemeClr val="accent1">
                    <a:hueOff val="-11708571"/>
                    <a:satOff val="-92105"/>
                    <a:lumOff val="44705"/>
                  </a:schemeClr>
                </a:solidFill>
              </a:rPr>
              <a:t>primary footer</a:t>
            </a:r>
          </a:p>
        </p:txBody>
      </p:sp>
      <p:sp>
        <p:nvSpPr>
          <p:cNvPr id="330" name="secondary footer"/>
          <p:cNvSpPr>
            <a:spLocks noGrp="1"/>
          </p:cNvSpPr>
          <p:nvPr>
            <p:ph type="body" sz="quarter" idx="18"/>
          </p:nvPr>
        </p:nvSpPr>
        <p:spPr>
          <a:xfrm>
            <a:off x="8701617" y="6548755"/>
            <a:ext cx="951864" cy="92333"/>
          </a:xfrm>
          <a:prstGeom prst="rect">
            <a:avLst/>
          </a:prstGeom>
        </p:spPr>
        <p:txBody>
          <a:bodyPr wrap="none" lIns="0" tIns="0" rIns="0" bIns="0" anchor="t">
            <a:spAutoFit/>
          </a:bodyPr>
          <a:lstStyle>
            <a:lvl1pPr marL="0" indent="0" defTabSz="457200">
              <a:spcBef>
                <a:spcPts val="0"/>
              </a:spcBef>
              <a:buSzTx/>
              <a:buNone/>
              <a:defRPr sz="600" cap="all" spc="60">
                <a:solidFill>
                  <a:srgbClr val="A6AAA9"/>
                </a:solidFill>
                <a:uFill>
                  <a:solidFill>
                    <a:srgbClr val="919191"/>
                  </a:solidFill>
                </a:uFill>
                <a:latin typeface="BentonSansF Medium"/>
                <a:ea typeface="BentonSansF Medium"/>
                <a:cs typeface="BentonSansF Medium"/>
                <a:sym typeface="BentonSansF Medium"/>
              </a:defRPr>
            </a:lvl1pPr>
          </a:lstStyle>
          <a:p>
            <a:pPr defTabSz="914400">
              <a:defRPr>
                <a:solidFill>
                  <a:srgbClr val="A6AAA9"/>
                </a:solidFill>
              </a:defRPr>
            </a:pPr>
            <a:r>
              <a:rPr>
                <a:solidFill>
                  <a:schemeClr val="accent1">
                    <a:hueOff val="-11708571"/>
                    <a:satOff val="-92105"/>
                    <a:lumOff val="44705"/>
                  </a:schemeClr>
                </a:solidFill>
              </a:rPr>
              <a:t>secondary footer</a:t>
            </a:r>
          </a:p>
        </p:txBody>
      </p:sp>
      <p:sp>
        <p:nvSpPr>
          <p:cNvPr id="331" name="Slide Number"/>
          <p:cNvSpPr txBox="1">
            <a:spLocks noGrp="1"/>
          </p:cNvSpPr>
          <p:nvPr>
            <p:ph type="sldNum" sz="quarter" idx="2"/>
          </p:nvPr>
        </p:nvSpPr>
        <p:spPr>
          <a:xfrm>
            <a:off x="8736225" y="6180921"/>
            <a:ext cx="279881" cy="350861"/>
          </a:xfrm>
          <a:prstGeom prst="rect">
            <a:avLst/>
          </a:prstGeom>
        </p:spPr>
        <p:txBody>
          <a:bodyPr lIns="45718" tIns="45718" rIns="45718" bIns="45718" anchor="ctr"/>
          <a:lstStyle>
            <a:lvl1pPr algn="l" defTabSz="411480">
              <a:lnSpc>
                <a:spcPct val="140000"/>
              </a:lnSpc>
              <a:defRPr sz="1200">
                <a:solidFill>
                  <a:srgbClr val="000000"/>
                </a:solidFill>
                <a:latin typeface="+mn-lt"/>
                <a:ea typeface="+mn-ea"/>
                <a:cs typeface="+mn-cs"/>
                <a:sym typeface="BentonSansF"/>
              </a:defRPr>
            </a:lvl1pPr>
          </a:lstStyle>
          <a:p>
            <a:fld id="{86CB4B4D-7CA3-9044-876B-883B54F8677D}" type="slidenum">
              <a:rPr/>
              <a:pPr/>
              <a:t>‹#›</a:t>
            </a:fld>
            <a:endParaRPr/>
          </a:p>
        </p:txBody>
      </p:sp>
    </p:spTree>
    <p:extLst>
      <p:ext uri="{BB962C8B-B14F-4D97-AF65-F5344CB8AC3E}">
        <p14:creationId xmlns:p14="http://schemas.microsoft.com/office/powerpoint/2010/main" val="1468305140"/>
      </p:ext>
    </p:extLst>
  </p:cSld>
  <p:clrMapOvr>
    <a:masterClrMapping/>
  </p:clrMapOvr>
  <p:transition spd="med"/>
</p:sldLayout>
</file>

<file path=ppt/slideLayouts/slideLayout68.xml><?xml version="1.0" encoding="utf-8"?>
<p:sldLayout xmlns:a="http://schemas.openxmlformats.org/drawingml/2006/main" xmlns:r="http://schemas.openxmlformats.org/officeDocument/2006/relationships" xmlns:p="http://schemas.openxmlformats.org/presentationml/2006/main" type="tx">
  <p:cSld name="Intro v.3">
    <p:spTree>
      <p:nvGrpSpPr>
        <p:cNvPr id="1" name=""/>
        <p:cNvGrpSpPr/>
        <p:nvPr/>
      </p:nvGrpSpPr>
      <p:grpSpPr>
        <a:xfrm>
          <a:off x="0" y="0"/>
          <a:ext cx="0" cy="0"/>
          <a:chOff x="0" y="0"/>
          <a:chExt cx="0" cy="0"/>
        </a:xfrm>
      </p:grpSpPr>
      <p:sp>
        <p:nvSpPr>
          <p:cNvPr id="338" name="image8.png"/>
          <p:cNvSpPr>
            <a:spLocks noGrp="1"/>
          </p:cNvSpPr>
          <p:nvPr>
            <p:ph type="pic" idx="13"/>
          </p:nvPr>
        </p:nvSpPr>
        <p:spPr>
          <a:xfrm>
            <a:off x="0" y="0"/>
            <a:ext cx="12192000" cy="6858000"/>
          </a:xfrm>
          <a:prstGeom prst="rect">
            <a:avLst/>
          </a:prstGeom>
        </p:spPr>
        <p:txBody>
          <a:bodyPr lIns="91439" tIns="45719" rIns="91439" bIns="45719" anchor="t">
            <a:noAutofit/>
          </a:bodyPr>
          <a:lstStyle/>
          <a:p>
            <a:endParaRPr/>
          </a:p>
        </p:txBody>
      </p:sp>
      <p:pic>
        <p:nvPicPr>
          <p:cNvPr id="339" name="image4.png" descr="image4.png"/>
          <p:cNvPicPr>
            <a:picLocks noChangeAspect="1"/>
          </p:cNvPicPr>
          <p:nvPr/>
        </p:nvPicPr>
        <p:blipFill>
          <a:blip r:embed="rId2"/>
          <a:stretch>
            <a:fillRect/>
          </a:stretch>
        </p:blipFill>
        <p:spPr>
          <a:xfrm>
            <a:off x="442384" y="6414569"/>
            <a:ext cx="443423" cy="443432"/>
          </a:xfrm>
          <a:prstGeom prst="rect">
            <a:avLst/>
          </a:prstGeom>
          <a:ln w="12700">
            <a:miter lim="400000"/>
          </a:ln>
        </p:spPr>
      </p:pic>
      <p:sp>
        <p:nvSpPr>
          <p:cNvPr id="340" name="Rectangle"/>
          <p:cNvSpPr>
            <a:spLocks noGrp="1"/>
          </p:cNvSpPr>
          <p:nvPr>
            <p:ph type="body" idx="14"/>
          </p:nvPr>
        </p:nvSpPr>
        <p:spPr>
          <a:xfrm>
            <a:off x="1386039" y="2501900"/>
            <a:ext cx="9423097" cy="4356100"/>
          </a:xfrm>
          <a:prstGeom prst="rect">
            <a:avLst/>
          </a:prstGeom>
          <a:solidFill>
            <a:schemeClr val="accent1">
              <a:hueOff val="-11708571"/>
              <a:satOff val="-92105"/>
              <a:lumOff val="44705"/>
            </a:schemeClr>
          </a:solidFill>
        </p:spPr>
        <p:txBody>
          <a:bodyPr>
            <a:noAutofit/>
          </a:bodyPr>
          <a:lstStyle>
            <a:lvl1pPr marL="0" indent="0" defTabSz="411480">
              <a:lnSpc>
                <a:spcPct val="140000"/>
              </a:lnSpc>
              <a:spcBef>
                <a:spcPts val="0"/>
              </a:spcBef>
              <a:buSzTx/>
              <a:buNone/>
              <a:defRPr sz="2400">
                <a:latin typeface="+mn-lt"/>
                <a:ea typeface="+mn-ea"/>
                <a:cs typeface="+mn-cs"/>
                <a:sym typeface="BentonSansF"/>
              </a:defRPr>
            </a:lvl1pPr>
          </a:lstStyle>
          <a:p>
            <a:pPr marL="0" indent="0" defTabSz="822960">
              <a:lnSpc>
                <a:spcPct val="140000"/>
              </a:lnSpc>
              <a:spcBef>
                <a:spcPts val="0"/>
              </a:spcBef>
              <a:buSzTx/>
              <a:buNone/>
              <a:defRPr sz="2400">
                <a:latin typeface="+mn-lt"/>
                <a:ea typeface="+mn-ea"/>
                <a:cs typeface="+mn-cs"/>
                <a:sym typeface="BentonSansF"/>
              </a:defRPr>
            </a:pPr>
            <a:endParaRPr/>
          </a:p>
        </p:txBody>
      </p:sp>
      <p:sp>
        <p:nvSpPr>
          <p:cNvPr id="341" name="SECTION"/>
          <p:cNvSpPr>
            <a:spLocks noGrp="1"/>
          </p:cNvSpPr>
          <p:nvPr>
            <p:ph type="body" sz="quarter" idx="15"/>
          </p:nvPr>
        </p:nvSpPr>
        <p:spPr>
          <a:xfrm>
            <a:off x="4454510" y="3327919"/>
            <a:ext cx="3282982" cy="153888"/>
          </a:xfrm>
          <a:prstGeom prst="rect">
            <a:avLst/>
          </a:prstGeom>
        </p:spPr>
        <p:txBody>
          <a:bodyPr lIns="0" tIns="0" rIns="0" bIns="0" anchor="t">
            <a:spAutoFit/>
          </a:bodyPr>
          <a:lstStyle>
            <a:lvl1pPr marL="0" indent="0" algn="ctr" defTabSz="411480">
              <a:spcBef>
                <a:spcPts val="0"/>
              </a:spcBef>
              <a:buSzTx/>
              <a:buNone/>
              <a:defRPr sz="1000" cap="all" spc="100">
                <a:latin typeface="BentonSansF Medium"/>
                <a:ea typeface="BentonSansF Medium"/>
                <a:cs typeface="BentonSansF Medium"/>
                <a:sym typeface="BentonSansF Medium"/>
              </a:defRPr>
            </a:lvl1pPr>
          </a:lstStyle>
          <a:p>
            <a:r>
              <a:t>SECTION</a:t>
            </a:r>
          </a:p>
        </p:txBody>
      </p:sp>
      <p:sp>
        <p:nvSpPr>
          <p:cNvPr id="342" name="Line"/>
          <p:cNvSpPr>
            <a:spLocks noGrp="1"/>
          </p:cNvSpPr>
          <p:nvPr>
            <p:ph type="body" sz="quarter" idx="16"/>
          </p:nvPr>
        </p:nvSpPr>
        <p:spPr>
          <a:xfrm>
            <a:off x="5764988" y="6105424"/>
            <a:ext cx="662025" cy="1"/>
          </a:xfrm>
          <a:prstGeom prst="line">
            <a:avLst/>
          </a:prstGeom>
          <a:ln w="76200">
            <a:solidFill>
              <a:schemeClr val="accent4">
                <a:hueOff val="-1908433"/>
                <a:satOff val="-100000"/>
                <a:lumOff val="28823"/>
              </a:schemeClr>
            </a:solidFill>
          </a:ln>
        </p:spPr>
        <p:txBody>
          <a:bodyPr lIns="45718" tIns="45718" rIns="45718" bIns="45718" anchor="t">
            <a:noAutofit/>
          </a:bodyPr>
          <a:lstStyle>
            <a:lvl1pPr marL="0" indent="0" defTabSz="411480">
              <a:lnSpc>
                <a:spcPct val="140000"/>
              </a:lnSpc>
              <a:spcBef>
                <a:spcPts val="0"/>
              </a:spcBef>
              <a:buSzTx/>
              <a:buNone/>
              <a:defRPr sz="2400">
                <a:latin typeface="+mn-lt"/>
                <a:ea typeface="+mn-ea"/>
                <a:cs typeface="+mn-cs"/>
                <a:sym typeface="BentonSansF"/>
              </a:defRPr>
            </a:lvl1pPr>
          </a:lstStyle>
          <a:p>
            <a:pPr marL="0" indent="0" defTabSz="822960">
              <a:lnSpc>
                <a:spcPct val="140000"/>
              </a:lnSpc>
              <a:spcBef>
                <a:spcPts val="0"/>
              </a:spcBef>
              <a:buSzTx/>
              <a:buNone/>
              <a:defRPr sz="2400">
                <a:latin typeface="+mn-lt"/>
                <a:ea typeface="+mn-ea"/>
                <a:cs typeface="+mn-cs"/>
                <a:sym typeface="BentonSansF"/>
              </a:defRPr>
            </a:pPr>
            <a:endParaRPr/>
          </a:p>
        </p:txBody>
      </p:sp>
      <p:sp>
        <p:nvSpPr>
          <p:cNvPr id="343" name="Introduction statement"/>
          <p:cNvSpPr>
            <a:spLocks noGrp="1"/>
          </p:cNvSpPr>
          <p:nvPr>
            <p:ph type="body" sz="quarter" idx="17"/>
          </p:nvPr>
        </p:nvSpPr>
        <p:spPr>
          <a:xfrm>
            <a:off x="3496008" y="4075344"/>
            <a:ext cx="5212685" cy="369332"/>
          </a:xfrm>
          <a:prstGeom prst="rect">
            <a:avLst/>
          </a:prstGeom>
        </p:spPr>
        <p:txBody>
          <a:bodyPr lIns="0" tIns="0" rIns="0" bIns="0" anchor="t">
            <a:spAutoFit/>
          </a:bodyPr>
          <a:lstStyle>
            <a:lvl1pPr marL="0" marR="28575" indent="0" algn="ctr" defTabSz="641350">
              <a:lnSpc>
                <a:spcPct val="80000"/>
              </a:lnSpc>
              <a:spcBef>
                <a:spcPts val="0"/>
              </a:spcBef>
              <a:buSzTx/>
              <a:buNone/>
              <a:defRPr sz="3000" spc="30">
                <a:solidFill>
                  <a:srgbClr val="424242"/>
                </a:solidFill>
                <a:uFill>
                  <a:solidFill>
                    <a:srgbClr val="000000"/>
                  </a:solidFill>
                </a:uFill>
                <a:latin typeface="Quarto Bold"/>
                <a:ea typeface="Quarto Bold"/>
                <a:cs typeface="Quarto Bold"/>
                <a:sym typeface="Quarto Bold"/>
              </a:defRPr>
            </a:lvl1pPr>
          </a:lstStyle>
          <a:p>
            <a:r>
              <a:t>Introduction statement</a:t>
            </a:r>
          </a:p>
        </p:txBody>
      </p:sp>
      <p:sp>
        <p:nvSpPr>
          <p:cNvPr id="344" name="Description text dolor sit incididunt, consectetur adipisicing tempor, adipisicing tempor incididunt ut labore et dolore magna aliqua. Lorem ipsum dolor sit incididunt, consectetur adipisicing tempor."/>
          <p:cNvSpPr>
            <a:spLocks noGrp="1"/>
          </p:cNvSpPr>
          <p:nvPr>
            <p:ph type="body" sz="quarter" idx="18"/>
          </p:nvPr>
        </p:nvSpPr>
        <p:spPr>
          <a:xfrm>
            <a:off x="3489658" y="4876281"/>
            <a:ext cx="5212685" cy="775597"/>
          </a:xfrm>
          <a:prstGeom prst="rect">
            <a:avLst/>
          </a:prstGeom>
        </p:spPr>
        <p:txBody>
          <a:bodyPr lIns="0" tIns="0" rIns="0" bIns="0" anchor="t">
            <a:spAutoFit/>
          </a:bodyPr>
          <a:lstStyle>
            <a:lvl1pPr marL="0" indent="0" algn="ctr" defTabSz="411480">
              <a:lnSpc>
                <a:spcPct val="140000"/>
              </a:lnSpc>
              <a:spcBef>
                <a:spcPts val="0"/>
              </a:spcBef>
              <a:buSzTx/>
              <a:buNone/>
              <a:defRPr sz="1200">
                <a:latin typeface="+mn-lt"/>
                <a:ea typeface="+mn-ea"/>
                <a:cs typeface="+mn-cs"/>
                <a:sym typeface="BentonSansF"/>
              </a:defRPr>
            </a:lvl1pPr>
          </a:lstStyle>
          <a:p>
            <a:r>
              <a:t>Description text dolor sit incididunt, consectetur adipisicing tempor, adipisicing tempor incididunt ut labore et dolore magna aliqua. Lorem ipsum dolor sit incididunt, consectetur adipisicing tempor.</a:t>
            </a:r>
          </a:p>
        </p:txBody>
      </p:sp>
      <p:sp>
        <p:nvSpPr>
          <p:cNvPr id="345" name="Slide Number"/>
          <p:cNvSpPr txBox="1">
            <a:spLocks noGrp="1"/>
          </p:cNvSpPr>
          <p:nvPr>
            <p:ph type="sldNum" sz="quarter" idx="2"/>
          </p:nvPr>
        </p:nvSpPr>
        <p:spPr>
          <a:xfrm>
            <a:off x="8736225" y="6180921"/>
            <a:ext cx="279881" cy="350861"/>
          </a:xfrm>
          <a:prstGeom prst="rect">
            <a:avLst/>
          </a:prstGeom>
        </p:spPr>
        <p:txBody>
          <a:bodyPr lIns="45718" tIns="45718" rIns="45718" bIns="45718" anchor="ctr"/>
          <a:lstStyle>
            <a:lvl1pPr algn="l" defTabSz="411480">
              <a:lnSpc>
                <a:spcPct val="140000"/>
              </a:lnSpc>
              <a:defRPr sz="1200">
                <a:solidFill>
                  <a:srgbClr val="000000"/>
                </a:solidFill>
                <a:latin typeface="+mn-lt"/>
                <a:ea typeface="+mn-ea"/>
                <a:cs typeface="+mn-cs"/>
                <a:sym typeface="BentonSansF"/>
              </a:defRPr>
            </a:lvl1pPr>
          </a:lstStyle>
          <a:p>
            <a:fld id="{86CB4B4D-7CA3-9044-876B-883B54F8677D}" type="slidenum">
              <a:rPr/>
              <a:pPr/>
              <a:t>‹#›</a:t>
            </a:fld>
            <a:endParaRPr/>
          </a:p>
        </p:txBody>
      </p:sp>
    </p:spTree>
    <p:extLst>
      <p:ext uri="{BB962C8B-B14F-4D97-AF65-F5344CB8AC3E}">
        <p14:creationId xmlns:p14="http://schemas.microsoft.com/office/powerpoint/2010/main" val="3888664241"/>
      </p:ext>
    </p:extLst>
  </p:cSld>
  <p:clrMapOvr>
    <a:masterClrMapping/>
  </p:clrMapOvr>
  <p:transition spd="med"/>
</p:sldLayout>
</file>

<file path=ppt/slideLayouts/slideLayout69.xml><?xml version="1.0" encoding="utf-8"?>
<p:sldLayout xmlns:a="http://schemas.openxmlformats.org/drawingml/2006/main" xmlns:r="http://schemas.openxmlformats.org/officeDocument/2006/relationships" xmlns:p="http://schemas.openxmlformats.org/presentationml/2006/main" type="tx">
  <p:cSld name="1_Intro v.3">
    <p:bg>
      <p:bgPr>
        <a:solidFill>
          <a:srgbClr val="333333"/>
        </a:solidFill>
        <a:effectLst/>
      </p:bgPr>
    </p:bg>
    <p:spTree>
      <p:nvGrpSpPr>
        <p:cNvPr id="1" name=""/>
        <p:cNvGrpSpPr/>
        <p:nvPr/>
      </p:nvGrpSpPr>
      <p:grpSpPr>
        <a:xfrm>
          <a:off x="0" y="0"/>
          <a:ext cx="0" cy="0"/>
          <a:chOff x="0" y="0"/>
          <a:chExt cx="0" cy="0"/>
        </a:xfrm>
      </p:grpSpPr>
      <p:sp>
        <p:nvSpPr>
          <p:cNvPr id="352" name="Rectangle"/>
          <p:cNvSpPr>
            <a:spLocks noGrp="1"/>
          </p:cNvSpPr>
          <p:nvPr>
            <p:ph type="body" idx="13"/>
          </p:nvPr>
        </p:nvSpPr>
        <p:spPr>
          <a:xfrm>
            <a:off x="1386039" y="2501900"/>
            <a:ext cx="9423097" cy="4356100"/>
          </a:xfrm>
          <a:prstGeom prst="rect">
            <a:avLst/>
          </a:prstGeom>
          <a:solidFill>
            <a:schemeClr val="accent1">
              <a:hueOff val="-11708571"/>
              <a:satOff val="-92105"/>
              <a:lumOff val="44705"/>
            </a:schemeClr>
          </a:solidFill>
        </p:spPr>
        <p:txBody>
          <a:bodyPr>
            <a:noAutofit/>
          </a:bodyPr>
          <a:lstStyle>
            <a:lvl1pPr marL="0" indent="0" defTabSz="411480">
              <a:lnSpc>
                <a:spcPct val="140000"/>
              </a:lnSpc>
              <a:spcBef>
                <a:spcPts val="0"/>
              </a:spcBef>
              <a:buSzTx/>
              <a:buNone/>
              <a:defRPr sz="2400">
                <a:latin typeface="+mn-lt"/>
                <a:ea typeface="+mn-ea"/>
                <a:cs typeface="+mn-cs"/>
                <a:sym typeface="BentonSansF"/>
              </a:defRPr>
            </a:lvl1pPr>
          </a:lstStyle>
          <a:p>
            <a:pPr marL="0" indent="0" defTabSz="822960">
              <a:lnSpc>
                <a:spcPct val="140000"/>
              </a:lnSpc>
              <a:spcBef>
                <a:spcPts val="0"/>
              </a:spcBef>
              <a:buSzTx/>
              <a:buNone/>
              <a:defRPr sz="2400">
                <a:latin typeface="+mn-lt"/>
                <a:ea typeface="+mn-ea"/>
                <a:cs typeface="+mn-cs"/>
                <a:sym typeface="BentonSansF"/>
              </a:defRPr>
            </a:pPr>
            <a:endParaRPr/>
          </a:p>
        </p:txBody>
      </p:sp>
      <p:pic>
        <p:nvPicPr>
          <p:cNvPr id="353" name="image4.png" descr="image4.png"/>
          <p:cNvPicPr>
            <a:picLocks noChangeAspect="1"/>
          </p:cNvPicPr>
          <p:nvPr/>
        </p:nvPicPr>
        <p:blipFill>
          <a:blip r:embed="rId2"/>
          <a:stretch>
            <a:fillRect/>
          </a:stretch>
        </p:blipFill>
        <p:spPr>
          <a:xfrm>
            <a:off x="442384" y="6414569"/>
            <a:ext cx="443423" cy="443432"/>
          </a:xfrm>
          <a:prstGeom prst="rect">
            <a:avLst/>
          </a:prstGeom>
          <a:ln w="12700">
            <a:miter lim="400000"/>
          </a:ln>
        </p:spPr>
      </p:pic>
      <p:sp>
        <p:nvSpPr>
          <p:cNvPr id="354" name="SECTION"/>
          <p:cNvSpPr>
            <a:spLocks noGrp="1"/>
          </p:cNvSpPr>
          <p:nvPr>
            <p:ph type="body" sz="quarter" idx="14"/>
          </p:nvPr>
        </p:nvSpPr>
        <p:spPr>
          <a:xfrm>
            <a:off x="4454510" y="1044035"/>
            <a:ext cx="3282982" cy="153888"/>
          </a:xfrm>
          <a:prstGeom prst="rect">
            <a:avLst/>
          </a:prstGeom>
        </p:spPr>
        <p:txBody>
          <a:bodyPr lIns="0" tIns="0" rIns="0" bIns="0" anchor="t">
            <a:spAutoFit/>
          </a:bodyPr>
          <a:lstStyle>
            <a:lvl1pPr marL="0" indent="0" algn="ctr" defTabSz="411480">
              <a:spcBef>
                <a:spcPts val="0"/>
              </a:spcBef>
              <a:buSzTx/>
              <a:buNone/>
              <a:defRPr sz="1000" cap="all" spc="100">
                <a:solidFill>
                  <a:schemeClr val="accent1">
                    <a:hueOff val="-11708571"/>
                    <a:satOff val="-92105"/>
                    <a:lumOff val="44705"/>
                  </a:schemeClr>
                </a:solidFill>
                <a:latin typeface="BentonSansF Medium"/>
                <a:ea typeface="BentonSansF Medium"/>
                <a:cs typeface="BentonSansF Medium"/>
                <a:sym typeface="BentonSansF Medium"/>
              </a:defRPr>
            </a:lvl1pPr>
          </a:lstStyle>
          <a:p>
            <a:pPr>
              <a:defRPr>
                <a:solidFill>
                  <a:srgbClr val="000000"/>
                </a:solidFill>
              </a:defRPr>
            </a:pPr>
            <a:r>
              <a:rPr>
                <a:solidFill>
                  <a:schemeClr val="accent1">
                    <a:hueOff val="-11708571"/>
                    <a:satOff val="-92105"/>
                    <a:lumOff val="44705"/>
                  </a:schemeClr>
                </a:solidFill>
              </a:rPr>
              <a:t>SECTION</a:t>
            </a:r>
          </a:p>
        </p:txBody>
      </p:sp>
      <p:sp>
        <p:nvSpPr>
          <p:cNvPr id="355" name="Line"/>
          <p:cNvSpPr>
            <a:spLocks noGrp="1"/>
          </p:cNvSpPr>
          <p:nvPr>
            <p:ph type="body" sz="quarter" idx="15"/>
          </p:nvPr>
        </p:nvSpPr>
        <p:spPr>
          <a:xfrm>
            <a:off x="5764988" y="6105424"/>
            <a:ext cx="662025" cy="1"/>
          </a:xfrm>
          <a:prstGeom prst="line">
            <a:avLst/>
          </a:prstGeom>
          <a:ln w="76200">
            <a:solidFill>
              <a:schemeClr val="accent4">
                <a:hueOff val="-1908433"/>
                <a:satOff val="-100000"/>
                <a:lumOff val="28823"/>
              </a:schemeClr>
            </a:solidFill>
          </a:ln>
        </p:spPr>
        <p:txBody>
          <a:bodyPr lIns="45718" tIns="45718" rIns="45718" bIns="45718" anchor="t">
            <a:noAutofit/>
          </a:bodyPr>
          <a:lstStyle>
            <a:lvl1pPr marL="0" indent="0">
              <a:lnSpc>
                <a:spcPct val="140000"/>
              </a:lnSpc>
              <a:spcBef>
                <a:spcPts val="1000"/>
              </a:spcBef>
              <a:buSzTx/>
              <a:buNone/>
              <a:defRPr sz="3000">
                <a:latin typeface="+mn-lt"/>
                <a:ea typeface="+mn-ea"/>
                <a:cs typeface="+mn-cs"/>
                <a:sym typeface="BentonSansF"/>
              </a:defRPr>
            </a:lvl1pPr>
          </a:lstStyle>
          <a:p>
            <a:pPr marL="0" indent="0">
              <a:lnSpc>
                <a:spcPct val="140000"/>
              </a:lnSpc>
              <a:spcBef>
                <a:spcPts val="2000"/>
              </a:spcBef>
              <a:buSzTx/>
              <a:buNone/>
              <a:defRPr sz="3000">
                <a:latin typeface="+mn-lt"/>
                <a:ea typeface="+mn-ea"/>
                <a:cs typeface="+mn-cs"/>
                <a:sym typeface="BentonSansF"/>
              </a:defRPr>
            </a:pPr>
            <a:endParaRPr/>
          </a:p>
        </p:txBody>
      </p:sp>
      <p:sp>
        <p:nvSpPr>
          <p:cNvPr id="356" name="Description text dolor sit incididunt, consectetur adipisicing tempor, adipisicing tempor incididunt ut labore et dolore magna aliqua. Lorem ipsum dolor sit incididunt, consectetur adipisicing tempor."/>
          <p:cNvSpPr>
            <a:spLocks noGrp="1"/>
          </p:cNvSpPr>
          <p:nvPr>
            <p:ph type="body" sz="quarter" idx="16"/>
          </p:nvPr>
        </p:nvSpPr>
        <p:spPr>
          <a:xfrm>
            <a:off x="3489658" y="4876281"/>
            <a:ext cx="5212685" cy="775597"/>
          </a:xfrm>
          <a:prstGeom prst="rect">
            <a:avLst/>
          </a:prstGeom>
        </p:spPr>
        <p:txBody>
          <a:bodyPr lIns="0" tIns="0" rIns="0" bIns="0" anchor="t">
            <a:spAutoFit/>
          </a:bodyPr>
          <a:lstStyle>
            <a:lvl1pPr marL="0" indent="0" algn="ctr" defTabSz="411480">
              <a:lnSpc>
                <a:spcPct val="140000"/>
              </a:lnSpc>
              <a:spcBef>
                <a:spcPts val="0"/>
              </a:spcBef>
              <a:buSzTx/>
              <a:buNone/>
              <a:defRPr sz="1200">
                <a:latin typeface="+mn-lt"/>
                <a:ea typeface="+mn-ea"/>
                <a:cs typeface="+mn-cs"/>
                <a:sym typeface="BentonSansF"/>
              </a:defRPr>
            </a:lvl1pPr>
          </a:lstStyle>
          <a:p>
            <a:r>
              <a:t>Description text dolor sit incididunt, consectetur adipisicing tempor, adipisicing tempor incididunt ut labore et dolore magna aliqua. Lorem ipsum dolor sit incididunt, consectetur adipisicing tempor.</a:t>
            </a:r>
          </a:p>
        </p:txBody>
      </p:sp>
      <p:sp>
        <p:nvSpPr>
          <p:cNvPr id="357" name="Image"/>
          <p:cNvSpPr>
            <a:spLocks noGrp="1"/>
          </p:cNvSpPr>
          <p:nvPr>
            <p:ph type="pic" sz="quarter" idx="17"/>
          </p:nvPr>
        </p:nvSpPr>
        <p:spPr>
          <a:xfrm>
            <a:off x="3946524" y="1316744"/>
            <a:ext cx="4298892" cy="2418138"/>
          </a:xfrm>
          <a:prstGeom prst="rect">
            <a:avLst/>
          </a:prstGeom>
        </p:spPr>
        <p:txBody>
          <a:bodyPr lIns="91439" tIns="45719" rIns="91439" bIns="45719" anchor="t">
            <a:noAutofit/>
          </a:bodyPr>
          <a:lstStyle/>
          <a:p>
            <a:endParaRPr/>
          </a:p>
        </p:txBody>
      </p:sp>
      <p:sp>
        <p:nvSpPr>
          <p:cNvPr id="358" name="Introduction statement"/>
          <p:cNvSpPr>
            <a:spLocks noGrp="1"/>
          </p:cNvSpPr>
          <p:nvPr>
            <p:ph type="body" sz="quarter" idx="18"/>
          </p:nvPr>
        </p:nvSpPr>
        <p:spPr>
          <a:xfrm>
            <a:off x="3496008" y="4075344"/>
            <a:ext cx="5212685" cy="369332"/>
          </a:xfrm>
          <a:prstGeom prst="rect">
            <a:avLst/>
          </a:prstGeom>
        </p:spPr>
        <p:txBody>
          <a:bodyPr lIns="0" tIns="0" rIns="0" bIns="0" anchor="t">
            <a:spAutoFit/>
          </a:bodyPr>
          <a:lstStyle>
            <a:lvl1pPr marL="0" marR="28575" indent="0" algn="ctr" defTabSz="641350">
              <a:lnSpc>
                <a:spcPct val="80000"/>
              </a:lnSpc>
              <a:spcBef>
                <a:spcPts val="0"/>
              </a:spcBef>
              <a:buSzTx/>
              <a:buNone/>
              <a:defRPr sz="3000" spc="30">
                <a:solidFill>
                  <a:srgbClr val="424242"/>
                </a:solidFill>
                <a:uFill>
                  <a:solidFill>
                    <a:srgbClr val="000000"/>
                  </a:solidFill>
                </a:uFill>
                <a:latin typeface="Quarto Bold"/>
                <a:ea typeface="Quarto Bold"/>
                <a:cs typeface="Quarto Bold"/>
                <a:sym typeface="Quarto Bold"/>
              </a:defRPr>
            </a:lvl1pPr>
          </a:lstStyle>
          <a:p>
            <a:r>
              <a:t>Introduction statement</a:t>
            </a:r>
          </a:p>
        </p:txBody>
      </p:sp>
      <p:sp>
        <p:nvSpPr>
          <p:cNvPr id="359" name="Slide Number"/>
          <p:cNvSpPr txBox="1">
            <a:spLocks noGrp="1"/>
          </p:cNvSpPr>
          <p:nvPr>
            <p:ph type="sldNum" sz="quarter" idx="2"/>
          </p:nvPr>
        </p:nvSpPr>
        <p:spPr>
          <a:xfrm>
            <a:off x="8736225" y="6180921"/>
            <a:ext cx="279881" cy="350861"/>
          </a:xfrm>
          <a:prstGeom prst="rect">
            <a:avLst/>
          </a:prstGeom>
        </p:spPr>
        <p:txBody>
          <a:bodyPr lIns="45718" tIns="45718" rIns="45718" bIns="45718" anchor="ctr"/>
          <a:lstStyle>
            <a:lvl1pPr algn="l" defTabSz="411480">
              <a:lnSpc>
                <a:spcPct val="140000"/>
              </a:lnSpc>
              <a:defRPr sz="1200">
                <a:solidFill>
                  <a:srgbClr val="000000"/>
                </a:solidFill>
                <a:latin typeface="+mn-lt"/>
                <a:ea typeface="+mn-ea"/>
                <a:cs typeface="+mn-cs"/>
                <a:sym typeface="BentonSansF"/>
              </a:defRPr>
            </a:lvl1pPr>
          </a:lstStyle>
          <a:p>
            <a:fld id="{86CB4B4D-7CA3-9044-876B-883B54F8677D}" type="slidenum">
              <a:rPr/>
              <a:pPr/>
              <a:t>‹#›</a:t>
            </a:fld>
            <a:endParaRPr/>
          </a:p>
        </p:txBody>
      </p:sp>
    </p:spTree>
    <p:extLst>
      <p:ext uri="{BB962C8B-B14F-4D97-AF65-F5344CB8AC3E}">
        <p14:creationId xmlns:p14="http://schemas.microsoft.com/office/powerpoint/2010/main" val="1419543703"/>
      </p:ext>
    </p:extLst>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4EE61236-7CA7-4C6C-BE92-2B940BAE46C2}"/>
              </a:ext>
            </a:extLst>
          </p:cNvPr>
          <p:cNvSpPr>
            <a:spLocks noGrp="1"/>
          </p:cNvSpPr>
          <p:nvPr>
            <p:ph type="dt" sz="half" idx="10"/>
          </p:nvPr>
        </p:nvSpPr>
        <p:spPr/>
        <p:txBody>
          <a:bodyPr/>
          <a:lstStyle/>
          <a:p>
            <a:fld id="{B0003074-17DF-48F3-B434-2AAE27494FC6}" type="datetimeFigureOut">
              <a:rPr lang="en-US" smtClean="0">
                <a:solidFill>
                  <a:prstClr val="black">
                    <a:tint val="75000"/>
                  </a:prstClr>
                </a:solidFill>
              </a:rPr>
              <a:pPr/>
              <a:t>12/29/2021</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xmlns="" id="{A0969DB2-535B-4F82-AB9D-8DA0AF5019D9}"/>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xmlns="" id="{84F23E7C-1FF2-4177-BD5A-733B6835856B}"/>
              </a:ext>
            </a:extLst>
          </p:cNvPr>
          <p:cNvSpPr>
            <a:spLocks noGrp="1"/>
          </p:cNvSpPr>
          <p:nvPr>
            <p:ph type="sldNum" sz="quarter" idx="12"/>
          </p:nvPr>
        </p:nvSpPr>
        <p:spPr/>
        <p:txBody>
          <a:bodyPr/>
          <a:lstStyle/>
          <a:p>
            <a:fld id="{E738C1E2-9C1D-48DD-B7CF-D09FD2C604F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9785697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x">
  <p:cSld name="Table of contents">
    <p:spTree>
      <p:nvGrpSpPr>
        <p:cNvPr id="1" name=""/>
        <p:cNvGrpSpPr/>
        <p:nvPr/>
      </p:nvGrpSpPr>
      <p:grpSpPr>
        <a:xfrm>
          <a:off x="0" y="0"/>
          <a:ext cx="0" cy="0"/>
          <a:chOff x="0" y="0"/>
          <a:chExt cx="0" cy="0"/>
        </a:xfrm>
      </p:grpSpPr>
      <p:pic>
        <p:nvPicPr>
          <p:cNvPr id="381" name="image4.png" descr="image4.png"/>
          <p:cNvPicPr>
            <a:picLocks noChangeAspect="1"/>
          </p:cNvPicPr>
          <p:nvPr/>
        </p:nvPicPr>
        <p:blipFill>
          <a:blip r:embed="rId2"/>
          <a:stretch>
            <a:fillRect/>
          </a:stretch>
        </p:blipFill>
        <p:spPr>
          <a:xfrm>
            <a:off x="442384" y="6414569"/>
            <a:ext cx="443423" cy="443432"/>
          </a:xfrm>
          <a:prstGeom prst="rect">
            <a:avLst/>
          </a:prstGeom>
          <a:ln w="12700">
            <a:miter lim="400000"/>
          </a:ln>
        </p:spPr>
      </p:pic>
      <p:sp>
        <p:nvSpPr>
          <p:cNvPr id="382" name="/02"/>
          <p:cNvSpPr>
            <a:spLocks noGrp="1"/>
          </p:cNvSpPr>
          <p:nvPr>
            <p:ph type="body" sz="quarter" idx="13"/>
          </p:nvPr>
        </p:nvSpPr>
        <p:spPr>
          <a:xfrm>
            <a:off x="5924112" y="2025142"/>
            <a:ext cx="1339865" cy="443198"/>
          </a:xfrm>
          <a:prstGeom prst="rect">
            <a:avLst/>
          </a:prstGeom>
        </p:spPr>
        <p:txBody>
          <a:bodyPr lIns="0" tIns="0" rIns="0" bIns="0" anchor="t">
            <a:spAutoFit/>
          </a:bodyPr>
          <a:lstStyle>
            <a:lvl1pPr marL="0" indent="0" defTabSz="641350">
              <a:lnSpc>
                <a:spcPct val="80000"/>
              </a:lnSpc>
              <a:spcBef>
                <a:spcPts val="0"/>
              </a:spcBef>
              <a:buSzTx/>
              <a:buNone/>
              <a:defRPr sz="3600" spc="36">
                <a:solidFill>
                  <a:srgbClr val="424242"/>
                </a:solidFill>
                <a:uFill>
                  <a:solidFill>
                    <a:srgbClr val="000000"/>
                  </a:solidFill>
                </a:uFill>
                <a:latin typeface="Quarto Bold"/>
                <a:ea typeface="Quarto Bold"/>
                <a:cs typeface="Quarto Bold"/>
                <a:sym typeface="Quarto Bold"/>
              </a:defRPr>
            </a:lvl1pPr>
          </a:lstStyle>
          <a:p>
            <a:r>
              <a:t>/02</a:t>
            </a:r>
          </a:p>
        </p:txBody>
      </p:sp>
      <p:sp>
        <p:nvSpPr>
          <p:cNvPr id="383" name="/01"/>
          <p:cNvSpPr>
            <a:spLocks noGrp="1"/>
          </p:cNvSpPr>
          <p:nvPr>
            <p:ph type="body" sz="quarter" idx="14"/>
          </p:nvPr>
        </p:nvSpPr>
        <p:spPr>
          <a:xfrm>
            <a:off x="710278" y="2025142"/>
            <a:ext cx="1339864" cy="443198"/>
          </a:xfrm>
          <a:prstGeom prst="rect">
            <a:avLst/>
          </a:prstGeom>
        </p:spPr>
        <p:txBody>
          <a:bodyPr lIns="0" tIns="0" rIns="0" bIns="0" anchor="t">
            <a:spAutoFit/>
          </a:bodyPr>
          <a:lstStyle>
            <a:lvl1pPr marL="0" indent="0" defTabSz="641350">
              <a:lnSpc>
                <a:spcPct val="80000"/>
              </a:lnSpc>
              <a:spcBef>
                <a:spcPts val="0"/>
              </a:spcBef>
              <a:buSzTx/>
              <a:buNone/>
              <a:defRPr sz="3600" spc="36">
                <a:solidFill>
                  <a:srgbClr val="424242"/>
                </a:solidFill>
                <a:uFill>
                  <a:solidFill>
                    <a:srgbClr val="000000"/>
                  </a:solidFill>
                </a:uFill>
                <a:latin typeface="Quarto Bold"/>
                <a:ea typeface="Quarto Bold"/>
                <a:cs typeface="Quarto Bold"/>
                <a:sym typeface="Quarto Bold"/>
              </a:defRPr>
            </a:lvl1pPr>
          </a:lstStyle>
          <a:p>
            <a:r>
              <a:t>/01</a:t>
            </a:r>
          </a:p>
        </p:txBody>
      </p:sp>
      <p:sp>
        <p:nvSpPr>
          <p:cNvPr id="384" name="primary footer"/>
          <p:cNvSpPr>
            <a:spLocks noGrp="1"/>
          </p:cNvSpPr>
          <p:nvPr>
            <p:ph type="body" sz="quarter" idx="15"/>
          </p:nvPr>
        </p:nvSpPr>
        <p:spPr>
          <a:xfrm>
            <a:off x="10002627" y="6548755"/>
            <a:ext cx="798617" cy="92333"/>
          </a:xfrm>
          <a:prstGeom prst="rect">
            <a:avLst/>
          </a:prstGeom>
        </p:spPr>
        <p:txBody>
          <a:bodyPr wrap="none" lIns="0" tIns="0" rIns="0" bIns="0" anchor="t">
            <a:spAutoFit/>
          </a:bodyPr>
          <a:lstStyle>
            <a:lvl1pPr marL="0" indent="0" defTabSz="457200">
              <a:spcBef>
                <a:spcPts val="0"/>
              </a:spcBef>
              <a:buSzTx/>
              <a:buNone/>
              <a:defRPr sz="600" cap="all" spc="60">
                <a:solidFill>
                  <a:srgbClr val="A6AAA9"/>
                </a:solidFill>
                <a:uFill>
                  <a:solidFill>
                    <a:srgbClr val="919191"/>
                  </a:solidFill>
                </a:uFill>
                <a:latin typeface="BentonSansF Medium"/>
                <a:ea typeface="BentonSansF Medium"/>
                <a:cs typeface="BentonSansF Medium"/>
                <a:sym typeface="BentonSansF Medium"/>
              </a:defRPr>
            </a:lvl1pPr>
          </a:lstStyle>
          <a:p>
            <a:pPr defTabSz="914400"/>
            <a:r>
              <a:t>primary footer</a:t>
            </a:r>
          </a:p>
        </p:txBody>
      </p:sp>
      <p:sp>
        <p:nvSpPr>
          <p:cNvPr id="385" name="secondary footer"/>
          <p:cNvSpPr>
            <a:spLocks noGrp="1"/>
          </p:cNvSpPr>
          <p:nvPr>
            <p:ph type="body" sz="quarter" idx="16"/>
          </p:nvPr>
        </p:nvSpPr>
        <p:spPr>
          <a:xfrm>
            <a:off x="8701617" y="6548755"/>
            <a:ext cx="951864" cy="92333"/>
          </a:xfrm>
          <a:prstGeom prst="rect">
            <a:avLst/>
          </a:prstGeom>
        </p:spPr>
        <p:txBody>
          <a:bodyPr wrap="none" lIns="0" tIns="0" rIns="0" bIns="0" anchor="t">
            <a:spAutoFit/>
          </a:bodyPr>
          <a:lstStyle>
            <a:lvl1pPr marL="0" indent="0" defTabSz="457200">
              <a:spcBef>
                <a:spcPts val="0"/>
              </a:spcBef>
              <a:buSzTx/>
              <a:buNone/>
              <a:defRPr sz="600" cap="all" spc="60">
                <a:solidFill>
                  <a:srgbClr val="A6AAA9"/>
                </a:solidFill>
                <a:uFill>
                  <a:solidFill>
                    <a:srgbClr val="919191"/>
                  </a:solidFill>
                </a:uFill>
                <a:latin typeface="BentonSansF Medium"/>
                <a:ea typeface="BentonSansF Medium"/>
                <a:cs typeface="BentonSansF Medium"/>
                <a:sym typeface="BentonSansF Medium"/>
              </a:defRPr>
            </a:lvl1pPr>
          </a:lstStyle>
          <a:p>
            <a:pPr defTabSz="914400"/>
            <a:r>
              <a:t>secondary footer</a:t>
            </a:r>
          </a:p>
        </p:txBody>
      </p:sp>
      <p:sp>
        <p:nvSpPr>
          <p:cNvPr id="386" name="Text"/>
          <p:cNvSpPr txBox="1">
            <a:spLocks noGrp="1"/>
          </p:cNvSpPr>
          <p:nvPr>
            <p:ph type="body" sz="quarter" idx="17"/>
          </p:nvPr>
        </p:nvSpPr>
        <p:spPr>
          <a:xfrm>
            <a:off x="11630698" y="6548755"/>
            <a:ext cx="94578" cy="92333"/>
          </a:xfrm>
          <a:prstGeom prst="rect">
            <a:avLst/>
          </a:prstGeom>
        </p:spPr>
        <p:txBody>
          <a:bodyPr wrap="none" lIns="0" tIns="0" rIns="0" bIns="0" anchor="t">
            <a:spAutoFit/>
          </a:bodyPr>
          <a:lstStyle>
            <a:lvl1pPr marL="0" indent="0" algn="r">
              <a:spcBef>
                <a:spcPts val="0"/>
              </a:spcBef>
              <a:buSzTx/>
              <a:buNone/>
              <a:defRPr sz="600" cap="all">
                <a:solidFill>
                  <a:srgbClr val="A6AAA9"/>
                </a:solidFill>
                <a:latin typeface="BentonSansF Medium"/>
                <a:ea typeface="BentonSansF Medium"/>
                <a:cs typeface="BentonSansF Medium"/>
                <a:sym typeface="BentonSansF Medium"/>
              </a:defRPr>
            </a:lvl1pPr>
          </a:lstStyle>
          <a:p>
            <a:fld id="{86CB4B4D-7CA3-9044-876B-883B54F8677D}" type="slidenum">
              <a:t>‹#›</a:t>
            </a:fld>
            <a:endParaRPr/>
          </a:p>
        </p:txBody>
      </p:sp>
      <p:sp>
        <p:nvSpPr>
          <p:cNvPr id="387" name="section heading…"/>
          <p:cNvSpPr>
            <a:spLocks noGrp="1"/>
          </p:cNvSpPr>
          <p:nvPr>
            <p:ph type="body" sz="quarter" idx="18"/>
          </p:nvPr>
        </p:nvSpPr>
        <p:spPr>
          <a:xfrm>
            <a:off x="6956275" y="2366942"/>
            <a:ext cx="1520641" cy="11387733"/>
          </a:xfrm>
          <a:prstGeom prst="rect">
            <a:avLst/>
          </a:prstGeom>
        </p:spPr>
        <p:txBody>
          <a:bodyPr lIns="0" tIns="0" rIns="0" bIns="0" anchor="t">
            <a:spAutoFit/>
          </a:bodyPr>
          <a:lstStyle>
            <a:lvl1pPr marL="0" indent="0" defTabSz="411480">
              <a:lnSpc>
                <a:spcPct val="370000"/>
              </a:lnSpc>
              <a:spcBef>
                <a:spcPts val="0"/>
              </a:spcBef>
              <a:buSzTx/>
              <a:buNone/>
              <a:defRPr sz="2000" cap="all" spc="199">
                <a:latin typeface="BentonSansF Medium"/>
                <a:sym typeface="BentonSansF Medium"/>
              </a:defRPr>
            </a:lvl1pPr>
          </a:lstStyle>
          <a:p>
            <a:pPr marL="0" indent="0" defTabSz="822960">
              <a:lnSpc>
                <a:spcPct val="370000"/>
              </a:lnSpc>
              <a:spcBef>
                <a:spcPts val="0"/>
              </a:spcBef>
              <a:buSzTx/>
              <a:buNone/>
              <a:defRPr sz="2000" cap="all" spc="199">
                <a:latin typeface="BentonSansF Medium"/>
                <a:ea typeface="BentonSansF Medium"/>
                <a:cs typeface="BentonSansF Medium"/>
                <a:sym typeface="BentonSansF Medium"/>
              </a:defRPr>
            </a:pPr>
            <a:r>
              <a:t>section heading</a:t>
            </a:r>
          </a:p>
          <a:p>
            <a:pPr marL="0" indent="0" defTabSz="822960">
              <a:lnSpc>
                <a:spcPct val="370000"/>
              </a:lnSpc>
              <a:spcBef>
                <a:spcPts val="0"/>
              </a:spcBef>
              <a:buSzTx/>
              <a:buNone/>
              <a:defRPr sz="2000" cap="all" spc="199">
                <a:latin typeface="BentonSansF Medium"/>
                <a:ea typeface="BentonSansF Medium"/>
                <a:cs typeface="BentonSansF Medium"/>
                <a:sym typeface="BentonSansF Medium"/>
              </a:defRPr>
            </a:pPr>
            <a:r>
              <a:t>section heading</a:t>
            </a:r>
          </a:p>
          <a:p>
            <a:pPr marL="0" indent="0" defTabSz="822960">
              <a:lnSpc>
                <a:spcPct val="370000"/>
              </a:lnSpc>
              <a:spcBef>
                <a:spcPts val="0"/>
              </a:spcBef>
              <a:buSzTx/>
              <a:buNone/>
              <a:defRPr sz="2000" cap="all" spc="199">
                <a:latin typeface="BentonSansF Medium"/>
                <a:ea typeface="BentonSansF Medium"/>
                <a:cs typeface="BentonSansF Medium"/>
                <a:sym typeface="BentonSansF Medium"/>
              </a:defRPr>
            </a:pPr>
            <a:r>
              <a:t>section heading</a:t>
            </a:r>
          </a:p>
          <a:p>
            <a:pPr marL="0" indent="0" defTabSz="822960">
              <a:lnSpc>
                <a:spcPct val="370000"/>
              </a:lnSpc>
              <a:spcBef>
                <a:spcPts val="0"/>
              </a:spcBef>
              <a:buSzTx/>
              <a:buNone/>
              <a:defRPr sz="2000" cap="all" spc="199">
                <a:latin typeface="BentonSansF Medium"/>
                <a:ea typeface="BentonSansF Medium"/>
                <a:cs typeface="BentonSansF Medium"/>
                <a:sym typeface="BentonSansF Medium"/>
              </a:defRPr>
            </a:pPr>
            <a:r>
              <a:t>section heading</a:t>
            </a:r>
          </a:p>
          <a:p>
            <a:pPr marL="0" indent="0" defTabSz="822960">
              <a:lnSpc>
                <a:spcPct val="370000"/>
              </a:lnSpc>
              <a:spcBef>
                <a:spcPts val="0"/>
              </a:spcBef>
              <a:buSzTx/>
              <a:buNone/>
              <a:defRPr sz="2000" cap="all" spc="199">
                <a:latin typeface="BentonSansF Medium"/>
                <a:ea typeface="BentonSansF Medium"/>
                <a:cs typeface="BentonSansF Medium"/>
                <a:sym typeface="BentonSansF Medium"/>
              </a:defRPr>
            </a:pPr>
            <a:r>
              <a:t>section heading</a:t>
            </a:r>
          </a:p>
        </p:txBody>
      </p:sp>
      <p:sp>
        <p:nvSpPr>
          <p:cNvPr id="388" name="Description text…"/>
          <p:cNvSpPr>
            <a:spLocks noGrp="1"/>
          </p:cNvSpPr>
          <p:nvPr>
            <p:ph type="body" sz="quarter" idx="19"/>
          </p:nvPr>
        </p:nvSpPr>
        <p:spPr>
          <a:xfrm>
            <a:off x="8703733" y="2348839"/>
            <a:ext cx="2116636" cy="4653582"/>
          </a:xfrm>
          <a:prstGeom prst="rect">
            <a:avLst/>
          </a:prstGeom>
        </p:spPr>
        <p:txBody>
          <a:bodyPr lIns="0" tIns="0" rIns="0" bIns="0" anchor="t">
            <a:spAutoFit/>
          </a:bodyPr>
          <a:lstStyle>
            <a:lvl1pPr marL="0" indent="0" defTabSz="411480">
              <a:lnSpc>
                <a:spcPct val="140000"/>
              </a:lnSpc>
              <a:spcBef>
                <a:spcPts val="0"/>
              </a:spcBef>
              <a:buSzTx/>
              <a:buNone/>
              <a:defRPr sz="2400">
                <a:latin typeface="+mn-lt"/>
                <a:ea typeface="+mn-ea"/>
                <a:cs typeface="+mn-cs"/>
                <a:sym typeface="BentonSansF"/>
              </a:defRPr>
            </a:lvl1pPr>
          </a:lstStyle>
          <a:p>
            <a:pPr marL="0" indent="0" defTabSz="822960">
              <a:lnSpc>
                <a:spcPct val="140000"/>
              </a:lnSpc>
              <a:spcBef>
                <a:spcPts val="0"/>
              </a:spcBef>
              <a:buSzTx/>
              <a:buNone/>
              <a:defRPr sz="2400">
                <a:latin typeface="+mn-lt"/>
                <a:ea typeface="+mn-ea"/>
                <a:cs typeface="+mn-cs"/>
                <a:sym typeface="BentonSansF"/>
              </a:defRPr>
            </a:pPr>
            <a:r>
              <a:t>Description text</a:t>
            </a:r>
          </a:p>
          <a:p>
            <a:pPr marL="0" indent="0" defTabSz="822960">
              <a:lnSpc>
                <a:spcPct val="140000"/>
              </a:lnSpc>
              <a:spcBef>
                <a:spcPts val="0"/>
              </a:spcBef>
              <a:buSzTx/>
              <a:buNone/>
              <a:defRPr sz="2400">
                <a:latin typeface="+mn-lt"/>
                <a:ea typeface="+mn-ea"/>
                <a:cs typeface="+mn-cs"/>
                <a:sym typeface="BentonSansF"/>
              </a:defRPr>
            </a:pPr>
            <a:endParaRPr/>
          </a:p>
          <a:p>
            <a:pPr marL="0" indent="0" defTabSz="822960">
              <a:lnSpc>
                <a:spcPct val="140000"/>
              </a:lnSpc>
              <a:spcBef>
                <a:spcPts val="0"/>
              </a:spcBef>
              <a:buSzTx/>
              <a:buNone/>
              <a:defRPr sz="2400">
                <a:latin typeface="+mn-lt"/>
                <a:ea typeface="+mn-ea"/>
                <a:cs typeface="+mn-cs"/>
                <a:sym typeface="BentonSansF"/>
              </a:defRPr>
            </a:pPr>
            <a:r>
              <a:t>Description text</a:t>
            </a:r>
          </a:p>
          <a:p>
            <a:pPr marL="0" indent="0" defTabSz="822960">
              <a:lnSpc>
                <a:spcPct val="140000"/>
              </a:lnSpc>
              <a:spcBef>
                <a:spcPts val="0"/>
              </a:spcBef>
              <a:buSzTx/>
              <a:buNone/>
              <a:defRPr sz="2400">
                <a:latin typeface="+mn-lt"/>
                <a:ea typeface="+mn-ea"/>
                <a:cs typeface="+mn-cs"/>
                <a:sym typeface="BentonSansF"/>
              </a:defRPr>
            </a:pPr>
            <a:endParaRPr/>
          </a:p>
          <a:p>
            <a:pPr marL="0" indent="0" defTabSz="822960">
              <a:lnSpc>
                <a:spcPct val="140000"/>
              </a:lnSpc>
              <a:spcBef>
                <a:spcPts val="0"/>
              </a:spcBef>
              <a:buSzTx/>
              <a:buNone/>
              <a:defRPr sz="2400">
                <a:latin typeface="+mn-lt"/>
                <a:ea typeface="+mn-ea"/>
                <a:cs typeface="+mn-cs"/>
                <a:sym typeface="BentonSansF"/>
              </a:defRPr>
            </a:pPr>
            <a:r>
              <a:t>Description text</a:t>
            </a:r>
          </a:p>
          <a:p>
            <a:pPr marL="0" indent="0" defTabSz="822960">
              <a:lnSpc>
                <a:spcPct val="140000"/>
              </a:lnSpc>
              <a:spcBef>
                <a:spcPts val="0"/>
              </a:spcBef>
              <a:buSzTx/>
              <a:buNone/>
              <a:defRPr sz="2400">
                <a:latin typeface="+mn-lt"/>
                <a:ea typeface="+mn-ea"/>
                <a:cs typeface="+mn-cs"/>
                <a:sym typeface="BentonSansF"/>
              </a:defRPr>
            </a:pPr>
            <a:endParaRPr/>
          </a:p>
          <a:p>
            <a:pPr marL="0" indent="0" defTabSz="822960">
              <a:lnSpc>
                <a:spcPct val="140000"/>
              </a:lnSpc>
              <a:spcBef>
                <a:spcPts val="0"/>
              </a:spcBef>
              <a:buSzTx/>
              <a:buNone/>
              <a:defRPr sz="2400">
                <a:latin typeface="+mn-lt"/>
                <a:ea typeface="+mn-ea"/>
                <a:cs typeface="+mn-cs"/>
                <a:sym typeface="BentonSansF"/>
              </a:defRPr>
            </a:pPr>
            <a:r>
              <a:t>Description text</a:t>
            </a:r>
          </a:p>
          <a:p>
            <a:pPr marL="0" indent="0" defTabSz="822960">
              <a:lnSpc>
                <a:spcPct val="140000"/>
              </a:lnSpc>
              <a:spcBef>
                <a:spcPts val="0"/>
              </a:spcBef>
              <a:buSzTx/>
              <a:buNone/>
              <a:defRPr sz="2400">
                <a:latin typeface="+mn-lt"/>
                <a:ea typeface="+mn-ea"/>
                <a:cs typeface="+mn-cs"/>
                <a:sym typeface="BentonSansF"/>
              </a:defRPr>
            </a:pPr>
            <a:endParaRPr/>
          </a:p>
          <a:p>
            <a:pPr marL="0" indent="0" defTabSz="822960">
              <a:lnSpc>
                <a:spcPct val="140000"/>
              </a:lnSpc>
              <a:spcBef>
                <a:spcPts val="0"/>
              </a:spcBef>
              <a:buSzTx/>
              <a:buNone/>
              <a:defRPr sz="2400">
                <a:latin typeface="+mn-lt"/>
                <a:ea typeface="+mn-ea"/>
                <a:cs typeface="+mn-cs"/>
                <a:sym typeface="BentonSansF"/>
              </a:defRPr>
            </a:pPr>
            <a:r>
              <a:t>Description text</a:t>
            </a:r>
          </a:p>
        </p:txBody>
      </p:sp>
      <p:sp>
        <p:nvSpPr>
          <p:cNvPr id="389" name="section heading…"/>
          <p:cNvSpPr>
            <a:spLocks noGrp="1"/>
          </p:cNvSpPr>
          <p:nvPr>
            <p:ph type="body" sz="quarter" idx="20"/>
          </p:nvPr>
        </p:nvSpPr>
        <p:spPr>
          <a:xfrm>
            <a:off x="1736312" y="2366942"/>
            <a:ext cx="1520641" cy="11387733"/>
          </a:xfrm>
          <a:prstGeom prst="rect">
            <a:avLst/>
          </a:prstGeom>
        </p:spPr>
        <p:txBody>
          <a:bodyPr lIns="0" tIns="0" rIns="0" bIns="0" anchor="t">
            <a:spAutoFit/>
          </a:bodyPr>
          <a:lstStyle>
            <a:lvl1pPr marL="0" indent="0" defTabSz="411480">
              <a:lnSpc>
                <a:spcPct val="370000"/>
              </a:lnSpc>
              <a:spcBef>
                <a:spcPts val="0"/>
              </a:spcBef>
              <a:buSzTx/>
              <a:buNone/>
              <a:defRPr sz="2000" cap="all" spc="199">
                <a:latin typeface="BentonSansF Medium"/>
                <a:sym typeface="BentonSansF Medium"/>
              </a:defRPr>
            </a:lvl1pPr>
          </a:lstStyle>
          <a:p>
            <a:pPr marL="0" indent="0" defTabSz="822960">
              <a:lnSpc>
                <a:spcPct val="370000"/>
              </a:lnSpc>
              <a:spcBef>
                <a:spcPts val="0"/>
              </a:spcBef>
              <a:buSzTx/>
              <a:buNone/>
              <a:defRPr sz="2000" cap="all" spc="199">
                <a:latin typeface="BentonSansF Medium"/>
                <a:ea typeface="BentonSansF Medium"/>
                <a:cs typeface="BentonSansF Medium"/>
                <a:sym typeface="BentonSansF Medium"/>
              </a:defRPr>
            </a:pPr>
            <a:r>
              <a:t>section heading</a:t>
            </a:r>
          </a:p>
          <a:p>
            <a:pPr marL="0" indent="0" defTabSz="822960">
              <a:lnSpc>
                <a:spcPct val="370000"/>
              </a:lnSpc>
              <a:spcBef>
                <a:spcPts val="0"/>
              </a:spcBef>
              <a:buSzTx/>
              <a:buNone/>
              <a:defRPr sz="2000" cap="all" spc="199">
                <a:latin typeface="BentonSansF Medium"/>
                <a:ea typeface="BentonSansF Medium"/>
                <a:cs typeface="BentonSansF Medium"/>
                <a:sym typeface="BentonSansF Medium"/>
              </a:defRPr>
            </a:pPr>
            <a:r>
              <a:t>section heading</a:t>
            </a:r>
          </a:p>
          <a:p>
            <a:pPr marL="0" indent="0" defTabSz="822960">
              <a:lnSpc>
                <a:spcPct val="370000"/>
              </a:lnSpc>
              <a:spcBef>
                <a:spcPts val="0"/>
              </a:spcBef>
              <a:buSzTx/>
              <a:buNone/>
              <a:defRPr sz="2000" cap="all" spc="199">
                <a:latin typeface="BentonSansF Medium"/>
                <a:ea typeface="BentonSansF Medium"/>
                <a:cs typeface="BentonSansF Medium"/>
                <a:sym typeface="BentonSansF Medium"/>
              </a:defRPr>
            </a:pPr>
            <a:r>
              <a:t>section heading</a:t>
            </a:r>
          </a:p>
          <a:p>
            <a:pPr marL="0" indent="0" defTabSz="822960">
              <a:lnSpc>
                <a:spcPct val="370000"/>
              </a:lnSpc>
              <a:spcBef>
                <a:spcPts val="0"/>
              </a:spcBef>
              <a:buSzTx/>
              <a:buNone/>
              <a:defRPr sz="2000" cap="all" spc="199">
                <a:latin typeface="BentonSansF Medium"/>
                <a:ea typeface="BentonSansF Medium"/>
                <a:cs typeface="BentonSansF Medium"/>
                <a:sym typeface="BentonSansF Medium"/>
              </a:defRPr>
            </a:pPr>
            <a:r>
              <a:t>section heading</a:t>
            </a:r>
          </a:p>
          <a:p>
            <a:pPr marL="0" indent="0" defTabSz="822960">
              <a:lnSpc>
                <a:spcPct val="370000"/>
              </a:lnSpc>
              <a:spcBef>
                <a:spcPts val="0"/>
              </a:spcBef>
              <a:buSzTx/>
              <a:buNone/>
              <a:defRPr sz="2000" cap="all" spc="199">
                <a:latin typeface="BentonSansF Medium"/>
                <a:ea typeface="BentonSansF Medium"/>
                <a:cs typeface="BentonSansF Medium"/>
                <a:sym typeface="BentonSansF Medium"/>
              </a:defRPr>
            </a:pPr>
            <a:r>
              <a:t>section heading</a:t>
            </a:r>
          </a:p>
        </p:txBody>
      </p:sp>
      <p:sp>
        <p:nvSpPr>
          <p:cNvPr id="390" name="Description text…"/>
          <p:cNvSpPr>
            <a:spLocks noGrp="1"/>
          </p:cNvSpPr>
          <p:nvPr>
            <p:ph type="body" sz="quarter" idx="21"/>
          </p:nvPr>
        </p:nvSpPr>
        <p:spPr>
          <a:xfrm>
            <a:off x="3490121" y="2348839"/>
            <a:ext cx="2166694" cy="4653582"/>
          </a:xfrm>
          <a:prstGeom prst="rect">
            <a:avLst/>
          </a:prstGeom>
        </p:spPr>
        <p:txBody>
          <a:bodyPr lIns="0" tIns="0" rIns="0" bIns="0" anchor="t">
            <a:spAutoFit/>
          </a:bodyPr>
          <a:lstStyle>
            <a:lvl1pPr marL="0" indent="0" defTabSz="411480">
              <a:lnSpc>
                <a:spcPct val="140000"/>
              </a:lnSpc>
              <a:spcBef>
                <a:spcPts val="0"/>
              </a:spcBef>
              <a:buSzTx/>
              <a:buNone/>
              <a:defRPr sz="2400">
                <a:latin typeface="+mn-lt"/>
                <a:ea typeface="+mn-ea"/>
                <a:cs typeface="+mn-cs"/>
                <a:sym typeface="BentonSansF"/>
              </a:defRPr>
            </a:lvl1pPr>
          </a:lstStyle>
          <a:p>
            <a:pPr marL="0" indent="0" defTabSz="822960">
              <a:lnSpc>
                <a:spcPct val="140000"/>
              </a:lnSpc>
              <a:spcBef>
                <a:spcPts val="0"/>
              </a:spcBef>
              <a:buSzTx/>
              <a:buNone/>
              <a:defRPr sz="2400">
                <a:latin typeface="+mn-lt"/>
                <a:ea typeface="+mn-ea"/>
                <a:cs typeface="+mn-cs"/>
                <a:sym typeface="BentonSansF"/>
              </a:defRPr>
            </a:pPr>
            <a:r>
              <a:t>Description text</a:t>
            </a:r>
          </a:p>
          <a:p>
            <a:pPr marL="0" indent="0" defTabSz="822960">
              <a:lnSpc>
                <a:spcPct val="140000"/>
              </a:lnSpc>
              <a:spcBef>
                <a:spcPts val="0"/>
              </a:spcBef>
              <a:buSzTx/>
              <a:buNone/>
              <a:defRPr sz="2400">
                <a:latin typeface="+mn-lt"/>
                <a:ea typeface="+mn-ea"/>
                <a:cs typeface="+mn-cs"/>
                <a:sym typeface="BentonSansF"/>
              </a:defRPr>
            </a:pPr>
            <a:endParaRPr/>
          </a:p>
          <a:p>
            <a:pPr marL="0" indent="0" defTabSz="822960">
              <a:lnSpc>
                <a:spcPct val="140000"/>
              </a:lnSpc>
              <a:spcBef>
                <a:spcPts val="0"/>
              </a:spcBef>
              <a:buSzTx/>
              <a:buNone/>
              <a:defRPr sz="2400">
                <a:latin typeface="+mn-lt"/>
                <a:ea typeface="+mn-ea"/>
                <a:cs typeface="+mn-cs"/>
                <a:sym typeface="BentonSansF"/>
              </a:defRPr>
            </a:pPr>
            <a:r>
              <a:t>Description text</a:t>
            </a:r>
          </a:p>
          <a:p>
            <a:pPr marL="0" indent="0" defTabSz="822960">
              <a:lnSpc>
                <a:spcPct val="140000"/>
              </a:lnSpc>
              <a:spcBef>
                <a:spcPts val="0"/>
              </a:spcBef>
              <a:buSzTx/>
              <a:buNone/>
              <a:defRPr sz="2400">
                <a:latin typeface="+mn-lt"/>
                <a:ea typeface="+mn-ea"/>
                <a:cs typeface="+mn-cs"/>
                <a:sym typeface="BentonSansF"/>
              </a:defRPr>
            </a:pPr>
            <a:endParaRPr/>
          </a:p>
          <a:p>
            <a:pPr marL="0" indent="0" defTabSz="822960">
              <a:lnSpc>
                <a:spcPct val="140000"/>
              </a:lnSpc>
              <a:spcBef>
                <a:spcPts val="0"/>
              </a:spcBef>
              <a:buSzTx/>
              <a:buNone/>
              <a:defRPr sz="2400">
                <a:latin typeface="+mn-lt"/>
                <a:ea typeface="+mn-ea"/>
                <a:cs typeface="+mn-cs"/>
                <a:sym typeface="BentonSansF"/>
              </a:defRPr>
            </a:pPr>
            <a:r>
              <a:t>Description text</a:t>
            </a:r>
          </a:p>
          <a:p>
            <a:pPr marL="0" indent="0" defTabSz="822960">
              <a:lnSpc>
                <a:spcPct val="140000"/>
              </a:lnSpc>
              <a:spcBef>
                <a:spcPts val="0"/>
              </a:spcBef>
              <a:buSzTx/>
              <a:buNone/>
              <a:defRPr sz="2400">
                <a:latin typeface="+mn-lt"/>
                <a:ea typeface="+mn-ea"/>
                <a:cs typeface="+mn-cs"/>
                <a:sym typeface="BentonSansF"/>
              </a:defRPr>
            </a:pPr>
            <a:endParaRPr/>
          </a:p>
          <a:p>
            <a:pPr marL="0" indent="0" defTabSz="822960">
              <a:lnSpc>
                <a:spcPct val="140000"/>
              </a:lnSpc>
              <a:spcBef>
                <a:spcPts val="0"/>
              </a:spcBef>
              <a:buSzTx/>
              <a:buNone/>
              <a:defRPr sz="2400">
                <a:latin typeface="+mn-lt"/>
                <a:ea typeface="+mn-ea"/>
                <a:cs typeface="+mn-cs"/>
                <a:sym typeface="BentonSansF"/>
              </a:defRPr>
            </a:pPr>
            <a:r>
              <a:t>Description text</a:t>
            </a:r>
          </a:p>
          <a:p>
            <a:pPr marL="0" indent="0" defTabSz="822960">
              <a:lnSpc>
                <a:spcPct val="140000"/>
              </a:lnSpc>
              <a:spcBef>
                <a:spcPts val="0"/>
              </a:spcBef>
              <a:buSzTx/>
              <a:buNone/>
              <a:defRPr sz="2400">
                <a:latin typeface="+mn-lt"/>
                <a:ea typeface="+mn-ea"/>
                <a:cs typeface="+mn-cs"/>
                <a:sym typeface="BentonSansF"/>
              </a:defRPr>
            </a:pPr>
            <a:endParaRPr/>
          </a:p>
          <a:p>
            <a:pPr marL="0" indent="0" defTabSz="822960">
              <a:lnSpc>
                <a:spcPct val="140000"/>
              </a:lnSpc>
              <a:spcBef>
                <a:spcPts val="0"/>
              </a:spcBef>
              <a:buSzTx/>
              <a:buNone/>
              <a:defRPr sz="2400">
                <a:latin typeface="+mn-lt"/>
                <a:ea typeface="+mn-ea"/>
                <a:cs typeface="+mn-cs"/>
                <a:sym typeface="BentonSansF"/>
              </a:defRPr>
            </a:pPr>
            <a:r>
              <a:t>Description text</a:t>
            </a:r>
          </a:p>
        </p:txBody>
      </p:sp>
      <p:sp>
        <p:nvSpPr>
          <p:cNvPr id="391" name="SECTION"/>
          <p:cNvSpPr>
            <a:spLocks noGrp="1"/>
          </p:cNvSpPr>
          <p:nvPr>
            <p:ph type="body" sz="quarter" idx="22"/>
          </p:nvPr>
        </p:nvSpPr>
        <p:spPr>
          <a:xfrm>
            <a:off x="884402" y="662082"/>
            <a:ext cx="3250388" cy="153888"/>
          </a:xfrm>
          <a:prstGeom prst="rect">
            <a:avLst/>
          </a:prstGeom>
        </p:spPr>
        <p:txBody>
          <a:bodyPr lIns="0" tIns="0" rIns="0" bIns="0" anchor="t">
            <a:spAutoFit/>
          </a:bodyPr>
          <a:lstStyle>
            <a:lvl1pPr marL="0" indent="0" defTabSz="411480">
              <a:spcBef>
                <a:spcPts val="0"/>
              </a:spcBef>
              <a:buSzTx/>
              <a:buNone/>
              <a:defRPr sz="1000" cap="all" spc="100">
                <a:latin typeface="BentonSansF Medium"/>
                <a:ea typeface="BentonSansF Medium"/>
                <a:cs typeface="BentonSansF Medium"/>
                <a:sym typeface="BentonSansF Medium"/>
              </a:defRPr>
            </a:lvl1pPr>
          </a:lstStyle>
          <a:p>
            <a:r>
              <a:t>SECTION</a:t>
            </a:r>
          </a:p>
        </p:txBody>
      </p:sp>
      <p:sp>
        <p:nvSpPr>
          <p:cNvPr id="392" name="Slide Number"/>
          <p:cNvSpPr txBox="1">
            <a:spLocks noGrp="1"/>
          </p:cNvSpPr>
          <p:nvPr>
            <p:ph type="sldNum" sz="quarter" idx="2"/>
          </p:nvPr>
        </p:nvSpPr>
        <p:spPr>
          <a:xfrm>
            <a:off x="8549319" y="6264020"/>
            <a:ext cx="186907" cy="184662"/>
          </a:xfrm>
          <a:prstGeom prst="rect">
            <a:avLst/>
          </a:prstGeom>
        </p:spPr>
        <p:txBody>
          <a:bodyPr lIns="45718" tIns="45718" rIns="45718" bIns="45718" anchor="ctr"/>
          <a:lstStyle>
            <a:lvl1pPr defTabSz="914216">
              <a:defRPr sz="600">
                <a:solidFill>
                  <a:srgbClr val="7F7F7F"/>
                </a:solidFill>
                <a:latin typeface="+mn-lt"/>
                <a:ea typeface="+mn-ea"/>
                <a:cs typeface="+mn-cs"/>
                <a:sym typeface="BentonSansF"/>
              </a:defRPr>
            </a:lvl1pPr>
          </a:lstStyle>
          <a:p>
            <a:fld id="{86CB4B4D-7CA3-9044-876B-883B54F8677D}" type="slidenum">
              <a:rPr/>
              <a:pPr/>
              <a:t>‹#›</a:t>
            </a:fld>
            <a:endParaRPr/>
          </a:p>
        </p:txBody>
      </p:sp>
    </p:spTree>
    <p:extLst>
      <p:ext uri="{BB962C8B-B14F-4D97-AF65-F5344CB8AC3E}">
        <p14:creationId xmlns:p14="http://schemas.microsoft.com/office/powerpoint/2010/main" val="868786037"/>
      </p:ext>
    </p:extLst>
  </p:cSld>
  <p:clrMapOvr>
    <a:masterClrMapping/>
  </p:clrMapOvr>
  <p:transition spd="med"/>
</p:sldLayout>
</file>

<file path=ppt/slideLayouts/slideLayout71.xml><?xml version="1.0" encoding="utf-8"?>
<p:sldLayout xmlns:a="http://schemas.openxmlformats.org/drawingml/2006/main" xmlns:r="http://schemas.openxmlformats.org/officeDocument/2006/relationships" xmlns:p="http://schemas.openxmlformats.org/presentationml/2006/main" type="tx">
  <p:cSld name="1_Table of contents">
    <p:spTree>
      <p:nvGrpSpPr>
        <p:cNvPr id="1" name=""/>
        <p:cNvGrpSpPr/>
        <p:nvPr/>
      </p:nvGrpSpPr>
      <p:grpSpPr>
        <a:xfrm>
          <a:off x="0" y="0"/>
          <a:ext cx="0" cy="0"/>
          <a:chOff x="0" y="0"/>
          <a:chExt cx="0" cy="0"/>
        </a:xfrm>
      </p:grpSpPr>
      <p:pic>
        <p:nvPicPr>
          <p:cNvPr id="399" name="image4.png" descr="image4.png"/>
          <p:cNvPicPr>
            <a:picLocks noChangeAspect="1"/>
          </p:cNvPicPr>
          <p:nvPr/>
        </p:nvPicPr>
        <p:blipFill>
          <a:blip r:embed="rId2"/>
          <a:stretch>
            <a:fillRect/>
          </a:stretch>
        </p:blipFill>
        <p:spPr>
          <a:xfrm>
            <a:off x="442384" y="6414569"/>
            <a:ext cx="443423" cy="443432"/>
          </a:xfrm>
          <a:prstGeom prst="rect">
            <a:avLst/>
          </a:prstGeom>
          <a:ln w="12700">
            <a:miter lim="400000"/>
          </a:ln>
        </p:spPr>
      </p:pic>
      <p:sp>
        <p:nvSpPr>
          <p:cNvPr id="400" name="/01…"/>
          <p:cNvSpPr>
            <a:spLocks noGrp="1"/>
          </p:cNvSpPr>
          <p:nvPr>
            <p:ph type="body" sz="quarter" idx="13"/>
          </p:nvPr>
        </p:nvSpPr>
        <p:spPr>
          <a:xfrm>
            <a:off x="759182" y="2158492"/>
            <a:ext cx="776657" cy="10002738"/>
          </a:xfrm>
          <a:prstGeom prst="rect">
            <a:avLst/>
          </a:prstGeom>
        </p:spPr>
        <p:txBody>
          <a:bodyPr lIns="0" tIns="0" rIns="0" bIns="0" anchor="t">
            <a:spAutoFit/>
          </a:bodyPr>
          <a:lstStyle>
            <a:lvl1pPr marL="0" indent="0" defTabSz="411480">
              <a:lnSpc>
                <a:spcPct val="130000"/>
              </a:lnSpc>
              <a:spcBef>
                <a:spcPts val="0"/>
              </a:spcBef>
              <a:buSzTx/>
              <a:buNone/>
              <a:defRPr sz="5000">
                <a:solidFill>
                  <a:srgbClr val="424242"/>
                </a:solidFill>
                <a:latin typeface="Quarto Bold"/>
                <a:sym typeface="Quarto Bold"/>
              </a:defRPr>
            </a:lvl1pPr>
          </a:lstStyle>
          <a:p>
            <a:pPr marL="0" indent="0" defTabSz="822960">
              <a:lnSpc>
                <a:spcPct val="130000"/>
              </a:lnSpc>
              <a:spcBef>
                <a:spcPts val="0"/>
              </a:spcBef>
              <a:buSzTx/>
              <a:buNone/>
              <a:defRPr sz="5000">
                <a:solidFill>
                  <a:srgbClr val="424242"/>
                </a:solidFill>
                <a:latin typeface="Quarto Bold"/>
                <a:ea typeface="Quarto Bold"/>
                <a:cs typeface="Quarto Bold"/>
                <a:sym typeface="Quarto Bold"/>
              </a:defRPr>
            </a:pPr>
            <a:r>
              <a:t>/01</a:t>
            </a:r>
            <a:endParaRPr cap="all"/>
          </a:p>
          <a:p>
            <a:pPr marL="0" indent="0" defTabSz="822960">
              <a:lnSpc>
                <a:spcPct val="130000"/>
              </a:lnSpc>
              <a:spcBef>
                <a:spcPts val="0"/>
              </a:spcBef>
              <a:buSzTx/>
              <a:buNone/>
              <a:defRPr sz="5000">
                <a:solidFill>
                  <a:srgbClr val="424242"/>
                </a:solidFill>
                <a:latin typeface="Quarto Bold"/>
                <a:ea typeface="Quarto Bold"/>
                <a:cs typeface="Quarto Bold"/>
                <a:sym typeface="Quarto Bold"/>
              </a:defRPr>
            </a:pPr>
            <a:r>
              <a:t>/02</a:t>
            </a:r>
            <a:endParaRPr cap="all"/>
          </a:p>
          <a:p>
            <a:pPr marL="0" indent="0" defTabSz="822960">
              <a:lnSpc>
                <a:spcPct val="130000"/>
              </a:lnSpc>
              <a:spcBef>
                <a:spcPts val="0"/>
              </a:spcBef>
              <a:buSzTx/>
              <a:buNone/>
              <a:defRPr sz="5000">
                <a:solidFill>
                  <a:srgbClr val="424242"/>
                </a:solidFill>
                <a:latin typeface="Quarto Bold"/>
                <a:ea typeface="Quarto Bold"/>
                <a:cs typeface="Quarto Bold"/>
                <a:sym typeface="Quarto Bold"/>
              </a:defRPr>
            </a:pPr>
            <a:r>
              <a:t>/03</a:t>
            </a:r>
            <a:endParaRPr cap="all"/>
          </a:p>
          <a:p>
            <a:pPr marL="0" indent="0" defTabSz="822960">
              <a:lnSpc>
                <a:spcPct val="130000"/>
              </a:lnSpc>
              <a:spcBef>
                <a:spcPts val="0"/>
              </a:spcBef>
              <a:buSzTx/>
              <a:buNone/>
              <a:defRPr sz="5000">
                <a:solidFill>
                  <a:srgbClr val="424242"/>
                </a:solidFill>
                <a:latin typeface="Quarto Bold"/>
                <a:ea typeface="Quarto Bold"/>
                <a:cs typeface="Quarto Bold"/>
                <a:sym typeface="Quarto Bold"/>
              </a:defRPr>
            </a:pPr>
            <a:r>
              <a:t>/04</a:t>
            </a:r>
            <a:endParaRPr cap="all"/>
          </a:p>
          <a:p>
            <a:pPr marL="0" indent="0" defTabSz="822960">
              <a:lnSpc>
                <a:spcPct val="130000"/>
              </a:lnSpc>
              <a:spcBef>
                <a:spcPts val="0"/>
              </a:spcBef>
              <a:buSzTx/>
              <a:buNone/>
              <a:defRPr sz="5000">
                <a:solidFill>
                  <a:srgbClr val="424242"/>
                </a:solidFill>
                <a:latin typeface="Quarto Bold"/>
                <a:ea typeface="Quarto Bold"/>
                <a:cs typeface="Quarto Bold"/>
                <a:sym typeface="Quarto Bold"/>
              </a:defRPr>
            </a:pPr>
            <a:r>
              <a:t>/05</a:t>
            </a:r>
          </a:p>
        </p:txBody>
      </p:sp>
      <p:sp>
        <p:nvSpPr>
          <p:cNvPr id="401" name="/06…"/>
          <p:cNvSpPr>
            <a:spLocks noGrp="1"/>
          </p:cNvSpPr>
          <p:nvPr>
            <p:ph type="body" sz="quarter" idx="14"/>
          </p:nvPr>
        </p:nvSpPr>
        <p:spPr>
          <a:xfrm>
            <a:off x="5978882" y="2158492"/>
            <a:ext cx="776657" cy="10002738"/>
          </a:xfrm>
          <a:prstGeom prst="rect">
            <a:avLst/>
          </a:prstGeom>
        </p:spPr>
        <p:txBody>
          <a:bodyPr lIns="0" tIns="0" rIns="0" bIns="0" anchor="t">
            <a:spAutoFit/>
          </a:bodyPr>
          <a:lstStyle>
            <a:lvl1pPr marL="0" indent="0" defTabSz="411480">
              <a:lnSpc>
                <a:spcPct val="130000"/>
              </a:lnSpc>
              <a:spcBef>
                <a:spcPts val="0"/>
              </a:spcBef>
              <a:buSzTx/>
              <a:buNone/>
              <a:defRPr sz="5000">
                <a:solidFill>
                  <a:srgbClr val="424242"/>
                </a:solidFill>
                <a:latin typeface="Quarto Bold"/>
                <a:sym typeface="Quarto Bold"/>
              </a:defRPr>
            </a:lvl1pPr>
          </a:lstStyle>
          <a:p>
            <a:pPr marL="0" indent="0" defTabSz="822960">
              <a:lnSpc>
                <a:spcPct val="130000"/>
              </a:lnSpc>
              <a:spcBef>
                <a:spcPts val="0"/>
              </a:spcBef>
              <a:buSzTx/>
              <a:buNone/>
              <a:defRPr sz="5000">
                <a:solidFill>
                  <a:srgbClr val="424242"/>
                </a:solidFill>
                <a:latin typeface="Quarto Bold"/>
                <a:ea typeface="Quarto Bold"/>
                <a:cs typeface="Quarto Bold"/>
                <a:sym typeface="Quarto Bold"/>
              </a:defRPr>
            </a:pPr>
            <a:r>
              <a:t>/06</a:t>
            </a:r>
            <a:endParaRPr cap="all"/>
          </a:p>
          <a:p>
            <a:pPr marL="0" indent="0" defTabSz="822960">
              <a:lnSpc>
                <a:spcPct val="130000"/>
              </a:lnSpc>
              <a:spcBef>
                <a:spcPts val="0"/>
              </a:spcBef>
              <a:buSzTx/>
              <a:buNone/>
              <a:defRPr sz="5000">
                <a:solidFill>
                  <a:srgbClr val="424242"/>
                </a:solidFill>
                <a:latin typeface="Quarto Bold"/>
                <a:ea typeface="Quarto Bold"/>
                <a:cs typeface="Quarto Bold"/>
                <a:sym typeface="Quarto Bold"/>
              </a:defRPr>
            </a:pPr>
            <a:r>
              <a:t>/07</a:t>
            </a:r>
            <a:endParaRPr cap="all"/>
          </a:p>
          <a:p>
            <a:pPr marL="0" indent="0" defTabSz="822960">
              <a:lnSpc>
                <a:spcPct val="130000"/>
              </a:lnSpc>
              <a:spcBef>
                <a:spcPts val="0"/>
              </a:spcBef>
              <a:buSzTx/>
              <a:buNone/>
              <a:defRPr sz="5000">
                <a:solidFill>
                  <a:srgbClr val="424242"/>
                </a:solidFill>
                <a:latin typeface="Quarto Bold"/>
                <a:ea typeface="Quarto Bold"/>
                <a:cs typeface="Quarto Bold"/>
                <a:sym typeface="Quarto Bold"/>
              </a:defRPr>
            </a:pPr>
            <a:r>
              <a:t>/08</a:t>
            </a:r>
            <a:endParaRPr cap="all"/>
          </a:p>
          <a:p>
            <a:pPr marL="0" indent="0" defTabSz="822960">
              <a:lnSpc>
                <a:spcPct val="130000"/>
              </a:lnSpc>
              <a:spcBef>
                <a:spcPts val="0"/>
              </a:spcBef>
              <a:buSzTx/>
              <a:buNone/>
              <a:defRPr sz="5000">
                <a:solidFill>
                  <a:srgbClr val="424242"/>
                </a:solidFill>
                <a:latin typeface="Quarto Bold"/>
                <a:ea typeface="Quarto Bold"/>
                <a:cs typeface="Quarto Bold"/>
                <a:sym typeface="Quarto Bold"/>
              </a:defRPr>
            </a:pPr>
            <a:r>
              <a:t>/09</a:t>
            </a:r>
            <a:endParaRPr cap="all"/>
          </a:p>
          <a:p>
            <a:pPr marL="0" indent="0" defTabSz="822960">
              <a:lnSpc>
                <a:spcPct val="130000"/>
              </a:lnSpc>
              <a:spcBef>
                <a:spcPts val="0"/>
              </a:spcBef>
              <a:buSzTx/>
              <a:buNone/>
              <a:defRPr sz="5000">
                <a:solidFill>
                  <a:srgbClr val="424242"/>
                </a:solidFill>
                <a:latin typeface="Quarto Bold"/>
                <a:ea typeface="Quarto Bold"/>
                <a:cs typeface="Quarto Bold"/>
                <a:sym typeface="Quarto Bold"/>
              </a:defRPr>
            </a:pPr>
            <a:r>
              <a:t>/10</a:t>
            </a:r>
          </a:p>
        </p:txBody>
      </p:sp>
      <p:sp>
        <p:nvSpPr>
          <p:cNvPr id="402" name="primary footer"/>
          <p:cNvSpPr>
            <a:spLocks noGrp="1"/>
          </p:cNvSpPr>
          <p:nvPr>
            <p:ph type="body" sz="quarter" idx="15"/>
          </p:nvPr>
        </p:nvSpPr>
        <p:spPr>
          <a:xfrm>
            <a:off x="10002627" y="6548755"/>
            <a:ext cx="798617" cy="92333"/>
          </a:xfrm>
          <a:prstGeom prst="rect">
            <a:avLst/>
          </a:prstGeom>
        </p:spPr>
        <p:txBody>
          <a:bodyPr wrap="none" lIns="0" tIns="0" rIns="0" bIns="0" anchor="t">
            <a:spAutoFit/>
          </a:bodyPr>
          <a:lstStyle>
            <a:lvl1pPr marL="0" indent="0" defTabSz="457200">
              <a:spcBef>
                <a:spcPts val="0"/>
              </a:spcBef>
              <a:buSzTx/>
              <a:buNone/>
              <a:defRPr sz="600" cap="all" spc="60">
                <a:solidFill>
                  <a:srgbClr val="A6AAA9"/>
                </a:solidFill>
                <a:uFill>
                  <a:solidFill>
                    <a:srgbClr val="919191"/>
                  </a:solidFill>
                </a:uFill>
                <a:latin typeface="BentonSansF Medium"/>
                <a:ea typeface="BentonSansF Medium"/>
                <a:cs typeface="BentonSansF Medium"/>
                <a:sym typeface="BentonSansF Medium"/>
              </a:defRPr>
            </a:lvl1pPr>
          </a:lstStyle>
          <a:p>
            <a:pPr defTabSz="914400"/>
            <a:r>
              <a:t>primary footer</a:t>
            </a:r>
          </a:p>
        </p:txBody>
      </p:sp>
      <p:sp>
        <p:nvSpPr>
          <p:cNvPr id="403" name="secondary footer"/>
          <p:cNvSpPr>
            <a:spLocks noGrp="1"/>
          </p:cNvSpPr>
          <p:nvPr>
            <p:ph type="body" sz="quarter" idx="16"/>
          </p:nvPr>
        </p:nvSpPr>
        <p:spPr>
          <a:xfrm>
            <a:off x="8701617" y="6548755"/>
            <a:ext cx="951864" cy="92333"/>
          </a:xfrm>
          <a:prstGeom prst="rect">
            <a:avLst/>
          </a:prstGeom>
        </p:spPr>
        <p:txBody>
          <a:bodyPr wrap="none" lIns="0" tIns="0" rIns="0" bIns="0" anchor="t">
            <a:spAutoFit/>
          </a:bodyPr>
          <a:lstStyle>
            <a:lvl1pPr marL="0" indent="0" defTabSz="457200">
              <a:spcBef>
                <a:spcPts val="0"/>
              </a:spcBef>
              <a:buSzTx/>
              <a:buNone/>
              <a:defRPr sz="600" cap="all" spc="60">
                <a:solidFill>
                  <a:srgbClr val="A6AAA9"/>
                </a:solidFill>
                <a:uFill>
                  <a:solidFill>
                    <a:srgbClr val="919191"/>
                  </a:solidFill>
                </a:uFill>
                <a:latin typeface="BentonSansF Medium"/>
                <a:ea typeface="BentonSansF Medium"/>
                <a:cs typeface="BentonSansF Medium"/>
                <a:sym typeface="BentonSansF Medium"/>
              </a:defRPr>
            </a:lvl1pPr>
          </a:lstStyle>
          <a:p>
            <a:pPr defTabSz="914400"/>
            <a:r>
              <a:t>secondary footer</a:t>
            </a:r>
          </a:p>
        </p:txBody>
      </p:sp>
      <p:sp>
        <p:nvSpPr>
          <p:cNvPr id="404" name="Text"/>
          <p:cNvSpPr txBox="1">
            <a:spLocks noGrp="1"/>
          </p:cNvSpPr>
          <p:nvPr>
            <p:ph type="body" sz="quarter" idx="17"/>
          </p:nvPr>
        </p:nvSpPr>
        <p:spPr>
          <a:xfrm>
            <a:off x="11630698" y="6548755"/>
            <a:ext cx="94578" cy="92333"/>
          </a:xfrm>
          <a:prstGeom prst="rect">
            <a:avLst/>
          </a:prstGeom>
        </p:spPr>
        <p:txBody>
          <a:bodyPr wrap="none" lIns="0" tIns="0" rIns="0" bIns="0" anchor="t">
            <a:spAutoFit/>
          </a:bodyPr>
          <a:lstStyle>
            <a:lvl1pPr marL="0" indent="0" algn="r">
              <a:spcBef>
                <a:spcPts val="0"/>
              </a:spcBef>
              <a:buSzTx/>
              <a:buNone/>
              <a:defRPr sz="600" cap="all">
                <a:solidFill>
                  <a:srgbClr val="A6AAA9"/>
                </a:solidFill>
                <a:latin typeface="BentonSansF Medium"/>
                <a:ea typeface="BentonSansF Medium"/>
                <a:cs typeface="BentonSansF Medium"/>
                <a:sym typeface="BentonSansF Medium"/>
              </a:defRPr>
            </a:lvl1pPr>
          </a:lstStyle>
          <a:p>
            <a:fld id="{86CB4B4D-7CA3-9044-876B-883B54F8677D}" type="slidenum">
              <a:t>‹#›</a:t>
            </a:fld>
            <a:endParaRPr/>
          </a:p>
        </p:txBody>
      </p:sp>
      <p:sp>
        <p:nvSpPr>
          <p:cNvPr id="405" name="Description text…"/>
          <p:cNvSpPr>
            <a:spLocks noGrp="1"/>
          </p:cNvSpPr>
          <p:nvPr>
            <p:ph type="body" sz="quarter" idx="18"/>
          </p:nvPr>
        </p:nvSpPr>
        <p:spPr>
          <a:xfrm>
            <a:off x="8703733" y="2348839"/>
            <a:ext cx="2116636" cy="4653582"/>
          </a:xfrm>
          <a:prstGeom prst="rect">
            <a:avLst/>
          </a:prstGeom>
        </p:spPr>
        <p:txBody>
          <a:bodyPr lIns="0" tIns="0" rIns="0" bIns="0" anchor="t">
            <a:spAutoFit/>
          </a:bodyPr>
          <a:lstStyle>
            <a:lvl1pPr marL="0" indent="0" defTabSz="411480">
              <a:lnSpc>
                <a:spcPct val="140000"/>
              </a:lnSpc>
              <a:spcBef>
                <a:spcPts val="0"/>
              </a:spcBef>
              <a:buSzTx/>
              <a:buNone/>
              <a:defRPr sz="2400">
                <a:latin typeface="+mn-lt"/>
                <a:ea typeface="+mn-ea"/>
                <a:cs typeface="+mn-cs"/>
                <a:sym typeface="BentonSansF"/>
              </a:defRPr>
            </a:lvl1pPr>
          </a:lstStyle>
          <a:p>
            <a:pPr marL="0" indent="0" defTabSz="822960">
              <a:lnSpc>
                <a:spcPct val="140000"/>
              </a:lnSpc>
              <a:spcBef>
                <a:spcPts val="0"/>
              </a:spcBef>
              <a:buSzTx/>
              <a:buNone/>
              <a:defRPr sz="2400">
                <a:latin typeface="+mn-lt"/>
                <a:ea typeface="+mn-ea"/>
                <a:cs typeface="+mn-cs"/>
                <a:sym typeface="BentonSansF"/>
              </a:defRPr>
            </a:pPr>
            <a:r>
              <a:t>Description text</a:t>
            </a:r>
          </a:p>
          <a:p>
            <a:pPr marL="0" indent="0" defTabSz="822960">
              <a:lnSpc>
                <a:spcPct val="140000"/>
              </a:lnSpc>
              <a:spcBef>
                <a:spcPts val="0"/>
              </a:spcBef>
              <a:buSzTx/>
              <a:buNone/>
              <a:defRPr sz="2400">
                <a:latin typeface="+mn-lt"/>
                <a:ea typeface="+mn-ea"/>
                <a:cs typeface="+mn-cs"/>
                <a:sym typeface="BentonSansF"/>
              </a:defRPr>
            </a:pPr>
            <a:endParaRPr/>
          </a:p>
          <a:p>
            <a:pPr marL="0" indent="0" defTabSz="822960">
              <a:lnSpc>
                <a:spcPct val="140000"/>
              </a:lnSpc>
              <a:spcBef>
                <a:spcPts val="0"/>
              </a:spcBef>
              <a:buSzTx/>
              <a:buNone/>
              <a:defRPr sz="2400">
                <a:latin typeface="+mn-lt"/>
                <a:ea typeface="+mn-ea"/>
                <a:cs typeface="+mn-cs"/>
                <a:sym typeface="BentonSansF"/>
              </a:defRPr>
            </a:pPr>
            <a:r>
              <a:t>Description text</a:t>
            </a:r>
          </a:p>
          <a:p>
            <a:pPr marL="0" indent="0" defTabSz="822960">
              <a:lnSpc>
                <a:spcPct val="140000"/>
              </a:lnSpc>
              <a:spcBef>
                <a:spcPts val="0"/>
              </a:spcBef>
              <a:buSzTx/>
              <a:buNone/>
              <a:defRPr sz="2400">
                <a:latin typeface="+mn-lt"/>
                <a:ea typeface="+mn-ea"/>
                <a:cs typeface="+mn-cs"/>
                <a:sym typeface="BentonSansF"/>
              </a:defRPr>
            </a:pPr>
            <a:endParaRPr/>
          </a:p>
          <a:p>
            <a:pPr marL="0" indent="0" defTabSz="822960">
              <a:lnSpc>
                <a:spcPct val="140000"/>
              </a:lnSpc>
              <a:spcBef>
                <a:spcPts val="0"/>
              </a:spcBef>
              <a:buSzTx/>
              <a:buNone/>
              <a:defRPr sz="2400">
                <a:latin typeface="+mn-lt"/>
                <a:ea typeface="+mn-ea"/>
                <a:cs typeface="+mn-cs"/>
                <a:sym typeface="BentonSansF"/>
              </a:defRPr>
            </a:pPr>
            <a:r>
              <a:t>Description text</a:t>
            </a:r>
          </a:p>
          <a:p>
            <a:pPr marL="0" indent="0" defTabSz="822960">
              <a:lnSpc>
                <a:spcPct val="140000"/>
              </a:lnSpc>
              <a:spcBef>
                <a:spcPts val="0"/>
              </a:spcBef>
              <a:buSzTx/>
              <a:buNone/>
              <a:defRPr sz="2400">
                <a:latin typeface="+mn-lt"/>
                <a:ea typeface="+mn-ea"/>
                <a:cs typeface="+mn-cs"/>
                <a:sym typeface="BentonSansF"/>
              </a:defRPr>
            </a:pPr>
            <a:endParaRPr/>
          </a:p>
          <a:p>
            <a:pPr marL="0" indent="0" defTabSz="822960">
              <a:lnSpc>
                <a:spcPct val="140000"/>
              </a:lnSpc>
              <a:spcBef>
                <a:spcPts val="0"/>
              </a:spcBef>
              <a:buSzTx/>
              <a:buNone/>
              <a:defRPr sz="2400">
                <a:latin typeface="+mn-lt"/>
                <a:ea typeface="+mn-ea"/>
                <a:cs typeface="+mn-cs"/>
                <a:sym typeface="BentonSansF"/>
              </a:defRPr>
            </a:pPr>
            <a:r>
              <a:t>Description text</a:t>
            </a:r>
          </a:p>
          <a:p>
            <a:pPr marL="0" indent="0" defTabSz="822960">
              <a:lnSpc>
                <a:spcPct val="140000"/>
              </a:lnSpc>
              <a:spcBef>
                <a:spcPts val="0"/>
              </a:spcBef>
              <a:buSzTx/>
              <a:buNone/>
              <a:defRPr sz="2400">
                <a:latin typeface="+mn-lt"/>
                <a:ea typeface="+mn-ea"/>
                <a:cs typeface="+mn-cs"/>
                <a:sym typeface="BentonSansF"/>
              </a:defRPr>
            </a:pPr>
            <a:endParaRPr/>
          </a:p>
          <a:p>
            <a:pPr marL="0" indent="0" defTabSz="822960">
              <a:lnSpc>
                <a:spcPct val="140000"/>
              </a:lnSpc>
              <a:spcBef>
                <a:spcPts val="0"/>
              </a:spcBef>
              <a:buSzTx/>
              <a:buNone/>
              <a:defRPr sz="2400">
                <a:latin typeface="+mn-lt"/>
                <a:ea typeface="+mn-ea"/>
                <a:cs typeface="+mn-cs"/>
                <a:sym typeface="BentonSansF"/>
              </a:defRPr>
            </a:pPr>
            <a:r>
              <a:t>Description text</a:t>
            </a:r>
          </a:p>
        </p:txBody>
      </p:sp>
      <p:sp>
        <p:nvSpPr>
          <p:cNvPr id="406" name="Description text…"/>
          <p:cNvSpPr>
            <a:spLocks noGrp="1"/>
          </p:cNvSpPr>
          <p:nvPr>
            <p:ph type="body" sz="quarter" idx="19"/>
          </p:nvPr>
        </p:nvSpPr>
        <p:spPr>
          <a:xfrm>
            <a:off x="3490121" y="2348839"/>
            <a:ext cx="2166694" cy="4653582"/>
          </a:xfrm>
          <a:prstGeom prst="rect">
            <a:avLst/>
          </a:prstGeom>
        </p:spPr>
        <p:txBody>
          <a:bodyPr lIns="0" tIns="0" rIns="0" bIns="0" anchor="t">
            <a:spAutoFit/>
          </a:bodyPr>
          <a:lstStyle>
            <a:lvl1pPr marL="0" indent="0" defTabSz="411480">
              <a:lnSpc>
                <a:spcPct val="140000"/>
              </a:lnSpc>
              <a:spcBef>
                <a:spcPts val="0"/>
              </a:spcBef>
              <a:buSzTx/>
              <a:buNone/>
              <a:defRPr sz="2400">
                <a:latin typeface="+mn-lt"/>
                <a:ea typeface="+mn-ea"/>
                <a:cs typeface="+mn-cs"/>
                <a:sym typeface="BentonSansF"/>
              </a:defRPr>
            </a:lvl1pPr>
          </a:lstStyle>
          <a:p>
            <a:pPr marL="0" indent="0" defTabSz="822960">
              <a:lnSpc>
                <a:spcPct val="140000"/>
              </a:lnSpc>
              <a:spcBef>
                <a:spcPts val="0"/>
              </a:spcBef>
              <a:buSzTx/>
              <a:buNone/>
              <a:defRPr sz="2400">
                <a:latin typeface="+mn-lt"/>
                <a:ea typeface="+mn-ea"/>
                <a:cs typeface="+mn-cs"/>
                <a:sym typeface="BentonSansF"/>
              </a:defRPr>
            </a:pPr>
            <a:r>
              <a:t>Description text</a:t>
            </a:r>
          </a:p>
          <a:p>
            <a:pPr marL="0" indent="0" defTabSz="822960">
              <a:lnSpc>
                <a:spcPct val="140000"/>
              </a:lnSpc>
              <a:spcBef>
                <a:spcPts val="0"/>
              </a:spcBef>
              <a:buSzTx/>
              <a:buNone/>
              <a:defRPr sz="2400">
                <a:latin typeface="+mn-lt"/>
                <a:ea typeface="+mn-ea"/>
                <a:cs typeface="+mn-cs"/>
                <a:sym typeface="BentonSansF"/>
              </a:defRPr>
            </a:pPr>
            <a:endParaRPr/>
          </a:p>
          <a:p>
            <a:pPr marL="0" indent="0" defTabSz="822960">
              <a:lnSpc>
                <a:spcPct val="140000"/>
              </a:lnSpc>
              <a:spcBef>
                <a:spcPts val="0"/>
              </a:spcBef>
              <a:buSzTx/>
              <a:buNone/>
              <a:defRPr sz="2400">
                <a:latin typeface="+mn-lt"/>
                <a:ea typeface="+mn-ea"/>
                <a:cs typeface="+mn-cs"/>
                <a:sym typeface="BentonSansF"/>
              </a:defRPr>
            </a:pPr>
            <a:r>
              <a:t>Description text</a:t>
            </a:r>
          </a:p>
          <a:p>
            <a:pPr marL="0" indent="0" defTabSz="822960">
              <a:lnSpc>
                <a:spcPct val="140000"/>
              </a:lnSpc>
              <a:spcBef>
                <a:spcPts val="0"/>
              </a:spcBef>
              <a:buSzTx/>
              <a:buNone/>
              <a:defRPr sz="2400">
                <a:latin typeface="+mn-lt"/>
                <a:ea typeface="+mn-ea"/>
                <a:cs typeface="+mn-cs"/>
                <a:sym typeface="BentonSansF"/>
              </a:defRPr>
            </a:pPr>
            <a:endParaRPr/>
          </a:p>
          <a:p>
            <a:pPr marL="0" indent="0" defTabSz="822960">
              <a:lnSpc>
                <a:spcPct val="140000"/>
              </a:lnSpc>
              <a:spcBef>
                <a:spcPts val="0"/>
              </a:spcBef>
              <a:buSzTx/>
              <a:buNone/>
              <a:defRPr sz="2400">
                <a:latin typeface="+mn-lt"/>
                <a:ea typeface="+mn-ea"/>
                <a:cs typeface="+mn-cs"/>
                <a:sym typeface="BentonSansF"/>
              </a:defRPr>
            </a:pPr>
            <a:r>
              <a:t>Description text</a:t>
            </a:r>
          </a:p>
          <a:p>
            <a:pPr marL="0" indent="0" defTabSz="822960">
              <a:lnSpc>
                <a:spcPct val="140000"/>
              </a:lnSpc>
              <a:spcBef>
                <a:spcPts val="0"/>
              </a:spcBef>
              <a:buSzTx/>
              <a:buNone/>
              <a:defRPr sz="2400">
                <a:latin typeface="+mn-lt"/>
                <a:ea typeface="+mn-ea"/>
                <a:cs typeface="+mn-cs"/>
                <a:sym typeface="BentonSansF"/>
              </a:defRPr>
            </a:pPr>
            <a:endParaRPr/>
          </a:p>
          <a:p>
            <a:pPr marL="0" indent="0" defTabSz="822960">
              <a:lnSpc>
                <a:spcPct val="140000"/>
              </a:lnSpc>
              <a:spcBef>
                <a:spcPts val="0"/>
              </a:spcBef>
              <a:buSzTx/>
              <a:buNone/>
              <a:defRPr sz="2400">
                <a:latin typeface="+mn-lt"/>
                <a:ea typeface="+mn-ea"/>
                <a:cs typeface="+mn-cs"/>
                <a:sym typeface="BentonSansF"/>
              </a:defRPr>
            </a:pPr>
            <a:r>
              <a:t>Description text</a:t>
            </a:r>
          </a:p>
          <a:p>
            <a:pPr marL="0" indent="0" defTabSz="822960">
              <a:lnSpc>
                <a:spcPct val="140000"/>
              </a:lnSpc>
              <a:spcBef>
                <a:spcPts val="0"/>
              </a:spcBef>
              <a:buSzTx/>
              <a:buNone/>
              <a:defRPr sz="2400">
                <a:latin typeface="+mn-lt"/>
                <a:ea typeface="+mn-ea"/>
                <a:cs typeface="+mn-cs"/>
                <a:sym typeface="BentonSansF"/>
              </a:defRPr>
            </a:pPr>
            <a:endParaRPr/>
          </a:p>
          <a:p>
            <a:pPr marL="0" indent="0" defTabSz="822960">
              <a:lnSpc>
                <a:spcPct val="140000"/>
              </a:lnSpc>
              <a:spcBef>
                <a:spcPts val="0"/>
              </a:spcBef>
              <a:buSzTx/>
              <a:buNone/>
              <a:defRPr sz="2400">
                <a:latin typeface="+mn-lt"/>
                <a:ea typeface="+mn-ea"/>
                <a:cs typeface="+mn-cs"/>
                <a:sym typeface="BentonSansF"/>
              </a:defRPr>
            </a:pPr>
            <a:r>
              <a:t>Description text</a:t>
            </a:r>
          </a:p>
        </p:txBody>
      </p:sp>
      <p:sp>
        <p:nvSpPr>
          <p:cNvPr id="407" name="SECTION"/>
          <p:cNvSpPr>
            <a:spLocks noGrp="1"/>
          </p:cNvSpPr>
          <p:nvPr>
            <p:ph type="body" sz="quarter" idx="20"/>
          </p:nvPr>
        </p:nvSpPr>
        <p:spPr>
          <a:xfrm>
            <a:off x="884402" y="662082"/>
            <a:ext cx="3250388" cy="153888"/>
          </a:xfrm>
          <a:prstGeom prst="rect">
            <a:avLst/>
          </a:prstGeom>
        </p:spPr>
        <p:txBody>
          <a:bodyPr lIns="0" tIns="0" rIns="0" bIns="0" anchor="t">
            <a:spAutoFit/>
          </a:bodyPr>
          <a:lstStyle>
            <a:lvl1pPr marL="0" indent="0" defTabSz="411480">
              <a:spcBef>
                <a:spcPts val="0"/>
              </a:spcBef>
              <a:buSzTx/>
              <a:buNone/>
              <a:defRPr sz="1000" cap="all" spc="100">
                <a:latin typeface="BentonSansF Medium"/>
                <a:ea typeface="BentonSansF Medium"/>
                <a:cs typeface="BentonSansF Medium"/>
                <a:sym typeface="BentonSansF Medium"/>
              </a:defRPr>
            </a:lvl1pPr>
          </a:lstStyle>
          <a:p>
            <a:r>
              <a:t>SECTION</a:t>
            </a:r>
          </a:p>
        </p:txBody>
      </p:sp>
      <p:sp>
        <p:nvSpPr>
          <p:cNvPr id="408" name="section heading…"/>
          <p:cNvSpPr>
            <a:spLocks noGrp="1"/>
          </p:cNvSpPr>
          <p:nvPr>
            <p:ph type="body" sz="quarter" idx="21"/>
          </p:nvPr>
        </p:nvSpPr>
        <p:spPr>
          <a:xfrm>
            <a:off x="6956275" y="2366942"/>
            <a:ext cx="1520641" cy="11387733"/>
          </a:xfrm>
          <a:prstGeom prst="rect">
            <a:avLst/>
          </a:prstGeom>
        </p:spPr>
        <p:txBody>
          <a:bodyPr lIns="0" tIns="0" rIns="0" bIns="0" anchor="t">
            <a:spAutoFit/>
          </a:bodyPr>
          <a:lstStyle>
            <a:lvl1pPr marL="0" indent="0" defTabSz="411480">
              <a:lnSpc>
                <a:spcPct val="370000"/>
              </a:lnSpc>
              <a:spcBef>
                <a:spcPts val="0"/>
              </a:spcBef>
              <a:buSzTx/>
              <a:buNone/>
              <a:defRPr sz="2000" cap="all" spc="199">
                <a:latin typeface="BentonSansF Medium"/>
                <a:sym typeface="BentonSansF Medium"/>
              </a:defRPr>
            </a:lvl1pPr>
          </a:lstStyle>
          <a:p>
            <a:pPr marL="0" indent="0" defTabSz="822960">
              <a:lnSpc>
                <a:spcPct val="370000"/>
              </a:lnSpc>
              <a:spcBef>
                <a:spcPts val="0"/>
              </a:spcBef>
              <a:buSzTx/>
              <a:buNone/>
              <a:defRPr sz="2000" cap="all" spc="199">
                <a:latin typeface="BentonSansF Medium"/>
                <a:ea typeface="BentonSansF Medium"/>
                <a:cs typeface="BentonSansF Medium"/>
                <a:sym typeface="BentonSansF Medium"/>
              </a:defRPr>
            </a:pPr>
            <a:r>
              <a:t>section heading</a:t>
            </a:r>
          </a:p>
          <a:p>
            <a:pPr marL="0" indent="0" defTabSz="822960">
              <a:lnSpc>
                <a:spcPct val="370000"/>
              </a:lnSpc>
              <a:spcBef>
                <a:spcPts val="0"/>
              </a:spcBef>
              <a:buSzTx/>
              <a:buNone/>
              <a:defRPr sz="2000" cap="all" spc="199">
                <a:latin typeface="BentonSansF Medium"/>
                <a:ea typeface="BentonSansF Medium"/>
                <a:cs typeface="BentonSansF Medium"/>
                <a:sym typeface="BentonSansF Medium"/>
              </a:defRPr>
            </a:pPr>
            <a:r>
              <a:t>section heading</a:t>
            </a:r>
          </a:p>
          <a:p>
            <a:pPr marL="0" indent="0" defTabSz="822960">
              <a:lnSpc>
                <a:spcPct val="370000"/>
              </a:lnSpc>
              <a:spcBef>
                <a:spcPts val="0"/>
              </a:spcBef>
              <a:buSzTx/>
              <a:buNone/>
              <a:defRPr sz="2000" cap="all" spc="199">
                <a:latin typeface="BentonSansF Medium"/>
                <a:ea typeface="BentonSansF Medium"/>
                <a:cs typeface="BentonSansF Medium"/>
                <a:sym typeface="BentonSansF Medium"/>
              </a:defRPr>
            </a:pPr>
            <a:r>
              <a:t>section heading</a:t>
            </a:r>
          </a:p>
          <a:p>
            <a:pPr marL="0" indent="0" defTabSz="822960">
              <a:lnSpc>
                <a:spcPct val="370000"/>
              </a:lnSpc>
              <a:spcBef>
                <a:spcPts val="0"/>
              </a:spcBef>
              <a:buSzTx/>
              <a:buNone/>
              <a:defRPr sz="2000" cap="all" spc="199">
                <a:latin typeface="BentonSansF Medium"/>
                <a:ea typeface="BentonSansF Medium"/>
                <a:cs typeface="BentonSansF Medium"/>
                <a:sym typeface="BentonSansF Medium"/>
              </a:defRPr>
            </a:pPr>
            <a:r>
              <a:t>section heading</a:t>
            </a:r>
          </a:p>
          <a:p>
            <a:pPr marL="0" indent="0" defTabSz="822960">
              <a:lnSpc>
                <a:spcPct val="370000"/>
              </a:lnSpc>
              <a:spcBef>
                <a:spcPts val="0"/>
              </a:spcBef>
              <a:buSzTx/>
              <a:buNone/>
              <a:defRPr sz="2000" cap="all" spc="199">
                <a:latin typeface="BentonSansF Medium"/>
                <a:ea typeface="BentonSansF Medium"/>
                <a:cs typeface="BentonSansF Medium"/>
                <a:sym typeface="BentonSansF Medium"/>
              </a:defRPr>
            </a:pPr>
            <a:r>
              <a:t>section heading</a:t>
            </a:r>
          </a:p>
        </p:txBody>
      </p:sp>
      <p:sp>
        <p:nvSpPr>
          <p:cNvPr id="409" name="section heading…"/>
          <p:cNvSpPr>
            <a:spLocks noGrp="1"/>
          </p:cNvSpPr>
          <p:nvPr>
            <p:ph type="body" sz="quarter" idx="22"/>
          </p:nvPr>
        </p:nvSpPr>
        <p:spPr>
          <a:xfrm>
            <a:off x="1736312" y="2366942"/>
            <a:ext cx="1520641" cy="11387733"/>
          </a:xfrm>
          <a:prstGeom prst="rect">
            <a:avLst/>
          </a:prstGeom>
        </p:spPr>
        <p:txBody>
          <a:bodyPr lIns="0" tIns="0" rIns="0" bIns="0" anchor="t">
            <a:spAutoFit/>
          </a:bodyPr>
          <a:lstStyle>
            <a:lvl1pPr marL="0" indent="0" defTabSz="411480">
              <a:lnSpc>
                <a:spcPct val="370000"/>
              </a:lnSpc>
              <a:spcBef>
                <a:spcPts val="0"/>
              </a:spcBef>
              <a:buSzTx/>
              <a:buNone/>
              <a:defRPr sz="2000" cap="all" spc="199">
                <a:latin typeface="BentonSansF Medium"/>
                <a:sym typeface="BentonSansF Medium"/>
              </a:defRPr>
            </a:lvl1pPr>
          </a:lstStyle>
          <a:p>
            <a:pPr marL="0" indent="0" defTabSz="822960">
              <a:lnSpc>
                <a:spcPct val="370000"/>
              </a:lnSpc>
              <a:spcBef>
                <a:spcPts val="0"/>
              </a:spcBef>
              <a:buSzTx/>
              <a:buNone/>
              <a:defRPr sz="2000" cap="all" spc="199">
                <a:latin typeface="BentonSansF Medium"/>
                <a:ea typeface="BentonSansF Medium"/>
                <a:cs typeface="BentonSansF Medium"/>
                <a:sym typeface="BentonSansF Medium"/>
              </a:defRPr>
            </a:pPr>
            <a:r>
              <a:t>section heading</a:t>
            </a:r>
          </a:p>
          <a:p>
            <a:pPr marL="0" indent="0" defTabSz="822960">
              <a:lnSpc>
                <a:spcPct val="370000"/>
              </a:lnSpc>
              <a:spcBef>
                <a:spcPts val="0"/>
              </a:spcBef>
              <a:buSzTx/>
              <a:buNone/>
              <a:defRPr sz="2000" cap="all" spc="199">
                <a:latin typeface="BentonSansF Medium"/>
                <a:ea typeface="BentonSansF Medium"/>
                <a:cs typeface="BentonSansF Medium"/>
                <a:sym typeface="BentonSansF Medium"/>
              </a:defRPr>
            </a:pPr>
            <a:r>
              <a:t>section heading</a:t>
            </a:r>
          </a:p>
          <a:p>
            <a:pPr marL="0" indent="0" defTabSz="822960">
              <a:lnSpc>
                <a:spcPct val="370000"/>
              </a:lnSpc>
              <a:spcBef>
                <a:spcPts val="0"/>
              </a:spcBef>
              <a:buSzTx/>
              <a:buNone/>
              <a:defRPr sz="2000" cap="all" spc="199">
                <a:latin typeface="BentonSansF Medium"/>
                <a:ea typeface="BentonSansF Medium"/>
                <a:cs typeface="BentonSansF Medium"/>
                <a:sym typeface="BentonSansF Medium"/>
              </a:defRPr>
            </a:pPr>
            <a:r>
              <a:t>section heading</a:t>
            </a:r>
          </a:p>
          <a:p>
            <a:pPr marL="0" indent="0" defTabSz="822960">
              <a:lnSpc>
                <a:spcPct val="370000"/>
              </a:lnSpc>
              <a:spcBef>
                <a:spcPts val="0"/>
              </a:spcBef>
              <a:buSzTx/>
              <a:buNone/>
              <a:defRPr sz="2000" cap="all" spc="199">
                <a:latin typeface="BentonSansF Medium"/>
                <a:ea typeface="BentonSansF Medium"/>
                <a:cs typeface="BentonSansF Medium"/>
                <a:sym typeface="BentonSansF Medium"/>
              </a:defRPr>
            </a:pPr>
            <a:r>
              <a:t>section heading</a:t>
            </a:r>
          </a:p>
          <a:p>
            <a:pPr marL="0" indent="0" defTabSz="822960">
              <a:lnSpc>
                <a:spcPct val="370000"/>
              </a:lnSpc>
              <a:spcBef>
                <a:spcPts val="0"/>
              </a:spcBef>
              <a:buSzTx/>
              <a:buNone/>
              <a:defRPr sz="2000" cap="all" spc="199">
                <a:latin typeface="BentonSansF Medium"/>
                <a:ea typeface="BentonSansF Medium"/>
                <a:cs typeface="BentonSansF Medium"/>
                <a:sym typeface="BentonSansF Medium"/>
              </a:defRPr>
            </a:pPr>
            <a:r>
              <a:t>section heading</a:t>
            </a:r>
          </a:p>
        </p:txBody>
      </p:sp>
      <p:sp>
        <p:nvSpPr>
          <p:cNvPr id="410" name="Slide Number"/>
          <p:cNvSpPr txBox="1">
            <a:spLocks noGrp="1"/>
          </p:cNvSpPr>
          <p:nvPr>
            <p:ph type="sldNum" sz="quarter" idx="2"/>
          </p:nvPr>
        </p:nvSpPr>
        <p:spPr>
          <a:xfrm>
            <a:off x="8549319" y="6264020"/>
            <a:ext cx="186907" cy="184662"/>
          </a:xfrm>
          <a:prstGeom prst="rect">
            <a:avLst/>
          </a:prstGeom>
        </p:spPr>
        <p:txBody>
          <a:bodyPr lIns="45718" tIns="45718" rIns="45718" bIns="45718" anchor="ctr"/>
          <a:lstStyle>
            <a:lvl1pPr defTabSz="914216">
              <a:defRPr sz="600">
                <a:solidFill>
                  <a:srgbClr val="7F7F7F"/>
                </a:solidFill>
                <a:latin typeface="+mn-lt"/>
                <a:ea typeface="+mn-ea"/>
                <a:cs typeface="+mn-cs"/>
                <a:sym typeface="BentonSansF"/>
              </a:defRPr>
            </a:lvl1pPr>
          </a:lstStyle>
          <a:p>
            <a:fld id="{86CB4B4D-7CA3-9044-876B-883B54F8677D}" type="slidenum">
              <a:rPr/>
              <a:pPr/>
              <a:t>‹#›</a:t>
            </a:fld>
            <a:endParaRPr/>
          </a:p>
        </p:txBody>
      </p:sp>
    </p:spTree>
    <p:extLst>
      <p:ext uri="{BB962C8B-B14F-4D97-AF65-F5344CB8AC3E}">
        <p14:creationId xmlns:p14="http://schemas.microsoft.com/office/powerpoint/2010/main" val="1705111402"/>
      </p:ext>
    </p:extLst>
  </p:cSld>
  <p:clrMapOvr>
    <a:masterClrMapping/>
  </p:clrMapOvr>
  <p:transition spd="med"/>
</p:sldLayout>
</file>

<file path=ppt/slideLayouts/slideLayout72.xml><?xml version="1.0" encoding="utf-8"?>
<p:sldLayout xmlns:a="http://schemas.openxmlformats.org/drawingml/2006/main" xmlns:r="http://schemas.openxmlformats.org/officeDocument/2006/relationships" xmlns:p="http://schemas.openxmlformats.org/presentationml/2006/main" type="tx">
  <p:cSld name="Case study table of contents">
    <p:spTree>
      <p:nvGrpSpPr>
        <p:cNvPr id="1" name=""/>
        <p:cNvGrpSpPr/>
        <p:nvPr/>
      </p:nvGrpSpPr>
      <p:grpSpPr>
        <a:xfrm>
          <a:off x="0" y="0"/>
          <a:ext cx="0" cy="0"/>
          <a:chOff x="0" y="0"/>
          <a:chExt cx="0" cy="0"/>
        </a:xfrm>
      </p:grpSpPr>
      <p:pic>
        <p:nvPicPr>
          <p:cNvPr id="417" name="image4.png" descr="image4.png"/>
          <p:cNvPicPr>
            <a:picLocks noChangeAspect="1"/>
          </p:cNvPicPr>
          <p:nvPr/>
        </p:nvPicPr>
        <p:blipFill>
          <a:blip r:embed="rId2"/>
          <a:stretch>
            <a:fillRect/>
          </a:stretch>
        </p:blipFill>
        <p:spPr>
          <a:xfrm>
            <a:off x="442384" y="6414569"/>
            <a:ext cx="443423" cy="443432"/>
          </a:xfrm>
          <a:prstGeom prst="rect">
            <a:avLst/>
          </a:prstGeom>
          <a:ln w="12700">
            <a:miter lim="400000"/>
          </a:ln>
        </p:spPr>
      </p:pic>
      <p:sp>
        <p:nvSpPr>
          <p:cNvPr id="418" name="section Heading…"/>
          <p:cNvSpPr>
            <a:spLocks noGrp="1"/>
          </p:cNvSpPr>
          <p:nvPr>
            <p:ph type="body" sz="quarter" idx="13"/>
          </p:nvPr>
        </p:nvSpPr>
        <p:spPr>
          <a:xfrm>
            <a:off x="883681" y="2371090"/>
            <a:ext cx="2157776" cy="10861948"/>
          </a:xfrm>
          <a:prstGeom prst="rect">
            <a:avLst/>
          </a:prstGeom>
        </p:spPr>
        <p:txBody>
          <a:bodyPr lIns="0" tIns="0" rIns="0" bIns="0" anchor="t">
            <a:spAutoFit/>
          </a:bodyPr>
          <a:lstStyle>
            <a:lvl1pPr marL="0" indent="0" defTabSz="411480">
              <a:lnSpc>
                <a:spcPct val="250000"/>
              </a:lnSpc>
              <a:spcBef>
                <a:spcPts val="50"/>
              </a:spcBef>
              <a:buSzTx/>
              <a:buNone/>
              <a:defRPr sz="2000" cap="all" spc="199">
                <a:latin typeface="BentonSansF Medium"/>
                <a:sym typeface="BentonSansF Medium"/>
              </a:defRPr>
            </a:lvl1pPr>
          </a:lstStyle>
          <a:p>
            <a:pPr marL="0" indent="0" defTabSz="822960">
              <a:lnSpc>
                <a:spcPct val="250000"/>
              </a:lnSpc>
              <a:spcBef>
                <a:spcPts val="100"/>
              </a:spcBef>
              <a:buSzTx/>
              <a:buNone/>
              <a:defRPr sz="2000" cap="all" spc="199">
                <a:latin typeface="BentonSansF Medium"/>
                <a:ea typeface="BentonSansF Medium"/>
                <a:cs typeface="BentonSansF Medium"/>
                <a:sym typeface="BentonSansF Medium"/>
              </a:defRPr>
            </a:pPr>
            <a:r>
              <a:t>section Heading </a:t>
            </a:r>
          </a:p>
          <a:p>
            <a:pPr marL="0" indent="0" defTabSz="822960">
              <a:lnSpc>
                <a:spcPct val="250000"/>
              </a:lnSpc>
              <a:spcBef>
                <a:spcPts val="100"/>
              </a:spcBef>
              <a:buSzTx/>
              <a:buNone/>
              <a:defRPr sz="2000" cap="all" spc="199">
                <a:latin typeface="BentonSansF Medium"/>
                <a:ea typeface="BentonSansF Medium"/>
                <a:cs typeface="BentonSansF Medium"/>
                <a:sym typeface="BentonSansF Medium"/>
              </a:defRPr>
            </a:pPr>
            <a:r>
              <a:t>section heading </a:t>
            </a:r>
          </a:p>
          <a:p>
            <a:pPr marL="0" indent="0" defTabSz="822960">
              <a:lnSpc>
                <a:spcPct val="250000"/>
              </a:lnSpc>
              <a:spcBef>
                <a:spcPts val="100"/>
              </a:spcBef>
              <a:buSzTx/>
              <a:buNone/>
              <a:defRPr sz="2000" cap="all" spc="199">
                <a:latin typeface="BentonSansF Medium"/>
                <a:ea typeface="BentonSansF Medium"/>
                <a:cs typeface="BentonSansF Medium"/>
                <a:sym typeface="BentonSansF Medium"/>
              </a:defRPr>
            </a:pPr>
            <a:r>
              <a:t>section heading </a:t>
            </a:r>
          </a:p>
          <a:p>
            <a:pPr marL="0" indent="0" defTabSz="822960">
              <a:lnSpc>
                <a:spcPct val="250000"/>
              </a:lnSpc>
              <a:spcBef>
                <a:spcPts val="100"/>
              </a:spcBef>
              <a:buSzTx/>
              <a:buNone/>
              <a:defRPr sz="2000" cap="all" spc="199">
                <a:latin typeface="BentonSansF Medium"/>
                <a:ea typeface="BentonSansF Medium"/>
                <a:cs typeface="BentonSansF Medium"/>
                <a:sym typeface="BentonSansF Medium"/>
              </a:defRPr>
            </a:pPr>
            <a:r>
              <a:t>section heading </a:t>
            </a:r>
          </a:p>
          <a:p>
            <a:pPr marL="0" indent="0" defTabSz="822960">
              <a:lnSpc>
                <a:spcPct val="250000"/>
              </a:lnSpc>
              <a:spcBef>
                <a:spcPts val="100"/>
              </a:spcBef>
              <a:buSzTx/>
              <a:buNone/>
              <a:defRPr sz="2000" cap="all" spc="199">
                <a:latin typeface="BentonSansF Medium"/>
                <a:ea typeface="BentonSansF Medium"/>
                <a:cs typeface="BentonSansF Medium"/>
                <a:sym typeface="BentonSansF Medium"/>
              </a:defRPr>
            </a:pPr>
            <a:r>
              <a:t>section heading </a:t>
            </a:r>
          </a:p>
          <a:p>
            <a:pPr marL="0" indent="0" defTabSz="822960">
              <a:lnSpc>
                <a:spcPct val="250000"/>
              </a:lnSpc>
              <a:spcBef>
                <a:spcPts val="100"/>
              </a:spcBef>
              <a:buSzTx/>
              <a:buNone/>
              <a:defRPr sz="2000" cap="all" spc="199">
                <a:latin typeface="BentonSansF Medium"/>
                <a:ea typeface="BentonSansF Medium"/>
                <a:cs typeface="BentonSansF Medium"/>
                <a:sym typeface="BentonSansF Medium"/>
              </a:defRPr>
            </a:pPr>
            <a:r>
              <a:t>section heading </a:t>
            </a:r>
          </a:p>
          <a:p>
            <a:pPr marL="0" indent="0" defTabSz="822960">
              <a:lnSpc>
                <a:spcPct val="250000"/>
              </a:lnSpc>
              <a:spcBef>
                <a:spcPts val="100"/>
              </a:spcBef>
              <a:buSzTx/>
              <a:buNone/>
              <a:defRPr sz="2000" cap="all" spc="199">
                <a:latin typeface="BentonSansF Medium"/>
                <a:ea typeface="BentonSansF Medium"/>
                <a:cs typeface="BentonSansF Medium"/>
                <a:sym typeface="BentonSansF Medium"/>
              </a:defRPr>
            </a:pPr>
            <a:endParaRPr/>
          </a:p>
          <a:p>
            <a:pPr marL="0" indent="0" defTabSz="822960">
              <a:lnSpc>
                <a:spcPct val="250000"/>
              </a:lnSpc>
              <a:spcBef>
                <a:spcPts val="100"/>
              </a:spcBef>
              <a:buSzTx/>
              <a:buNone/>
              <a:defRPr sz="2000" cap="all" spc="199">
                <a:latin typeface="BentonSansF Medium"/>
                <a:ea typeface="BentonSansF Medium"/>
                <a:cs typeface="BentonSansF Medium"/>
                <a:sym typeface="BentonSansF Medium"/>
              </a:defRPr>
            </a:pPr>
            <a:r>
              <a:t>NOTES</a:t>
            </a:r>
          </a:p>
        </p:txBody>
      </p:sp>
      <p:sp>
        <p:nvSpPr>
          <p:cNvPr id="419" name="primary footer"/>
          <p:cNvSpPr>
            <a:spLocks noGrp="1"/>
          </p:cNvSpPr>
          <p:nvPr>
            <p:ph type="body" sz="quarter" idx="14"/>
          </p:nvPr>
        </p:nvSpPr>
        <p:spPr>
          <a:xfrm>
            <a:off x="10002627" y="6548755"/>
            <a:ext cx="798617" cy="92333"/>
          </a:xfrm>
          <a:prstGeom prst="rect">
            <a:avLst/>
          </a:prstGeom>
        </p:spPr>
        <p:txBody>
          <a:bodyPr wrap="none" lIns="0" tIns="0" rIns="0" bIns="0" anchor="t">
            <a:spAutoFit/>
          </a:bodyPr>
          <a:lstStyle>
            <a:lvl1pPr marL="0" indent="0" defTabSz="457200">
              <a:spcBef>
                <a:spcPts val="0"/>
              </a:spcBef>
              <a:buSzTx/>
              <a:buNone/>
              <a:defRPr sz="600" cap="all" spc="60">
                <a:solidFill>
                  <a:srgbClr val="A6AAA9"/>
                </a:solidFill>
                <a:uFill>
                  <a:solidFill>
                    <a:srgbClr val="919191"/>
                  </a:solidFill>
                </a:uFill>
                <a:latin typeface="BentonSansF Medium"/>
                <a:ea typeface="BentonSansF Medium"/>
                <a:cs typeface="BentonSansF Medium"/>
                <a:sym typeface="BentonSansF Medium"/>
              </a:defRPr>
            </a:lvl1pPr>
          </a:lstStyle>
          <a:p>
            <a:pPr defTabSz="914400"/>
            <a:r>
              <a:t>primary footer</a:t>
            </a:r>
          </a:p>
        </p:txBody>
      </p:sp>
      <p:sp>
        <p:nvSpPr>
          <p:cNvPr id="420" name="secondary footer"/>
          <p:cNvSpPr>
            <a:spLocks noGrp="1"/>
          </p:cNvSpPr>
          <p:nvPr>
            <p:ph type="body" sz="quarter" idx="15"/>
          </p:nvPr>
        </p:nvSpPr>
        <p:spPr>
          <a:xfrm>
            <a:off x="8701617" y="6548755"/>
            <a:ext cx="951864" cy="92333"/>
          </a:xfrm>
          <a:prstGeom prst="rect">
            <a:avLst/>
          </a:prstGeom>
        </p:spPr>
        <p:txBody>
          <a:bodyPr wrap="none" lIns="0" tIns="0" rIns="0" bIns="0" anchor="t">
            <a:spAutoFit/>
          </a:bodyPr>
          <a:lstStyle>
            <a:lvl1pPr marL="0" indent="0" defTabSz="457200">
              <a:spcBef>
                <a:spcPts val="0"/>
              </a:spcBef>
              <a:buSzTx/>
              <a:buNone/>
              <a:defRPr sz="600" cap="all" spc="60">
                <a:solidFill>
                  <a:srgbClr val="A6AAA9"/>
                </a:solidFill>
                <a:uFill>
                  <a:solidFill>
                    <a:srgbClr val="919191"/>
                  </a:solidFill>
                </a:uFill>
                <a:latin typeface="BentonSansF Medium"/>
                <a:ea typeface="BentonSansF Medium"/>
                <a:cs typeface="BentonSansF Medium"/>
                <a:sym typeface="BentonSansF Medium"/>
              </a:defRPr>
            </a:lvl1pPr>
          </a:lstStyle>
          <a:p>
            <a:pPr defTabSz="914400"/>
            <a:r>
              <a:t>secondary footer</a:t>
            </a:r>
          </a:p>
        </p:txBody>
      </p:sp>
      <p:sp>
        <p:nvSpPr>
          <p:cNvPr id="421" name="Text"/>
          <p:cNvSpPr txBox="1">
            <a:spLocks noGrp="1"/>
          </p:cNvSpPr>
          <p:nvPr>
            <p:ph type="body" sz="quarter" idx="16"/>
          </p:nvPr>
        </p:nvSpPr>
        <p:spPr>
          <a:xfrm>
            <a:off x="11630698" y="6548755"/>
            <a:ext cx="94578" cy="92333"/>
          </a:xfrm>
          <a:prstGeom prst="rect">
            <a:avLst/>
          </a:prstGeom>
        </p:spPr>
        <p:txBody>
          <a:bodyPr wrap="none" lIns="0" tIns="0" rIns="0" bIns="0" anchor="t">
            <a:spAutoFit/>
          </a:bodyPr>
          <a:lstStyle>
            <a:lvl1pPr marL="0" indent="0" algn="r">
              <a:spcBef>
                <a:spcPts val="0"/>
              </a:spcBef>
              <a:buSzTx/>
              <a:buNone/>
              <a:defRPr sz="600" cap="all">
                <a:solidFill>
                  <a:srgbClr val="A6AAA9"/>
                </a:solidFill>
                <a:latin typeface="BentonSansF Medium"/>
                <a:ea typeface="BentonSansF Medium"/>
                <a:cs typeface="BentonSansF Medium"/>
                <a:sym typeface="BentonSansF Medium"/>
              </a:defRPr>
            </a:lvl1pPr>
          </a:lstStyle>
          <a:p>
            <a:fld id="{86CB4B4D-7CA3-9044-876B-883B54F8677D}" type="slidenum">
              <a:t>‹#›</a:t>
            </a:fld>
            <a:endParaRPr/>
          </a:p>
        </p:txBody>
      </p:sp>
      <p:sp>
        <p:nvSpPr>
          <p:cNvPr id="422" name="SECTION"/>
          <p:cNvSpPr>
            <a:spLocks noGrp="1"/>
          </p:cNvSpPr>
          <p:nvPr>
            <p:ph type="body" sz="quarter" idx="17"/>
          </p:nvPr>
        </p:nvSpPr>
        <p:spPr>
          <a:xfrm>
            <a:off x="884402" y="662082"/>
            <a:ext cx="3250388" cy="153888"/>
          </a:xfrm>
          <a:prstGeom prst="rect">
            <a:avLst/>
          </a:prstGeom>
        </p:spPr>
        <p:txBody>
          <a:bodyPr lIns="0" tIns="0" rIns="0" bIns="0" anchor="t">
            <a:spAutoFit/>
          </a:bodyPr>
          <a:lstStyle>
            <a:lvl1pPr marL="0" indent="0" defTabSz="411480">
              <a:spcBef>
                <a:spcPts val="0"/>
              </a:spcBef>
              <a:buSzTx/>
              <a:buNone/>
              <a:defRPr sz="1000" cap="all" spc="100">
                <a:latin typeface="BentonSansF Medium"/>
                <a:ea typeface="BentonSansF Medium"/>
                <a:cs typeface="BentonSansF Medium"/>
                <a:sym typeface="BentonSansF Medium"/>
              </a:defRPr>
            </a:lvl1pPr>
          </a:lstStyle>
          <a:p>
            <a:r>
              <a:t>SECTION</a:t>
            </a:r>
          </a:p>
        </p:txBody>
      </p:sp>
      <p:sp>
        <p:nvSpPr>
          <p:cNvPr id="423" name="Description text"/>
          <p:cNvSpPr>
            <a:spLocks noGrp="1"/>
          </p:cNvSpPr>
          <p:nvPr>
            <p:ph type="body" sz="quarter" idx="18"/>
          </p:nvPr>
        </p:nvSpPr>
        <p:spPr>
          <a:xfrm>
            <a:off x="3490121" y="2348840"/>
            <a:ext cx="2166694" cy="258532"/>
          </a:xfrm>
          <a:prstGeom prst="rect">
            <a:avLst/>
          </a:prstGeom>
        </p:spPr>
        <p:txBody>
          <a:bodyPr lIns="0" tIns="0" rIns="0" bIns="0" anchor="t">
            <a:spAutoFit/>
          </a:bodyPr>
          <a:lstStyle>
            <a:lvl1pPr marL="0" indent="0" defTabSz="411480">
              <a:lnSpc>
                <a:spcPct val="140000"/>
              </a:lnSpc>
              <a:spcBef>
                <a:spcPts val="0"/>
              </a:spcBef>
              <a:buSzTx/>
              <a:buNone/>
              <a:defRPr sz="1200">
                <a:latin typeface="+mn-lt"/>
                <a:ea typeface="+mn-ea"/>
                <a:cs typeface="+mn-cs"/>
                <a:sym typeface="BentonSansF"/>
              </a:defRPr>
            </a:lvl1pPr>
          </a:lstStyle>
          <a:p>
            <a:r>
              <a:t>Description text</a:t>
            </a:r>
          </a:p>
        </p:txBody>
      </p:sp>
      <p:sp>
        <p:nvSpPr>
          <p:cNvPr id="424" name="Description text"/>
          <p:cNvSpPr>
            <a:spLocks noGrp="1"/>
          </p:cNvSpPr>
          <p:nvPr>
            <p:ph type="body" sz="quarter" idx="19"/>
          </p:nvPr>
        </p:nvSpPr>
        <p:spPr>
          <a:xfrm>
            <a:off x="3490121" y="2700630"/>
            <a:ext cx="2166694" cy="258532"/>
          </a:xfrm>
          <a:prstGeom prst="rect">
            <a:avLst/>
          </a:prstGeom>
        </p:spPr>
        <p:txBody>
          <a:bodyPr lIns="0" tIns="0" rIns="0" bIns="0" anchor="t">
            <a:spAutoFit/>
          </a:bodyPr>
          <a:lstStyle>
            <a:lvl1pPr marL="0" indent="0" defTabSz="411480">
              <a:lnSpc>
                <a:spcPct val="140000"/>
              </a:lnSpc>
              <a:spcBef>
                <a:spcPts val="0"/>
              </a:spcBef>
              <a:buSzTx/>
              <a:buNone/>
              <a:defRPr sz="1200">
                <a:latin typeface="+mn-lt"/>
                <a:ea typeface="+mn-ea"/>
                <a:cs typeface="+mn-cs"/>
                <a:sym typeface="BentonSansF"/>
              </a:defRPr>
            </a:lvl1pPr>
          </a:lstStyle>
          <a:p>
            <a:r>
              <a:t>Description text</a:t>
            </a:r>
          </a:p>
        </p:txBody>
      </p:sp>
      <p:sp>
        <p:nvSpPr>
          <p:cNvPr id="425" name="Description text"/>
          <p:cNvSpPr>
            <a:spLocks noGrp="1"/>
          </p:cNvSpPr>
          <p:nvPr>
            <p:ph type="body" sz="quarter" idx="20"/>
          </p:nvPr>
        </p:nvSpPr>
        <p:spPr>
          <a:xfrm>
            <a:off x="3490121" y="3052419"/>
            <a:ext cx="2166694" cy="258532"/>
          </a:xfrm>
          <a:prstGeom prst="rect">
            <a:avLst/>
          </a:prstGeom>
        </p:spPr>
        <p:txBody>
          <a:bodyPr lIns="0" tIns="0" rIns="0" bIns="0" anchor="t">
            <a:spAutoFit/>
          </a:bodyPr>
          <a:lstStyle>
            <a:lvl1pPr marL="0" indent="0" defTabSz="411480">
              <a:lnSpc>
                <a:spcPct val="140000"/>
              </a:lnSpc>
              <a:spcBef>
                <a:spcPts val="0"/>
              </a:spcBef>
              <a:buSzTx/>
              <a:buNone/>
              <a:defRPr sz="1200">
                <a:latin typeface="+mn-lt"/>
                <a:ea typeface="+mn-ea"/>
                <a:cs typeface="+mn-cs"/>
                <a:sym typeface="BentonSansF"/>
              </a:defRPr>
            </a:lvl1pPr>
          </a:lstStyle>
          <a:p>
            <a:r>
              <a:t>Description text</a:t>
            </a:r>
          </a:p>
        </p:txBody>
      </p:sp>
      <p:sp>
        <p:nvSpPr>
          <p:cNvPr id="426" name="Description text"/>
          <p:cNvSpPr>
            <a:spLocks noGrp="1"/>
          </p:cNvSpPr>
          <p:nvPr>
            <p:ph type="body" sz="quarter" idx="21"/>
          </p:nvPr>
        </p:nvSpPr>
        <p:spPr>
          <a:xfrm>
            <a:off x="3490121" y="3397860"/>
            <a:ext cx="2166694" cy="258532"/>
          </a:xfrm>
          <a:prstGeom prst="rect">
            <a:avLst/>
          </a:prstGeom>
        </p:spPr>
        <p:txBody>
          <a:bodyPr lIns="0" tIns="0" rIns="0" bIns="0" anchor="t">
            <a:spAutoFit/>
          </a:bodyPr>
          <a:lstStyle>
            <a:lvl1pPr marL="0" indent="0" defTabSz="411480">
              <a:lnSpc>
                <a:spcPct val="140000"/>
              </a:lnSpc>
              <a:spcBef>
                <a:spcPts val="0"/>
              </a:spcBef>
              <a:buSzTx/>
              <a:buNone/>
              <a:defRPr sz="1200">
                <a:latin typeface="+mn-lt"/>
                <a:ea typeface="+mn-ea"/>
                <a:cs typeface="+mn-cs"/>
                <a:sym typeface="BentonSansF"/>
              </a:defRPr>
            </a:lvl1pPr>
          </a:lstStyle>
          <a:p>
            <a:r>
              <a:t>Description text</a:t>
            </a:r>
          </a:p>
        </p:txBody>
      </p:sp>
      <p:sp>
        <p:nvSpPr>
          <p:cNvPr id="427" name="Description text"/>
          <p:cNvSpPr>
            <a:spLocks noGrp="1"/>
          </p:cNvSpPr>
          <p:nvPr>
            <p:ph type="body" sz="quarter" idx="22"/>
          </p:nvPr>
        </p:nvSpPr>
        <p:spPr>
          <a:xfrm>
            <a:off x="3490121" y="3748405"/>
            <a:ext cx="2166694" cy="258532"/>
          </a:xfrm>
          <a:prstGeom prst="rect">
            <a:avLst/>
          </a:prstGeom>
        </p:spPr>
        <p:txBody>
          <a:bodyPr lIns="0" tIns="0" rIns="0" bIns="0" anchor="t">
            <a:spAutoFit/>
          </a:bodyPr>
          <a:lstStyle>
            <a:lvl1pPr marL="0" indent="0" defTabSz="411480">
              <a:lnSpc>
                <a:spcPct val="140000"/>
              </a:lnSpc>
              <a:spcBef>
                <a:spcPts val="0"/>
              </a:spcBef>
              <a:buSzTx/>
              <a:buNone/>
              <a:defRPr sz="1200">
                <a:latin typeface="+mn-lt"/>
                <a:ea typeface="+mn-ea"/>
                <a:cs typeface="+mn-cs"/>
                <a:sym typeface="BentonSansF"/>
              </a:defRPr>
            </a:lvl1pPr>
          </a:lstStyle>
          <a:p>
            <a:r>
              <a:t>Description text</a:t>
            </a:r>
          </a:p>
        </p:txBody>
      </p:sp>
      <p:sp>
        <p:nvSpPr>
          <p:cNvPr id="428" name="Description text"/>
          <p:cNvSpPr>
            <a:spLocks noGrp="1"/>
          </p:cNvSpPr>
          <p:nvPr>
            <p:ph type="body" sz="quarter" idx="23"/>
          </p:nvPr>
        </p:nvSpPr>
        <p:spPr>
          <a:xfrm>
            <a:off x="3490121" y="4094017"/>
            <a:ext cx="2166694" cy="258532"/>
          </a:xfrm>
          <a:prstGeom prst="rect">
            <a:avLst/>
          </a:prstGeom>
        </p:spPr>
        <p:txBody>
          <a:bodyPr lIns="0" tIns="0" rIns="0" bIns="0" anchor="t">
            <a:spAutoFit/>
          </a:bodyPr>
          <a:lstStyle>
            <a:lvl1pPr marL="0" indent="0" defTabSz="411480">
              <a:lnSpc>
                <a:spcPct val="140000"/>
              </a:lnSpc>
              <a:spcBef>
                <a:spcPts val="0"/>
              </a:spcBef>
              <a:buSzTx/>
              <a:buNone/>
              <a:defRPr sz="1200">
                <a:latin typeface="+mn-lt"/>
                <a:ea typeface="+mn-ea"/>
                <a:cs typeface="+mn-cs"/>
                <a:sym typeface="BentonSansF"/>
              </a:defRPr>
            </a:lvl1pPr>
          </a:lstStyle>
          <a:p>
            <a:r>
              <a:t>Description text</a:t>
            </a:r>
          </a:p>
        </p:txBody>
      </p:sp>
      <p:sp>
        <p:nvSpPr>
          <p:cNvPr id="429" name="Slide Number"/>
          <p:cNvSpPr txBox="1">
            <a:spLocks noGrp="1"/>
          </p:cNvSpPr>
          <p:nvPr>
            <p:ph type="sldNum" sz="quarter" idx="2"/>
          </p:nvPr>
        </p:nvSpPr>
        <p:spPr>
          <a:xfrm>
            <a:off x="8549319" y="6264020"/>
            <a:ext cx="186907" cy="184662"/>
          </a:xfrm>
          <a:prstGeom prst="rect">
            <a:avLst/>
          </a:prstGeom>
        </p:spPr>
        <p:txBody>
          <a:bodyPr lIns="45718" tIns="45718" rIns="45718" bIns="45718" anchor="ctr"/>
          <a:lstStyle>
            <a:lvl1pPr defTabSz="914216">
              <a:defRPr sz="600">
                <a:solidFill>
                  <a:srgbClr val="7F7F7F"/>
                </a:solidFill>
                <a:latin typeface="+mn-lt"/>
                <a:ea typeface="+mn-ea"/>
                <a:cs typeface="+mn-cs"/>
                <a:sym typeface="BentonSansF"/>
              </a:defRPr>
            </a:lvl1pPr>
          </a:lstStyle>
          <a:p>
            <a:fld id="{86CB4B4D-7CA3-9044-876B-883B54F8677D}" type="slidenum">
              <a:rPr/>
              <a:pPr/>
              <a:t>‹#›</a:t>
            </a:fld>
            <a:endParaRPr/>
          </a:p>
        </p:txBody>
      </p:sp>
    </p:spTree>
    <p:extLst>
      <p:ext uri="{BB962C8B-B14F-4D97-AF65-F5344CB8AC3E}">
        <p14:creationId xmlns:p14="http://schemas.microsoft.com/office/powerpoint/2010/main" val="2681254888"/>
      </p:ext>
    </p:extLst>
  </p:cSld>
  <p:clrMapOvr>
    <a:masterClrMapping/>
  </p:clrMapOvr>
  <p:transition spd="med"/>
</p:sldLayout>
</file>

<file path=ppt/slideLayouts/slideLayout73.xml><?xml version="1.0" encoding="utf-8"?>
<p:sldLayout xmlns:a="http://schemas.openxmlformats.org/drawingml/2006/main" xmlns:r="http://schemas.openxmlformats.org/officeDocument/2006/relationships" xmlns:p="http://schemas.openxmlformats.org/presentationml/2006/main" type="tx">
  <p:cSld name="Text 1 col">
    <p:spTree>
      <p:nvGrpSpPr>
        <p:cNvPr id="1" name=""/>
        <p:cNvGrpSpPr/>
        <p:nvPr/>
      </p:nvGrpSpPr>
      <p:grpSpPr>
        <a:xfrm>
          <a:off x="0" y="0"/>
          <a:ext cx="0" cy="0"/>
          <a:chOff x="0" y="0"/>
          <a:chExt cx="0" cy="0"/>
        </a:xfrm>
      </p:grpSpPr>
      <p:pic>
        <p:nvPicPr>
          <p:cNvPr id="436" name="image4.png" descr="image4.png"/>
          <p:cNvPicPr>
            <a:picLocks noChangeAspect="1"/>
          </p:cNvPicPr>
          <p:nvPr/>
        </p:nvPicPr>
        <p:blipFill>
          <a:blip r:embed="rId2"/>
          <a:stretch>
            <a:fillRect/>
          </a:stretch>
        </p:blipFill>
        <p:spPr>
          <a:xfrm>
            <a:off x="442384" y="6414569"/>
            <a:ext cx="443423" cy="443432"/>
          </a:xfrm>
          <a:prstGeom prst="rect">
            <a:avLst/>
          </a:prstGeom>
          <a:ln w="12700">
            <a:miter lim="400000"/>
          </a:ln>
        </p:spPr>
      </p:pic>
      <p:sp>
        <p:nvSpPr>
          <p:cNvPr id="437" name="Introduction lorem smet in alerno repren ipsum erit inaet"/>
          <p:cNvSpPr>
            <a:spLocks noGrp="1"/>
          </p:cNvSpPr>
          <p:nvPr>
            <p:ph type="body" sz="quarter" idx="13"/>
          </p:nvPr>
        </p:nvSpPr>
        <p:spPr>
          <a:xfrm>
            <a:off x="883681" y="2182927"/>
            <a:ext cx="3767503" cy="1107996"/>
          </a:xfrm>
          <a:prstGeom prst="rect">
            <a:avLst/>
          </a:prstGeom>
        </p:spPr>
        <p:txBody>
          <a:bodyPr lIns="0" tIns="0" rIns="0" bIns="0" anchor="t">
            <a:spAutoFit/>
          </a:bodyPr>
          <a:lstStyle>
            <a:lvl1pPr marL="0" marR="28575" indent="0" defTabSz="641350">
              <a:lnSpc>
                <a:spcPct val="80000"/>
              </a:lnSpc>
              <a:spcBef>
                <a:spcPts val="0"/>
              </a:spcBef>
              <a:buSzTx/>
              <a:buNone/>
              <a:defRPr sz="3000" spc="30">
                <a:solidFill>
                  <a:srgbClr val="424242"/>
                </a:solidFill>
                <a:uFill>
                  <a:solidFill>
                    <a:srgbClr val="000000"/>
                  </a:solidFill>
                </a:uFill>
                <a:latin typeface="Quarto Bold"/>
                <a:ea typeface="Quarto Bold"/>
                <a:cs typeface="Quarto Bold"/>
                <a:sym typeface="Quarto Bold"/>
              </a:defRPr>
            </a:lvl1pPr>
          </a:lstStyle>
          <a:p>
            <a:r>
              <a:t>Introduction lorem smet in alerno repren ipsum erit inaet</a:t>
            </a:r>
          </a:p>
        </p:txBody>
      </p:sp>
      <p:sp>
        <p:nvSpPr>
          <p:cNvPr id="438" name="Description text lorem  ipsum, elit, tempor labore et dolore magna aliqua. Ut enim ad minim veniam, quis nostrud exercitation ullamco labori. Lorem ipsum dolor sit amet, elit, sed do eiusmod tempor incididunt ut labore et dolore magna aliqua. Ut enim ad minim veniam, quis nostrud exercitation ullamco labori. Lorem ipsum dolor."/>
          <p:cNvSpPr>
            <a:spLocks noGrp="1"/>
          </p:cNvSpPr>
          <p:nvPr>
            <p:ph type="body" sz="quarter" idx="14"/>
          </p:nvPr>
        </p:nvSpPr>
        <p:spPr>
          <a:xfrm>
            <a:off x="5229332" y="2427920"/>
            <a:ext cx="5766645" cy="1508105"/>
          </a:xfrm>
          <a:prstGeom prst="rect">
            <a:avLst/>
          </a:prstGeom>
        </p:spPr>
        <p:txBody>
          <a:bodyPr lIns="0" tIns="0" rIns="0" bIns="0" anchor="t">
            <a:spAutoFit/>
          </a:bodyPr>
          <a:lstStyle>
            <a:lvl1pPr marL="0" indent="0" defTabSz="411480">
              <a:lnSpc>
                <a:spcPct val="140000"/>
              </a:lnSpc>
              <a:spcBef>
                <a:spcPts val="0"/>
              </a:spcBef>
              <a:buSzTx/>
              <a:buNone/>
              <a:defRPr sz="1400">
                <a:latin typeface="+mn-lt"/>
                <a:ea typeface="+mn-ea"/>
                <a:cs typeface="+mn-cs"/>
                <a:sym typeface="BentonSansF"/>
              </a:defRPr>
            </a:lvl1pPr>
          </a:lstStyle>
          <a:p>
            <a:r>
              <a:t>Description text lorem  ipsum, elit, tempor labore et dolore magna aliqua. Ut enim ad minim veniam, quis nostrud exercitation ullamco labori. Lorem ipsum dolor sit amet, elit, sed do eiusmod tempor incididunt ut labore et dolore magna aliqua. Ut enim ad minim veniam, quis nostrud exercitation ullamco labori. Lorem ipsum dolor.</a:t>
            </a:r>
          </a:p>
        </p:txBody>
      </p:sp>
      <p:sp>
        <p:nvSpPr>
          <p:cNvPr id="439" name="primary footer"/>
          <p:cNvSpPr>
            <a:spLocks noGrp="1"/>
          </p:cNvSpPr>
          <p:nvPr>
            <p:ph type="body" sz="quarter" idx="15"/>
          </p:nvPr>
        </p:nvSpPr>
        <p:spPr>
          <a:xfrm>
            <a:off x="10002627" y="6548755"/>
            <a:ext cx="798617" cy="92333"/>
          </a:xfrm>
          <a:prstGeom prst="rect">
            <a:avLst/>
          </a:prstGeom>
        </p:spPr>
        <p:txBody>
          <a:bodyPr wrap="none" lIns="0" tIns="0" rIns="0" bIns="0" anchor="t">
            <a:spAutoFit/>
          </a:bodyPr>
          <a:lstStyle>
            <a:lvl1pPr marL="0" indent="0" defTabSz="457200">
              <a:spcBef>
                <a:spcPts val="0"/>
              </a:spcBef>
              <a:buSzTx/>
              <a:buNone/>
              <a:defRPr sz="600" cap="all" spc="60">
                <a:solidFill>
                  <a:srgbClr val="A6AAA9"/>
                </a:solidFill>
                <a:uFill>
                  <a:solidFill>
                    <a:srgbClr val="919191"/>
                  </a:solidFill>
                </a:uFill>
                <a:latin typeface="BentonSansF Medium"/>
                <a:ea typeface="BentonSansF Medium"/>
                <a:cs typeface="BentonSansF Medium"/>
                <a:sym typeface="BentonSansF Medium"/>
              </a:defRPr>
            </a:lvl1pPr>
          </a:lstStyle>
          <a:p>
            <a:pPr defTabSz="914400"/>
            <a:r>
              <a:t>primary footer</a:t>
            </a:r>
          </a:p>
        </p:txBody>
      </p:sp>
      <p:sp>
        <p:nvSpPr>
          <p:cNvPr id="440" name="secondary footer"/>
          <p:cNvSpPr>
            <a:spLocks noGrp="1"/>
          </p:cNvSpPr>
          <p:nvPr>
            <p:ph type="body" sz="quarter" idx="16"/>
          </p:nvPr>
        </p:nvSpPr>
        <p:spPr>
          <a:xfrm>
            <a:off x="8701617" y="6548755"/>
            <a:ext cx="951864" cy="92333"/>
          </a:xfrm>
          <a:prstGeom prst="rect">
            <a:avLst/>
          </a:prstGeom>
        </p:spPr>
        <p:txBody>
          <a:bodyPr wrap="none" lIns="0" tIns="0" rIns="0" bIns="0" anchor="t">
            <a:spAutoFit/>
          </a:bodyPr>
          <a:lstStyle>
            <a:lvl1pPr marL="0" indent="0" defTabSz="457200">
              <a:spcBef>
                <a:spcPts val="0"/>
              </a:spcBef>
              <a:buSzTx/>
              <a:buNone/>
              <a:defRPr sz="600" cap="all" spc="60">
                <a:solidFill>
                  <a:srgbClr val="A6AAA9"/>
                </a:solidFill>
                <a:uFill>
                  <a:solidFill>
                    <a:srgbClr val="919191"/>
                  </a:solidFill>
                </a:uFill>
                <a:latin typeface="BentonSansF Medium"/>
                <a:ea typeface="BentonSansF Medium"/>
                <a:cs typeface="BentonSansF Medium"/>
                <a:sym typeface="BentonSansF Medium"/>
              </a:defRPr>
            </a:lvl1pPr>
          </a:lstStyle>
          <a:p>
            <a:pPr defTabSz="914400"/>
            <a:r>
              <a:t>secondary footer</a:t>
            </a:r>
          </a:p>
        </p:txBody>
      </p:sp>
      <p:sp>
        <p:nvSpPr>
          <p:cNvPr id="441" name="Text"/>
          <p:cNvSpPr txBox="1">
            <a:spLocks noGrp="1"/>
          </p:cNvSpPr>
          <p:nvPr>
            <p:ph type="body" sz="quarter" idx="17"/>
          </p:nvPr>
        </p:nvSpPr>
        <p:spPr>
          <a:xfrm>
            <a:off x="11630698" y="6548755"/>
            <a:ext cx="94578" cy="92333"/>
          </a:xfrm>
          <a:prstGeom prst="rect">
            <a:avLst/>
          </a:prstGeom>
        </p:spPr>
        <p:txBody>
          <a:bodyPr wrap="none" lIns="0" tIns="0" rIns="0" bIns="0" anchor="t">
            <a:spAutoFit/>
          </a:bodyPr>
          <a:lstStyle>
            <a:lvl1pPr marL="0" indent="0" algn="r">
              <a:spcBef>
                <a:spcPts val="0"/>
              </a:spcBef>
              <a:buSzTx/>
              <a:buNone/>
              <a:defRPr sz="600" cap="all">
                <a:solidFill>
                  <a:srgbClr val="A6AAA9"/>
                </a:solidFill>
                <a:latin typeface="BentonSansF Medium"/>
                <a:ea typeface="BentonSansF Medium"/>
                <a:cs typeface="BentonSansF Medium"/>
                <a:sym typeface="BentonSansF Medium"/>
              </a:defRPr>
            </a:lvl1pPr>
          </a:lstStyle>
          <a:p>
            <a:fld id="{86CB4B4D-7CA3-9044-876B-883B54F8677D}" type="slidenum">
              <a:t>‹#›</a:t>
            </a:fld>
            <a:endParaRPr/>
          </a:p>
        </p:txBody>
      </p:sp>
      <p:sp>
        <p:nvSpPr>
          <p:cNvPr id="442" name="SECTION"/>
          <p:cNvSpPr>
            <a:spLocks noGrp="1"/>
          </p:cNvSpPr>
          <p:nvPr>
            <p:ph type="body" sz="quarter" idx="18"/>
          </p:nvPr>
        </p:nvSpPr>
        <p:spPr>
          <a:xfrm>
            <a:off x="884402" y="662082"/>
            <a:ext cx="3250388" cy="153888"/>
          </a:xfrm>
          <a:prstGeom prst="rect">
            <a:avLst/>
          </a:prstGeom>
        </p:spPr>
        <p:txBody>
          <a:bodyPr lIns="0" tIns="0" rIns="0" bIns="0" anchor="t">
            <a:spAutoFit/>
          </a:bodyPr>
          <a:lstStyle>
            <a:lvl1pPr marL="0" indent="0" defTabSz="411480">
              <a:spcBef>
                <a:spcPts val="0"/>
              </a:spcBef>
              <a:buSzTx/>
              <a:buNone/>
              <a:defRPr sz="1000" cap="all" spc="100">
                <a:latin typeface="BentonSansF Medium"/>
                <a:ea typeface="BentonSansF Medium"/>
                <a:cs typeface="BentonSansF Medium"/>
                <a:sym typeface="BentonSansF Medium"/>
              </a:defRPr>
            </a:lvl1pPr>
          </a:lstStyle>
          <a:p>
            <a:r>
              <a:t>SECTION</a:t>
            </a:r>
          </a:p>
        </p:txBody>
      </p:sp>
      <p:sp>
        <p:nvSpPr>
          <p:cNvPr id="443" name="Slide Number"/>
          <p:cNvSpPr txBox="1">
            <a:spLocks noGrp="1"/>
          </p:cNvSpPr>
          <p:nvPr>
            <p:ph type="sldNum" sz="quarter" idx="2"/>
          </p:nvPr>
        </p:nvSpPr>
        <p:spPr>
          <a:xfrm>
            <a:off x="8736225" y="6180921"/>
            <a:ext cx="279881" cy="350861"/>
          </a:xfrm>
          <a:prstGeom prst="rect">
            <a:avLst/>
          </a:prstGeom>
        </p:spPr>
        <p:txBody>
          <a:bodyPr lIns="45718" tIns="45718" rIns="45718" bIns="45718" anchor="ctr"/>
          <a:lstStyle>
            <a:lvl1pPr algn="l" defTabSz="411480">
              <a:lnSpc>
                <a:spcPct val="140000"/>
              </a:lnSpc>
              <a:defRPr sz="1200">
                <a:solidFill>
                  <a:srgbClr val="000000"/>
                </a:solidFill>
                <a:latin typeface="+mn-lt"/>
                <a:ea typeface="+mn-ea"/>
                <a:cs typeface="+mn-cs"/>
                <a:sym typeface="BentonSansF"/>
              </a:defRPr>
            </a:lvl1pPr>
          </a:lstStyle>
          <a:p>
            <a:fld id="{86CB4B4D-7CA3-9044-876B-883B54F8677D}" type="slidenum">
              <a:rPr/>
              <a:pPr/>
              <a:t>‹#›</a:t>
            </a:fld>
            <a:endParaRPr/>
          </a:p>
        </p:txBody>
      </p:sp>
    </p:spTree>
    <p:extLst>
      <p:ext uri="{BB962C8B-B14F-4D97-AF65-F5344CB8AC3E}">
        <p14:creationId xmlns:p14="http://schemas.microsoft.com/office/powerpoint/2010/main" val="4170117374"/>
      </p:ext>
    </p:extLst>
  </p:cSld>
  <p:clrMapOvr>
    <a:masterClrMapping/>
  </p:clrMapOvr>
  <p:transition spd="med"/>
</p:sldLayout>
</file>

<file path=ppt/slideLayouts/slideLayout74.xml><?xml version="1.0" encoding="utf-8"?>
<p:sldLayout xmlns:a="http://schemas.openxmlformats.org/drawingml/2006/main" xmlns:r="http://schemas.openxmlformats.org/officeDocument/2006/relationships" xmlns:p="http://schemas.openxmlformats.org/presentationml/2006/main" type="tx">
  <p:cSld name="Text 2 col + large intro">
    <p:spTree>
      <p:nvGrpSpPr>
        <p:cNvPr id="1" name=""/>
        <p:cNvGrpSpPr/>
        <p:nvPr/>
      </p:nvGrpSpPr>
      <p:grpSpPr>
        <a:xfrm>
          <a:off x="0" y="0"/>
          <a:ext cx="0" cy="0"/>
          <a:chOff x="0" y="0"/>
          <a:chExt cx="0" cy="0"/>
        </a:xfrm>
      </p:grpSpPr>
      <p:pic>
        <p:nvPicPr>
          <p:cNvPr id="450" name="image4.png" descr="image4.png"/>
          <p:cNvPicPr>
            <a:picLocks noChangeAspect="1"/>
          </p:cNvPicPr>
          <p:nvPr/>
        </p:nvPicPr>
        <p:blipFill>
          <a:blip r:embed="rId2"/>
          <a:stretch>
            <a:fillRect/>
          </a:stretch>
        </p:blipFill>
        <p:spPr>
          <a:xfrm>
            <a:off x="442384" y="6414569"/>
            <a:ext cx="443423" cy="443432"/>
          </a:xfrm>
          <a:prstGeom prst="rect">
            <a:avLst/>
          </a:prstGeom>
          <a:ln w="12700">
            <a:miter lim="400000"/>
          </a:ln>
        </p:spPr>
      </p:pic>
      <p:sp>
        <p:nvSpPr>
          <p:cNvPr id="451" name="Section Subtitle"/>
          <p:cNvSpPr>
            <a:spLocks noGrp="1"/>
          </p:cNvSpPr>
          <p:nvPr>
            <p:ph type="body" sz="quarter" idx="13"/>
          </p:nvPr>
        </p:nvSpPr>
        <p:spPr>
          <a:xfrm>
            <a:off x="881134" y="3186566"/>
            <a:ext cx="4489120" cy="280077"/>
          </a:xfrm>
          <a:prstGeom prst="rect">
            <a:avLst/>
          </a:prstGeom>
        </p:spPr>
        <p:txBody>
          <a:bodyPr lIns="0" tIns="0" rIns="0" bIns="0" anchor="b">
            <a:spAutoFit/>
          </a:bodyPr>
          <a:lstStyle>
            <a:lvl1pPr marL="0" indent="0" defTabSz="411480">
              <a:lnSpc>
                <a:spcPct val="140000"/>
              </a:lnSpc>
              <a:spcBef>
                <a:spcPts val="0"/>
              </a:spcBef>
              <a:buSzTx/>
              <a:buNone/>
              <a:defRPr sz="1300">
                <a:latin typeface="BentonSansF Medium"/>
                <a:ea typeface="BentonSansF Medium"/>
                <a:cs typeface="BentonSansF Medium"/>
                <a:sym typeface="BentonSansF Medium"/>
              </a:defRPr>
            </a:lvl1pPr>
          </a:lstStyle>
          <a:p>
            <a:pPr>
              <a:defRPr>
                <a:latin typeface="+mn-lt"/>
                <a:ea typeface="+mn-ea"/>
                <a:cs typeface="+mn-cs"/>
                <a:sym typeface="BentonSansF"/>
              </a:defRPr>
            </a:pPr>
            <a:r>
              <a:rPr>
                <a:latin typeface="BentonSansF Medium"/>
                <a:ea typeface="BentonSansF Medium"/>
                <a:cs typeface="BentonSansF Medium"/>
                <a:sym typeface="BentonSansF Medium"/>
              </a:rPr>
              <a:t>Section Subtitle</a:t>
            </a:r>
          </a:p>
        </p:txBody>
      </p:sp>
      <p:sp>
        <p:nvSpPr>
          <p:cNvPr id="452" name="Description text lorem  ipsum, consectetur adipisicing elit, tempor labore et dolore magna aliqua. Ut enim ad minim veniam, quis nostrud exercitation ullamco labori. Lorem ipsum dolor sit amet, consectetur adipisicing elit, sed do eiusmod tempor incididunt ut labore et dolore magna aliqua. Ut enim ad minim veniam, quis nostrud exercitation ullamco labori. Lorem ipsum dolor."/>
          <p:cNvSpPr>
            <a:spLocks noGrp="1"/>
          </p:cNvSpPr>
          <p:nvPr>
            <p:ph type="body" sz="quarter" idx="14"/>
          </p:nvPr>
        </p:nvSpPr>
        <p:spPr>
          <a:xfrm>
            <a:off x="881135" y="3812899"/>
            <a:ext cx="4668839" cy="1551194"/>
          </a:xfrm>
          <a:prstGeom prst="rect">
            <a:avLst/>
          </a:prstGeom>
        </p:spPr>
        <p:txBody>
          <a:bodyPr lIns="0" tIns="0" rIns="0" bIns="0" anchor="t">
            <a:spAutoFit/>
          </a:bodyPr>
          <a:lstStyle>
            <a:lvl1pPr marL="0" indent="0" defTabSz="411480">
              <a:lnSpc>
                <a:spcPct val="140000"/>
              </a:lnSpc>
              <a:spcBef>
                <a:spcPts val="0"/>
              </a:spcBef>
              <a:buSzTx/>
              <a:buNone/>
              <a:defRPr sz="1200">
                <a:latin typeface="+mn-lt"/>
                <a:ea typeface="+mn-ea"/>
                <a:cs typeface="+mn-cs"/>
                <a:sym typeface="BentonSansF"/>
              </a:defRPr>
            </a:lvl1pPr>
          </a:lstStyle>
          <a:p>
            <a:r>
              <a:t>Description text lorem  ipsum, consectetur adipisicing elit, tempor labore et dolore magna aliqua. Ut enim ad minim veniam, quis nostrud exercitation ullamco labori. Lorem ipsum dolor sit amet, consectetur adipisicing elit, sed do eiusmod tempor incididunt ut labore et dolore magna aliqua. Ut enim ad minim veniam, quis nostrud exercitation ullamco labori. Lorem ipsum dolor.</a:t>
            </a:r>
          </a:p>
        </p:txBody>
      </p:sp>
      <p:sp>
        <p:nvSpPr>
          <p:cNvPr id="453" name="Section Subtitle"/>
          <p:cNvSpPr>
            <a:spLocks noGrp="1"/>
          </p:cNvSpPr>
          <p:nvPr>
            <p:ph type="body" sz="quarter" idx="15"/>
          </p:nvPr>
        </p:nvSpPr>
        <p:spPr>
          <a:xfrm>
            <a:off x="6094485" y="3186566"/>
            <a:ext cx="4489120" cy="280077"/>
          </a:xfrm>
          <a:prstGeom prst="rect">
            <a:avLst/>
          </a:prstGeom>
        </p:spPr>
        <p:txBody>
          <a:bodyPr lIns="0" tIns="0" rIns="0" bIns="0" anchor="b">
            <a:spAutoFit/>
          </a:bodyPr>
          <a:lstStyle>
            <a:lvl1pPr marL="0" indent="0" defTabSz="411480">
              <a:lnSpc>
                <a:spcPct val="140000"/>
              </a:lnSpc>
              <a:spcBef>
                <a:spcPts val="0"/>
              </a:spcBef>
              <a:buSzTx/>
              <a:buNone/>
              <a:defRPr sz="1300">
                <a:latin typeface="BentonSansF Medium"/>
                <a:ea typeface="BentonSansF Medium"/>
                <a:cs typeface="BentonSansF Medium"/>
                <a:sym typeface="BentonSansF Medium"/>
              </a:defRPr>
            </a:lvl1pPr>
          </a:lstStyle>
          <a:p>
            <a:pPr>
              <a:defRPr>
                <a:latin typeface="+mn-lt"/>
                <a:ea typeface="+mn-ea"/>
                <a:cs typeface="+mn-cs"/>
                <a:sym typeface="BentonSansF"/>
              </a:defRPr>
            </a:pPr>
            <a:r>
              <a:rPr>
                <a:latin typeface="BentonSansF Medium"/>
                <a:ea typeface="BentonSansF Medium"/>
                <a:cs typeface="BentonSansF Medium"/>
                <a:sym typeface="BentonSansF Medium"/>
              </a:rPr>
              <a:t>Section Subtitle</a:t>
            </a:r>
          </a:p>
        </p:txBody>
      </p:sp>
      <p:sp>
        <p:nvSpPr>
          <p:cNvPr id="454" name="Description text lorem  ipsum, consectetur adipisicing elit, tempor labore et dolore magna aliqua. Ut enim ad minim veniam, quis nostrud exercitation ullamco labori. Lorem ipsum dolor sit amet, consectetur adipisicing elit, sed do eiusmod tempor incididunt ut labore et dolore magna aliqua. Ut enim ad minim veniam, quis nostrud exercitation ullamco labori. Lorem ipsum dolor."/>
          <p:cNvSpPr>
            <a:spLocks noGrp="1"/>
          </p:cNvSpPr>
          <p:nvPr>
            <p:ph type="body" sz="quarter" idx="16"/>
          </p:nvPr>
        </p:nvSpPr>
        <p:spPr>
          <a:xfrm>
            <a:off x="6096602" y="3812899"/>
            <a:ext cx="4668838" cy="1551194"/>
          </a:xfrm>
          <a:prstGeom prst="rect">
            <a:avLst/>
          </a:prstGeom>
        </p:spPr>
        <p:txBody>
          <a:bodyPr lIns="0" tIns="0" rIns="0" bIns="0" anchor="t">
            <a:spAutoFit/>
          </a:bodyPr>
          <a:lstStyle>
            <a:lvl1pPr marL="0" indent="0" defTabSz="411480">
              <a:lnSpc>
                <a:spcPct val="140000"/>
              </a:lnSpc>
              <a:spcBef>
                <a:spcPts val="0"/>
              </a:spcBef>
              <a:buSzTx/>
              <a:buNone/>
              <a:defRPr sz="1200">
                <a:latin typeface="+mn-lt"/>
                <a:ea typeface="+mn-ea"/>
                <a:cs typeface="+mn-cs"/>
                <a:sym typeface="BentonSansF"/>
              </a:defRPr>
            </a:lvl1pPr>
          </a:lstStyle>
          <a:p>
            <a:r>
              <a:t>Description text lorem  ipsum, consectetur adipisicing elit, tempor labore et dolore magna aliqua. Ut enim ad minim veniam, quis nostrud exercitation ullamco labori. Lorem ipsum dolor sit amet, consectetur adipisicing elit, sed do eiusmod tempor incididunt ut labore et dolore magna aliqua. Ut enim ad minim veniam, quis nostrud exercitation ullamco labori. Lorem ipsum dolor.</a:t>
            </a:r>
          </a:p>
        </p:txBody>
      </p:sp>
      <p:sp>
        <p:nvSpPr>
          <p:cNvPr id="455" name="primary footer"/>
          <p:cNvSpPr>
            <a:spLocks noGrp="1"/>
          </p:cNvSpPr>
          <p:nvPr>
            <p:ph type="body" sz="quarter" idx="17"/>
          </p:nvPr>
        </p:nvSpPr>
        <p:spPr>
          <a:xfrm>
            <a:off x="10002627" y="6548755"/>
            <a:ext cx="798617" cy="92333"/>
          </a:xfrm>
          <a:prstGeom prst="rect">
            <a:avLst/>
          </a:prstGeom>
        </p:spPr>
        <p:txBody>
          <a:bodyPr wrap="none" lIns="0" tIns="0" rIns="0" bIns="0" anchor="t">
            <a:spAutoFit/>
          </a:bodyPr>
          <a:lstStyle>
            <a:lvl1pPr marL="0" indent="0" defTabSz="457200">
              <a:spcBef>
                <a:spcPts val="0"/>
              </a:spcBef>
              <a:buSzTx/>
              <a:buNone/>
              <a:defRPr sz="600" cap="all" spc="60">
                <a:solidFill>
                  <a:srgbClr val="A6AAA9"/>
                </a:solidFill>
                <a:uFill>
                  <a:solidFill>
                    <a:srgbClr val="919191"/>
                  </a:solidFill>
                </a:uFill>
                <a:latin typeface="BentonSansF Medium"/>
                <a:ea typeface="BentonSansF Medium"/>
                <a:cs typeface="BentonSansF Medium"/>
                <a:sym typeface="BentonSansF Medium"/>
              </a:defRPr>
            </a:lvl1pPr>
          </a:lstStyle>
          <a:p>
            <a:pPr defTabSz="914400"/>
            <a:r>
              <a:t>primary footer</a:t>
            </a:r>
          </a:p>
        </p:txBody>
      </p:sp>
      <p:sp>
        <p:nvSpPr>
          <p:cNvPr id="456" name="secondary footer"/>
          <p:cNvSpPr>
            <a:spLocks noGrp="1"/>
          </p:cNvSpPr>
          <p:nvPr>
            <p:ph type="body" sz="quarter" idx="18"/>
          </p:nvPr>
        </p:nvSpPr>
        <p:spPr>
          <a:xfrm>
            <a:off x="8701617" y="6548755"/>
            <a:ext cx="951864" cy="92333"/>
          </a:xfrm>
          <a:prstGeom prst="rect">
            <a:avLst/>
          </a:prstGeom>
        </p:spPr>
        <p:txBody>
          <a:bodyPr wrap="none" lIns="0" tIns="0" rIns="0" bIns="0" anchor="t">
            <a:spAutoFit/>
          </a:bodyPr>
          <a:lstStyle>
            <a:lvl1pPr marL="0" indent="0" defTabSz="457200">
              <a:spcBef>
                <a:spcPts val="0"/>
              </a:spcBef>
              <a:buSzTx/>
              <a:buNone/>
              <a:defRPr sz="600" cap="all" spc="60">
                <a:solidFill>
                  <a:srgbClr val="A6AAA9"/>
                </a:solidFill>
                <a:uFill>
                  <a:solidFill>
                    <a:srgbClr val="919191"/>
                  </a:solidFill>
                </a:uFill>
                <a:latin typeface="BentonSansF Medium"/>
                <a:ea typeface="BentonSansF Medium"/>
                <a:cs typeface="BentonSansF Medium"/>
                <a:sym typeface="BentonSansF Medium"/>
              </a:defRPr>
            </a:lvl1pPr>
          </a:lstStyle>
          <a:p>
            <a:pPr defTabSz="914400"/>
            <a:r>
              <a:t>secondary footer</a:t>
            </a:r>
          </a:p>
        </p:txBody>
      </p:sp>
      <p:sp>
        <p:nvSpPr>
          <p:cNvPr id="457" name="Text"/>
          <p:cNvSpPr txBox="1">
            <a:spLocks noGrp="1"/>
          </p:cNvSpPr>
          <p:nvPr>
            <p:ph type="body" sz="quarter" idx="19"/>
          </p:nvPr>
        </p:nvSpPr>
        <p:spPr>
          <a:xfrm>
            <a:off x="11630698" y="6548755"/>
            <a:ext cx="94578" cy="92333"/>
          </a:xfrm>
          <a:prstGeom prst="rect">
            <a:avLst/>
          </a:prstGeom>
        </p:spPr>
        <p:txBody>
          <a:bodyPr wrap="none" lIns="0" tIns="0" rIns="0" bIns="0" anchor="t">
            <a:spAutoFit/>
          </a:bodyPr>
          <a:lstStyle>
            <a:lvl1pPr marL="0" indent="0" algn="r">
              <a:spcBef>
                <a:spcPts val="0"/>
              </a:spcBef>
              <a:buSzTx/>
              <a:buNone/>
              <a:defRPr sz="600" cap="all">
                <a:solidFill>
                  <a:srgbClr val="A6AAA9"/>
                </a:solidFill>
                <a:latin typeface="BentonSansF Medium"/>
                <a:ea typeface="BentonSansF Medium"/>
                <a:cs typeface="BentonSansF Medium"/>
                <a:sym typeface="BentonSansF Medium"/>
              </a:defRPr>
            </a:lvl1pPr>
          </a:lstStyle>
          <a:p>
            <a:fld id="{86CB4B4D-7CA3-9044-876B-883B54F8677D}" type="slidenum">
              <a:t>‹#›</a:t>
            </a:fld>
            <a:endParaRPr/>
          </a:p>
        </p:txBody>
      </p:sp>
      <p:sp>
        <p:nvSpPr>
          <p:cNvPr id="458" name="SECTION"/>
          <p:cNvSpPr>
            <a:spLocks noGrp="1"/>
          </p:cNvSpPr>
          <p:nvPr>
            <p:ph type="body" sz="quarter" idx="20"/>
          </p:nvPr>
        </p:nvSpPr>
        <p:spPr>
          <a:xfrm>
            <a:off x="884402" y="662082"/>
            <a:ext cx="3250388" cy="153888"/>
          </a:xfrm>
          <a:prstGeom prst="rect">
            <a:avLst/>
          </a:prstGeom>
        </p:spPr>
        <p:txBody>
          <a:bodyPr lIns="0" tIns="0" rIns="0" bIns="0" anchor="t">
            <a:spAutoFit/>
          </a:bodyPr>
          <a:lstStyle>
            <a:lvl1pPr marL="0" indent="0" defTabSz="411480">
              <a:spcBef>
                <a:spcPts val="0"/>
              </a:spcBef>
              <a:buSzTx/>
              <a:buNone/>
              <a:defRPr sz="1000" cap="all" spc="100">
                <a:latin typeface="BentonSansF Medium"/>
                <a:ea typeface="BentonSansF Medium"/>
                <a:cs typeface="BentonSansF Medium"/>
                <a:sym typeface="BentonSansF Medium"/>
              </a:defRPr>
            </a:lvl1pPr>
          </a:lstStyle>
          <a:p>
            <a:r>
              <a:t>SECTION</a:t>
            </a:r>
          </a:p>
        </p:txBody>
      </p:sp>
      <p:sp>
        <p:nvSpPr>
          <p:cNvPr id="459" name="Introduction lorem smet in alerno repren ipsum erit inaet"/>
          <p:cNvSpPr>
            <a:spLocks noGrp="1"/>
          </p:cNvSpPr>
          <p:nvPr>
            <p:ph type="body" sz="quarter" idx="21"/>
          </p:nvPr>
        </p:nvSpPr>
        <p:spPr>
          <a:xfrm>
            <a:off x="881837" y="1088477"/>
            <a:ext cx="4349912" cy="1772793"/>
          </a:xfrm>
          <a:prstGeom prst="rect">
            <a:avLst/>
          </a:prstGeom>
        </p:spPr>
        <p:txBody>
          <a:bodyPr lIns="0" tIns="0" rIns="0" bIns="0" anchor="t">
            <a:spAutoFit/>
          </a:bodyPr>
          <a:lstStyle>
            <a:lvl1pPr marL="0" indent="0" defTabSz="641350">
              <a:lnSpc>
                <a:spcPct val="80000"/>
              </a:lnSpc>
              <a:spcBef>
                <a:spcPts val="0"/>
              </a:spcBef>
              <a:buSzTx/>
              <a:buNone/>
              <a:defRPr sz="3600" spc="36">
                <a:solidFill>
                  <a:srgbClr val="424242"/>
                </a:solidFill>
                <a:uFill>
                  <a:solidFill>
                    <a:srgbClr val="000000"/>
                  </a:solidFill>
                </a:uFill>
                <a:latin typeface="Quarto Bold"/>
                <a:ea typeface="Quarto Bold"/>
                <a:cs typeface="Quarto Bold"/>
                <a:sym typeface="Quarto Bold"/>
              </a:defRPr>
            </a:lvl1pPr>
          </a:lstStyle>
          <a:p>
            <a:r>
              <a:t>Introduction lorem smet in alerno repren ipsum erit inaet</a:t>
            </a:r>
          </a:p>
        </p:txBody>
      </p:sp>
      <p:sp>
        <p:nvSpPr>
          <p:cNvPr id="460" name="Slide Number"/>
          <p:cNvSpPr txBox="1">
            <a:spLocks noGrp="1"/>
          </p:cNvSpPr>
          <p:nvPr>
            <p:ph type="sldNum" sz="quarter" idx="2"/>
          </p:nvPr>
        </p:nvSpPr>
        <p:spPr>
          <a:xfrm>
            <a:off x="8736225" y="6180921"/>
            <a:ext cx="279881" cy="350861"/>
          </a:xfrm>
          <a:prstGeom prst="rect">
            <a:avLst/>
          </a:prstGeom>
        </p:spPr>
        <p:txBody>
          <a:bodyPr lIns="45718" tIns="45718" rIns="45718" bIns="45718" anchor="ctr"/>
          <a:lstStyle>
            <a:lvl1pPr algn="l" defTabSz="411480">
              <a:lnSpc>
                <a:spcPct val="140000"/>
              </a:lnSpc>
              <a:defRPr sz="1200">
                <a:solidFill>
                  <a:srgbClr val="000000"/>
                </a:solidFill>
                <a:latin typeface="+mn-lt"/>
                <a:ea typeface="+mn-ea"/>
                <a:cs typeface="+mn-cs"/>
                <a:sym typeface="BentonSansF"/>
              </a:defRPr>
            </a:lvl1pPr>
          </a:lstStyle>
          <a:p>
            <a:fld id="{86CB4B4D-7CA3-9044-876B-883B54F8677D}" type="slidenum">
              <a:rPr/>
              <a:pPr/>
              <a:t>‹#›</a:t>
            </a:fld>
            <a:endParaRPr/>
          </a:p>
        </p:txBody>
      </p:sp>
    </p:spTree>
    <p:extLst>
      <p:ext uri="{BB962C8B-B14F-4D97-AF65-F5344CB8AC3E}">
        <p14:creationId xmlns:p14="http://schemas.microsoft.com/office/powerpoint/2010/main" val="1890590491"/>
      </p:ext>
    </p:extLst>
  </p:cSld>
  <p:clrMapOvr>
    <a:masterClrMapping/>
  </p:clrMapOvr>
  <p:transition spd="med"/>
</p:sldLayout>
</file>

<file path=ppt/slideLayouts/slideLayout75.xml><?xml version="1.0" encoding="utf-8"?>
<p:sldLayout xmlns:a="http://schemas.openxmlformats.org/drawingml/2006/main" xmlns:r="http://schemas.openxmlformats.org/officeDocument/2006/relationships" xmlns:p="http://schemas.openxmlformats.org/presentationml/2006/main" type="tx">
  <p:cSld name="Text 2 col + small intro">
    <p:spTree>
      <p:nvGrpSpPr>
        <p:cNvPr id="1" name=""/>
        <p:cNvGrpSpPr/>
        <p:nvPr/>
      </p:nvGrpSpPr>
      <p:grpSpPr>
        <a:xfrm>
          <a:off x="0" y="0"/>
          <a:ext cx="0" cy="0"/>
          <a:chOff x="0" y="0"/>
          <a:chExt cx="0" cy="0"/>
        </a:xfrm>
      </p:grpSpPr>
      <p:pic>
        <p:nvPicPr>
          <p:cNvPr id="467" name="image4.png" descr="image4.png"/>
          <p:cNvPicPr>
            <a:picLocks noChangeAspect="1"/>
          </p:cNvPicPr>
          <p:nvPr/>
        </p:nvPicPr>
        <p:blipFill>
          <a:blip r:embed="rId2"/>
          <a:stretch>
            <a:fillRect/>
          </a:stretch>
        </p:blipFill>
        <p:spPr>
          <a:xfrm>
            <a:off x="442384" y="6414569"/>
            <a:ext cx="443423" cy="443432"/>
          </a:xfrm>
          <a:prstGeom prst="rect">
            <a:avLst/>
          </a:prstGeom>
          <a:ln w="12700">
            <a:miter lim="400000"/>
          </a:ln>
        </p:spPr>
      </p:pic>
      <p:sp>
        <p:nvSpPr>
          <p:cNvPr id="468" name="primary footer"/>
          <p:cNvSpPr>
            <a:spLocks noGrp="1"/>
          </p:cNvSpPr>
          <p:nvPr>
            <p:ph type="body" sz="quarter" idx="13"/>
          </p:nvPr>
        </p:nvSpPr>
        <p:spPr>
          <a:xfrm>
            <a:off x="10002627" y="6548755"/>
            <a:ext cx="798617" cy="92333"/>
          </a:xfrm>
          <a:prstGeom prst="rect">
            <a:avLst/>
          </a:prstGeom>
        </p:spPr>
        <p:txBody>
          <a:bodyPr wrap="none" lIns="0" tIns="0" rIns="0" bIns="0" anchor="t">
            <a:spAutoFit/>
          </a:bodyPr>
          <a:lstStyle>
            <a:lvl1pPr marL="0" indent="0" defTabSz="457200">
              <a:spcBef>
                <a:spcPts val="0"/>
              </a:spcBef>
              <a:buSzTx/>
              <a:buNone/>
              <a:defRPr sz="600" cap="all" spc="60">
                <a:solidFill>
                  <a:srgbClr val="A6AAA9"/>
                </a:solidFill>
                <a:uFill>
                  <a:solidFill>
                    <a:srgbClr val="919191"/>
                  </a:solidFill>
                </a:uFill>
                <a:latin typeface="BentonSansF Medium"/>
                <a:ea typeface="BentonSansF Medium"/>
                <a:cs typeface="BentonSansF Medium"/>
                <a:sym typeface="BentonSansF Medium"/>
              </a:defRPr>
            </a:lvl1pPr>
          </a:lstStyle>
          <a:p>
            <a:pPr defTabSz="914400"/>
            <a:r>
              <a:t>primary footer</a:t>
            </a:r>
          </a:p>
        </p:txBody>
      </p:sp>
      <p:sp>
        <p:nvSpPr>
          <p:cNvPr id="469" name="secondary footer"/>
          <p:cNvSpPr>
            <a:spLocks noGrp="1"/>
          </p:cNvSpPr>
          <p:nvPr>
            <p:ph type="body" sz="quarter" idx="14"/>
          </p:nvPr>
        </p:nvSpPr>
        <p:spPr>
          <a:xfrm>
            <a:off x="8701617" y="6548755"/>
            <a:ext cx="951864" cy="92333"/>
          </a:xfrm>
          <a:prstGeom prst="rect">
            <a:avLst/>
          </a:prstGeom>
        </p:spPr>
        <p:txBody>
          <a:bodyPr wrap="none" lIns="0" tIns="0" rIns="0" bIns="0" anchor="t">
            <a:spAutoFit/>
          </a:bodyPr>
          <a:lstStyle>
            <a:lvl1pPr marL="0" indent="0" defTabSz="457200">
              <a:spcBef>
                <a:spcPts val="0"/>
              </a:spcBef>
              <a:buSzTx/>
              <a:buNone/>
              <a:defRPr sz="600" cap="all" spc="60">
                <a:solidFill>
                  <a:srgbClr val="A6AAA9"/>
                </a:solidFill>
                <a:uFill>
                  <a:solidFill>
                    <a:srgbClr val="919191"/>
                  </a:solidFill>
                </a:uFill>
                <a:latin typeface="BentonSansF Medium"/>
                <a:ea typeface="BentonSansF Medium"/>
                <a:cs typeface="BentonSansF Medium"/>
                <a:sym typeface="BentonSansF Medium"/>
              </a:defRPr>
            </a:lvl1pPr>
          </a:lstStyle>
          <a:p>
            <a:pPr defTabSz="914400"/>
            <a:r>
              <a:t>secondary footer</a:t>
            </a:r>
          </a:p>
        </p:txBody>
      </p:sp>
      <p:sp>
        <p:nvSpPr>
          <p:cNvPr id="470" name="Text"/>
          <p:cNvSpPr txBox="1">
            <a:spLocks noGrp="1"/>
          </p:cNvSpPr>
          <p:nvPr>
            <p:ph type="body" sz="quarter" idx="15"/>
          </p:nvPr>
        </p:nvSpPr>
        <p:spPr>
          <a:xfrm>
            <a:off x="11630698" y="6548755"/>
            <a:ext cx="94578" cy="92333"/>
          </a:xfrm>
          <a:prstGeom prst="rect">
            <a:avLst/>
          </a:prstGeom>
        </p:spPr>
        <p:txBody>
          <a:bodyPr wrap="none" lIns="0" tIns="0" rIns="0" bIns="0" anchor="t">
            <a:spAutoFit/>
          </a:bodyPr>
          <a:lstStyle>
            <a:lvl1pPr marL="0" indent="0" algn="r">
              <a:spcBef>
                <a:spcPts val="0"/>
              </a:spcBef>
              <a:buSzTx/>
              <a:buNone/>
              <a:defRPr sz="600" cap="all">
                <a:solidFill>
                  <a:srgbClr val="A6AAA9"/>
                </a:solidFill>
                <a:latin typeface="BentonSansF Medium"/>
                <a:ea typeface="BentonSansF Medium"/>
                <a:cs typeface="BentonSansF Medium"/>
                <a:sym typeface="BentonSansF Medium"/>
              </a:defRPr>
            </a:lvl1pPr>
          </a:lstStyle>
          <a:p>
            <a:fld id="{86CB4B4D-7CA3-9044-876B-883B54F8677D}" type="slidenum">
              <a:t>‹#›</a:t>
            </a:fld>
            <a:endParaRPr/>
          </a:p>
        </p:txBody>
      </p:sp>
      <p:sp>
        <p:nvSpPr>
          <p:cNvPr id="471" name="SECTION"/>
          <p:cNvSpPr>
            <a:spLocks noGrp="1"/>
          </p:cNvSpPr>
          <p:nvPr>
            <p:ph type="body" sz="quarter" idx="16"/>
          </p:nvPr>
        </p:nvSpPr>
        <p:spPr>
          <a:xfrm>
            <a:off x="884402" y="662082"/>
            <a:ext cx="3250388" cy="153888"/>
          </a:xfrm>
          <a:prstGeom prst="rect">
            <a:avLst/>
          </a:prstGeom>
        </p:spPr>
        <p:txBody>
          <a:bodyPr lIns="0" tIns="0" rIns="0" bIns="0" anchor="t">
            <a:spAutoFit/>
          </a:bodyPr>
          <a:lstStyle>
            <a:lvl1pPr marL="0" indent="0" defTabSz="411480">
              <a:spcBef>
                <a:spcPts val="0"/>
              </a:spcBef>
              <a:buSzTx/>
              <a:buNone/>
              <a:defRPr sz="1000" cap="all" spc="100">
                <a:latin typeface="BentonSansF Medium"/>
                <a:ea typeface="BentonSansF Medium"/>
                <a:cs typeface="BentonSansF Medium"/>
                <a:sym typeface="BentonSansF Medium"/>
              </a:defRPr>
            </a:lvl1pPr>
          </a:lstStyle>
          <a:p>
            <a:r>
              <a:t>SECTION</a:t>
            </a:r>
          </a:p>
        </p:txBody>
      </p:sp>
      <p:sp>
        <p:nvSpPr>
          <p:cNvPr id="472" name="Introduction statement aute irure lorem sit"/>
          <p:cNvSpPr>
            <a:spLocks noGrp="1"/>
          </p:cNvSpPr>
          <p:nvPr>
            <p:ph type="body" sz="quarter" idx="17"/>
          </p:nvPr>
        </p:nvSpPr>
        <p:spPr>
          <a:xfrm>
            <a:off x="881837" y="1156541"/>
            <a:ext cx="4357325" cy="738664"/>
          </a:xfrm>
          <a:prstGeom prst="rect">
            <a:avLst/>
          </a:prstGeom>
        </p:spPr>
        <p:txBody>
          <a:bodyPr lIns="0" tIns="0" rIns="0" bIns="0" anchor="t">
            <a:spAutoFit/>
          </a:bodyPr>
          <a:lstStyle>
            <a:lvl1pPr marL="0" marR="28575" indent="0" defTabSz="641350">
              <a:lnSpc>
                <a:spcPct val="80000"/>
              </a:lnSpc>
              <a:spcBef>
                <a:spcPts val="0"/>
              </a:spcBef>
              <a:buSzTx/>
              <a:buNone/>
              <a:defRPr sz="3000" spc="30">
                <a:solidFill>
                  <a:srgbClr val="424242"/>
                </a:solidFill>
                <a:uFill>
                  <a:solidFill>
                    <a:srgbClr val="000000"/>
                  </a:solidFill>
                </a:uFill>
                <a:latin typeface="Quarto Bold"/>
                <a:ea typeface="Quarto Bold"/>
                <a:cs typeface="Quarto Bold"/>
                <a:sym typeface="Quarto Bold"/>
              </a:defRPr>
            </a:lvl1pPr>
          </a:lstStyle>
          <a:p>
            <a:r>
              <a:t>Introduction statement aute irure lorem sit</a:t>
            </a:r>
          </a:p>
        </p:txBody>
      </p:sp>
      <p:sp>
        <p:nvSpPr>
          <p:cNvPr id="473" name="Section Subtitle"/>
          <p:cNvSpPr>
            <a:spLocks noGrp="1"/>
          </p:cNvSpPr>
          <p:nvPr>
            <p:ph type="body" sz="quarter" idx="18"/>
          </p:nvPr>
        </p:nvSpPr>
        <p:spPr>
          <a:xfrm>
            <a:off x="881134" y="3186566"/>
            <a:ext cx="4489120" cy="280077"/>
          </a:xfrm>
          <a:prstGeom prst="rect">
            <a:avLst/>
          </a:prstGeom>
        </p:spPr>
        <p:txBody>
          <a:bodyPr lIns="0" tIns="0" rIns="0" bIns="0" anchor="b">
            <a:spAutoFit/>
          </a:bodyPr>
          <a:lstStyle>
            <a:lvl1pPr marL="0" indent="0" defTabSz="411480">
              <a:lnSpc>
                <a:spcPct val="140000"/>
              </a:lnSpc>
              <a:spcBef>
                <a:spcPts val="0"/>
              </a:spcBef>
              <a:buSzTx/>
              <a:buNone/>
              <a:defRPr sz="1300">
                <a:latin typeface="BentonSansF Medium"/>
                <a:ea typeface="BentonSansF Medium"/>
                <a:cs typeface="BentonSansF Medium"/>
                <a:sym typeface="BentonSansF Medium"/>
              </a:defRPr>
            </a:lvl1pPr>
          </a:lstStyle>
          <a:p>
            <a:pPr>
              <a:defRPr>
                <a:latin typeface="+mn-lt"/>
                <a:ea typeface="+mn-ea"/>
                <a:cs typeface="+mn-cs"/>
                <a:sym typeface="BentonSansF"/>
              </a:defRPr>
            </a:pPr>
            <a:r>
              <a:rPr>
                <a:latin typeface="BentonSansF Medium"/>
                <a:ea typeface="BentonSansF Medium"/>
                <a:cs typeface="BentonSansF Medium"/>
                <a:sym typeface="BentonSansF Medium"/>
              </a:rPr>
              <a:t>Section Subtitle</a:t>
            </a:r>
          </a:p>
        </p:txBody>
      </p:sp>
      <p:sp>
        <p:nvSpPr>
          <p:cNvPr id="474" name="Description text lorem  ipsum, consectetur adipisicing elit, tempor labore et dolore magna aliqua. Ut enim ad minim veniam, quis nostrud exercitation ullamco labori. Lorem ipsum dolor sit amet, consectetur adipisicing elit, sed do eiusmod tempor incididunt ut labore et dolore magna aliqua. Ut enim ad minim veniam, quis nostrud exercitation ullamco labori. Lorem ipsum dolor."/>
          <p:cNvSpPr>
            <a:spLocks noGrp="1"/>
          </p:cNvSpPr>
          <p:nvPr>
            <p:ph type="body" sz="quarter" idx="19"/>
          </p:nvPr>
        </p:nvSpPr>
        <p:spPr>
          <a:xfrm>
            <a:off x="881135" y="3812899"/>
            <a:ext cx="4668839" cy="1551194"/>
          </a:xfrm>
          <a:prstGeom prst="rect">
            <a:avLst/>
          </a:prstGeom>
        </p:spPr>
        <p:txBody>
          <a:bodyPr lIns="0" tIns="0" rIns="0" bIns="0" anchor="t">
            <a:spAutoFit/>
          </a:bodyPr>
          <a:lstStyle>
            <a:lvl1pPr marL="0" indent="0" defTabSz="411480">
              <a:lnSpc>
                <a:spcPct val="140000"/>
              </a:lnSpc>
              <a:spcBef>
                <a:spcPts val="0"/>
              </a:spcBef>
              <a:buSzTx/>
              <a:buNone/>
              <a:defRPr sz="1200">
                <a:latin typeface="+mn-lt"/>
                <a:ea typeface="+mn-ea"/>
                <a:cs typeface="+mn-cs"/>
                <a:sym typeface="BentonSansF"/>
              </a:defRPr>
            </a:lvl1pPr>
          </a:lstStyle>
          <a:p>
            <a:r>
              <a:t>Description text lorem  ipsum, consectetur adipisicing elit, tempor labore et dolore magna aliqua. Ut enim ad minim veniam, quis nostrud exercitation ullamco labori. Lorem ipsum dolor sit amet, consectetur adipisicing elit, sed do eiusmod tempor incididunt ut labore et dolore magna aliqua. Ut enim ad minim veniam, quis nostrud exercitation ullamco labori. Lorem ipsum dolor.</a:t>
            </a:r>
          </a:p>
        </p:txBody>
      </p:sp>
      <p:sp>
        <p:nvSpPr>
          <p:cNvPr id="475" name="Section Subtitle"/>
          <p:cNvSpPr>
            <a:spLocks noGrp="1"/>
          </p:cNvSpPr>
          <p:nvPr>
            <p:ph type="body" sz="quarter" idx="20"/>
          </p:nvPr>
        </p:nvSpPr>
        <p:spPr>
          <a:xfrm>
            <a:off x="6094485" y="3186566"/>
            <a:ext cx="4489120" cy="280077"/>
          </a:xfrm>
          <a:prstGeom prst="rect">
            <a:avLst/>
          </a:prstGeom>
        </p:spPr>
        <p:txBody>
          <a:bodyPr lIns="0" tIns="0" rIns="0" bIns="0" anchor="b">
            <a:spAutoFit/>
          </a:bodyPr>
          <a:lstStyle>
            <a:lvl1pPr marL="0" indent="0" defTabSz="411480">
              <a:lnSpc>
                <a:spcPct val="140000"/>
              </a:lnSpc>
              <a:spcBef>
                <a:spcPts val="0"/>
              </a:spcBef>
              <a:buSzTx/>
              <a:buNone/>
              <a:defRPr sz="1300">
                <a:latin typeface="BentonSansF Medium"/>
                <a:ea typeface="BentonSansF Medium"/>
                <a:cs typeface="BentonSansF Medium"/>
                <a:sym typeface="BentonSansF Medium"/>
              </a:defRPr>
            </a:lvl1pPr>
          </a:lstStyle>
          <a:p>
            <a:pPr>
              <a:defRPr>
                <a:latin typeface="+mn-lt"/>
                <a:ea typeface="+mn-ea"/>
                <a:cs typeface="+mn-cs"/>
                <a:sym typeface="BentonSansF"/>
              </a:defRPr>
            </a:pPr>
            <a:r>
              <a:rPr>
                <a:latin typeface="BentonSansF Medium"/>
                <a:ea typeface="BentonSansF Medium"/>
                <a:cs typeface="BentonSansF Medium"/>
                <a:sym typeface="BentonSansF Medium"/>
              </a:rPr>
              <a:t>Section Subtitle</a:t>
            </a:r>
          </a:p>
        </p:txBody>
      </p:sp>
      <p:sp>
        <p:nvSpPr>
          <p:cNvPr id="476" name="Description text lorem  ipsum, consectetur adipisicing elit, tempor labore et dolore magna aliqua. Ut enim ad minim veniam, quis nostrud exercitation ullamco labori. Lorem ipsum dolor sit amet, consectetur adipisicing elit, sed do eiusmod tempor incididunt ut labore et dolore magna aliqua. Ut enim ad minim veniam, quis nostrud exercitation ullamco labori. Lorem ipsum dolor."/>
          <p:cNvSpPr>
            <a:spLocks noGrp="1"/>
          </p:cNvSpPr>
          <p:nvPr>
            <p:ph type="body" sz="quarter" idx="21"/>
          </p:nvPr>
        </p:nvSpPr>
        <p:spPr>
          <a:xfrm>
            <a:off x="6096602" y="3812899"/>
            <a:ext cx="4668838" cy="1551194"/>
          </a:xfrm>
          <a:prstGeom prst="rect">
            <a:avLst/>
          </a:prstGeom>
        </p:spPr>
        <p:txBody>
          <a:bodyPr lIns="0" tIns="0" rIns="0" bIns="0" anchor="t">
            <a:spAutoFit/>
          </a:bodyPr>
          <a:lstStyle>
            <a:lvl1pPr marL="0" indent="0" defTabSz="411480">
              <a:lnSpc>
                <a:spcPct val="140000"/>
              </a:lnSpc>
              <a:spcBef>
                <a:spcPts val="0"/>
              </a:spcBef>
              <a:buSzTx/>
              <a:buNone/>
              <a:defRPr sz="1200">
                <a:latin typeface="+mn-lt"/>
                <a:ea typeface="+mn-ea"/>
                <a:cs typeface="+mn-cs"/>
                <a:sym typeface="BentonSansF"/>
              </a:defRPr>
            </a:lvl1pPr>
          </a:lstStyle>
          <a:p>
            <a:r>
              <a:t>Description text lorem  ipsum, consectetur adipisicing elit, tempor labore et dolore magna aliqua. Ut enim ad minim veniam, quis nostrud exercitation ullamco labori. Lorem ipsum dolor sit amet, consectetur adipisicing elit, sed do eiusmod tempor incididunt ut labore et dolore magna aliqua. Ut enim ad minim veniam, quis nostrud exercitation ullamco labori. Lorem ipsum dolor.</a:t>
            </a:r>
          </a:p>
        </p:txBody>
      </p:sp>
      <p:sp>
        <p:nvSpPr>
          <p:cNvPr id="477" name="Slide Number"/>
          <p:cNvSpPr txBox="1">
            <a:spLocks noGrp="1"/>
          </p:cNvSpPr>
          <p:nvPr>
            <p:ph type="sldNum" sz="quarter" idx="2"/>
          </p:nvPr>
        </p:nvSpPr>
        <p:spPr>
          <a:xfrm>
            <a:off x="8736225" y="6180921"/>
            <a:ext cx="279881" cy="350861"/>
          </a:xfrm>
          <a:prstGeom prst="rect">
            <a:avLst/>
          </a:prstGeom>
        </p:spPr>
        <p:txBody>
          <a:bodyPr lIns="45718" tIns="45718" rIns="45718" bIns="45718" anchor="ctr"/>
          <a:lstStyle>
            <a:lvl1pPr algn="l" defTabSz="411480">
              <a:lnSpc>
                <a:spcPct val="140000"/>
              </a:lnSpc>
              <a:defRPr sz="1200">
                <a:solidFill>
                  <a:srgbClr val="000000"/>
                </a:solidFill>
                <a:latin typeface="+mn-lt"/>
                <a:ea typeface="+mn-ea"/>
                <a:cs typeface="+mn-cs"/>
                <a:sym typeface="BentonSansF"/>
              </a:defRPr>
            </a:lvl1pPr>
          </a:lstStyle>
          <a:p>
            <a:fld id="{86CB4B4D-7CA3-9044-876B-883B54F8677D}" type="slidenum">
              <a:rPr/>
              <a:pPr/>
              <a:t>‹#›</a:t>
            </a:fld>
            <a:endParaRPr/>
          </a:p>
        </p:txBody>
      </p:sp>
    </p:spTree>
    <p:extLst>
      <p:ext uri="{BB962C8B-B14F-4D97-AF65-F5344CB8AC3E}">
        <p14:creationId xmlns:p14="http://schemas.microsoft.com/office/powerpoint/2010/main" val="105339739"/>
      </p:ext>
    </p:extLst>
  </p:cSld>
  <p:clrMapOvr>
    <a:masterClrMapping/>
  </p:clrMapOvr>
  <p:transition spd="med"/>
</p:sldLayout>
</file>

<file path=ppt/slideLayouts/slideLayout76.xml><?xml version="1.0" encoding="utf-8"?>
<p:sldLayout xmlns:a="http://schemas.openxmlformats.org/drawingml/2006/main" xmlns:r="http://schemas.openxmlformats.org/officeDocument/2006/relationships" xmlns:p="http://schemas.openxmlformats.org/presentationml/2006/main" type="tx">
  <p:cSld name="Text 3 col + large intro">
    <p:spTree>
      <p:nvGrpSpPr>
        <p:cNvPr id="1" name=""/>
        <p:cNvGrpSpPr/>
        <p:nvPr/>
      </p:nvGrpSpPr>
      <p:grpSpPr>
        <a:xfrm>
          <a:off x="0" y="0"/>
          <a:ext cx="0" cy="0"/>
          <a:chOff x="0" y="0"/>
          <a:chExt cx="0" cy="0"/>
        </a:xfrm>
      </p:grpSpPr>
      <p:pic>
        <p:nvPicPr>
          <p:cNvPr id="484" name="image4.png" descr="image4.png"/>
          <p:cNvPicPr>
            <a:picLocks noChangeAspect="1"/>
          </p:cNvPicPr>
          <p:nvPr/>
        </p:nvPicPr>
        <p:blipFill>
          <a:blip r:embed="rId2"/>
          <a:stretch>
            <a:fillRect/>
          </a:stretch>
        </p:blipFill>
        <p:spPr>
          <a:xfrm>
            <a:off x="442384" y="6414569"/>
            <a:ext cx="443423" cy="443432"/>
          </a:xfrm>
          <a:prstGeom prst="rect">
            <a:avLst/>
          </a:prstGeom>
          <a:ln w="12700">
            <a:miter lim="400000"/>
          </a:ln>
        </p:spPr>
      </p:pic>
      <p:sp>
        <p:nvSpPr>
          <p:cNvPr id="485" name="primary footer"/>
          <p:cNvSpPr>
            <a:spLocks noGrp="1"/>
          </p:cNvSpPr>
          <p:nvPr>
            <p:ph type="body" sz="quarter" idx="13"/>
          </p:nvPr>
        </p:nvSpPr>
        <p:spPr>
          <a:xfrm>
            <a:off x="10002627" y="6548755"/>
            <a:ext cx="798617" cy="92333"/>
          </a:xfrm>
          <a:prstGeom prst="rect">
            <a:avLst/>
          </a:prstGeom>
        </p:spPr>
        <p:txBody>
          <a:bodyPr wrap="none" lIns="0" tIns="0" rIns="0" bIns="0" anchor="t">
            <a:spAutoFit/>
          </a:bodyPr>
          <a:lstStyle>
            <a:lvl1pPr marL="0" indent="0" defTabSz="457200">
              <a:spcBef>
                <a:spcPts val="0"/>
              </a:spcBef>
              <a:buSzTx/>
              <a:buNone/>
              <a:defRPr sz="600" cap="all" spc="60">
                <a:solidFill>
                  <a:srgbClr val="A6AAA9"/>
                </a:solidFill>
                <a:uFill>
                  <a:solidFill>
                    <a:srgbClr val="919191"/>
                  </a:solidFill>
                </a:uFill>
                <a:latin typeface="BentonSansF Medium"/>
                <a:ea typeface="BentonSansF Medium"/>
                <a:cs typeface="BentonSansF Medium"/>
                <a:sym typeface="BentonSansF Medium"/>
              </a:defRPr>
            </a:lvl1pPr>
          </a:lstStyle>
          <a:p>
            <a:pPr defTabSz="914400"/>
            <a:r>
              <a:t>primary footer</a:t>
            </a:r>
          </a:p>
        </p:txBody>
      </p:sp>
      <p:sp>
        <p:nvSpPr>
          <p:cNvPr id="486" name="secondary footer"/>
          <p:cNvSpPr>
            <a:spLocks noGrp="1"/>
          </p:cNvSpPr>
          <p:nvPr>
            <p:ph type="body" sz="quarter" idx="14"/>
          </p:nvPr>
        </p:nvSpPr>
        <p:spPr>
          <a:xfrm>
            <a:off x="8701617" y="6548755"/>
            <a:ext cx="951864" cy="92333"/>
          </a:xfrm>
          <a:prstGeom prst="rect">
            <a:avLst/>
          </a:prstGeom>
        </p:spPr>
        <p:txBody>
          <a:bodyPr wrap="none" lIns="0" tIns="0" rIns="0" bIns="0" anchor="t">
            <a:spAutoFit/>
          </a:bodyPr>
          <a:lstStyle>
            <a:lvl1pPr marL="0" indent="0" defTabSz="457200">
              <a:spcBef>
                <a:spcPts val="0"/>
              </a:spcBef>
              <a:buSzTx/>
              <a:buNone/>
              <a:defRPr sz="600" cap="all" spc="60">
                <a:solidFill>
                  <a:srgbClr val="A6AAA9"/>
                </a:solidFill>
                <a:uFill>
                  <a:solidFill>
                    <a:srgbClr val="919191"/>
                  </a:solidFill>
                </a:uFill>
                <a:latin typeface="BentonSansF Medium"/>
                <a:ea typeface="BentonSansF Medium"/>
                <a:cs typeface="BentonSansF Medium"/>
                <a:sym typeface="BentonSansF Medium"/>
              </a:defRPr>
            </a:lvl1pPr>
          </a:lstStyle>
          <a:p>
            <a:pPr defTabSz="914400"/>
            <a:r>
              <a:t>secondary footer</a:t>
            </a:r>
          </a:p>
        </p:txBody>
      </p:sp>
      <p:sp>
        <p:nvSpPr>
          <p:cNvPr id="487" name="Text"/>
          <p:cNvSpPr txBox="1">
            <a:spLocks noGrp="1"/>
          </p:cNvSpPr>
          <p:nvPr>
            <p:ph type="body" sz="quarter" idx="15"/>
          </p:nvPr>
        </p:nvSpPr>
        <p:spPr>
          <a:xfrm>
            <a:off x="11630698" y="6548755"/>
            <a:ext cx="94578" cy="92333"/>
          </a:xfrm>
          <a:prstGeom prst="rect">
            <a:avLst/>
          </a:prstGeom>
        </p:spPr>
        <p:txBody>
          <a:bodyPr wrap="none" lIns="0" tIns="0" rIns="0" bIns="0" anchor="t">
            <a:spAutoFit/>
          </a:bodyPr>
          <a:lstStyle>
            <a:lvl1pPr marL="0" indent="0" algn="r">
              <a:spcBef>
                <a:spcPts val="0"/>
              </a:spcBef>
              <a:buSzTx/>
              <a:buNone/>
              <a:defRPr sz="600" cap="all">
                <a:solidFill>
                  <a:srgbClr val="A6AAA9"/>
                </a:solidFill>
                <a:latin typeface="BentonSansF Medium"/>
                <a:ea typeface="BentonSansF Medium"/>
                <a:cs typeface="BentonSansF Medium"/>
                <a:sym typeface="BentonSansF Medium"/>
              </a:defRPr>
            </a:lvl1pPr>
          </a:lstStyle>
          <a:p>
            <a:fld id="{86CB4B4D-7CA3-9044-876B-883B54F8677D}" type="slidenum">
              <a:t>‹#›</a:t>
            </a:fld>
            <a:endParaRPr/>
          </a:p>
        </p:txBody>
      </p:sp>
      <p:sp>
        <p:nvSpPr>
          <p:cNvPr id="488" name="Description text dolor sit lorem ipsum, consectetur adipisicing elit, sed do eiusmod tempor incididunt ut labore et dolore magna aliqua. Ute enim ad minim veniam, quis exer citation ullamco lorem ipsum."/>
          <p:cNvSpPr>
            <a:spLocks noGrp="1"/>
          </p:cNvSpPr>
          <p:nvPr>
            <p:ph type="body" sz="quarter" idx="16"/>
          </p:nvPr>
        </p:nvSpPr>
        <p:spPr>
          <a:xfrm>
            <a:off x="882574" y="4522555"/>
            <a:ext cx="2822264" cy="1131079"/>
          </a:xfrm>
          <a:prstGeom prst="rect">
            <a:avLst/>
          </a:prstGeom>
        </p:spPr>
        <p:txBody>
          <a:bodyPr lIns="0" tIns="0" rIns="0" bIns="0" anchor="t">
            <a:spAutoFit/>
          </a:bodyPr>
          <a:lstStyle>
            <a:lvl1pPr marL="0" indent="0" defTabSz="411480">
              <a:lnSpc>
                <a:spcPct val="140000"/>
              </a:lnSpc>
              <a:spcBef>
                <a:spcPts val="0"/>
              </a:spcBef>
              <a:buSzTx/>
              <a:buNone/>
              <a:defRPr sz="1050">
                <a:latin typeface="+mn-lt"/>
                <a:ea typeface="+mn-ea"/>
                <a:cs typeface="+mn-cs"/>
                <a:sym typeface="BentonSansF"/>
              </a:defRPr>
            </a:lvl1pPr>
          </a:lstStyle>
          <a:p>
            <a:r>
              <a:t>Description text dolor sit lorem ipsum, consectetur adipisicing elit, sed do eiusmod tempor incididunt ut labore et dolore magna aliqua. Ute enim ad minim veniam, quis exer citation ullamco lorem ipsum.</a:t>
            </a:r>
          </a:p>
        </p:txBody>
      </p:sp>
      <p:sp>
        <p:nvSpPr>
          <p:cNvPr id="489" name="Section Subtitle"/>
          <p:cNvSpPr>
            <a:spLocks noGrp="1"/>
          </p:cNvSpPr>
          <p:nvPr>
            <p:ph type="body" sz="quarter" idx="17"/>
          </p:nvPr>
        </p:nvSpPr>
        <p:spPr>
          <a:xfrm>
            <a:off x="882574" y="4031658"/>
            <a:ext cx="2347265" cy="280077"/>
          </a:xfrm>
          <a:prstGeom prst="rect">
            <a:avLst/>
          </a:prstGeom>
        </p:spPr>
        <p:txBody>
          <a:bodyPr lIns="0" tIns="0" rIns="0" bIns="0" anchor="b">
            <a:spAutoFit/>
          </a:bodyPr>
          <a:lstStyle>
            <a:lvl1pPr marL="0" indent="0" defTabSz="411480">
              <a:lnSpc>
                <a:spcPct val="140000"/>
              </a:lnSpc>
              <a:spcBef>
                <a:spcPts val="0"/>
              </a:spcBef>
              <a:buSzTx/>
              <a:buNone/>
              <a:defRPr sz="1300">
                <a:latin typeface="BentonSansF Medium"/>
                <a:ea typeface="BentonSansF Medium"/>
                <a:cs typeface="BentonSansF Medium"/>
                <a:sym typeface="BentonSansF Medium"/>
              </a:defRPr>
            </a:lvl1pPr>
          </a:lstStyle>
          <a:p>
            <a:pPr>
              <a:defRPr>
                <a:latin typeface="+mn-lt"/>
                <a:ea typeface="+mn-ea"/>
                <a:cs typeface="+mn-cs"/>
                <a:sym typeface="BentonSansF"/>
              </a:defRPr>
            </a:pPr>
            <a:r>
              <a:rPr>
                <a:latin typeface="BentonSansF Medium"/>
                <a:ea typeface="BentonSansF Medium"/>
                <a:cs typeface="BentonSansF Medium"/>
                <a:sym typeface="BentonSansF Medium"/>
              </a:rPr>
              <a:t>Section Subtitle</a:t>
            </a:r>
          </a:p>
        </p:txBody>
      </p:sp>
      <p:sp>
        <p:nvSpPr>
          <p:cNvPr id="490" name="Description text dolor sit lorem ipsum, consectetur adipisicing elit, sed do eiusmod tempor incididunt ut labore et dolore magna aliqua. Ute enim ad minim veniam, quis exer citation ullamco lorem ipsum."/>
          <p:cNvSpPr>
            <a:spLocks noGrp="1"/>
          </p:cNvSpPr>
          <p:nvPr>
            <p:ph type="body" sz="quarter" idx="18"/>
          </p:nvPr>
        </p:nvSpPr>
        <p:spPr>
          <a:xfrm>
            <a:off x="4332461" y="4522555"/>
            <a:ext cx="2822264" cy="1131079"/>
          </a:xfrm>
          <a:prstGeom prst="rect">
            <a:avLst/>
          </a:prstGeom>
        </p:spPr>
        <p:txBody>
          <a:bodyPr lIns="0" tIns="0" rIns="0" bIns="0" anchor="t">
            <a:spAutoFit/>
          </a:bodyPr>
          <a:lstStyle>
            <a:lvl1pPr marL="0" indent="0" defTabSz="411480">
              <a:lnSpc>
                <a:spcPct val="140000"/>
              </a:lnSpc>
              <a:spcBef>
                <a:spcPts val="0"/>
              </a:spcBef>
              <a:buSzTx/>
              <a:buNone/>
              <a:defRPr sz="1050">
                <a:latin typeface="+mn-lt"/>
                <a:ea typeface="+mn-ea"/>
                <a:cs typeface="+mn-cs"/>
                <a:sym typeface="BentonSansF"/>
              </a:defRPr>
            </a:lvl1pPr>
          </a:lstStyle>
          <a:p>
            <a:r>
              <a:t>Description text dolor sit lorem ipsum, consectetur adipisicing elit, sed do eiusmod tempor incididunt ut labore et dolore magna aliqua. Ute enim ad minim veniam, quis exer citation ullamco lorem ipsum.</a:t>
            </a:r>
          </a:p>
        </p:txBody>
      </p:sp>
      <p:sp>
        <p:nvSpPr>
          <p:cNvPr id="491" name="Section Subtitle"/>
          <p:cNvSpPr>
            <a:spLocks noGrp="1"/>
          </p:cNvSpPr>
          <p:nvPr>
            <p:ph type="body" sz="quarter" idx="19"/>
          </p:nvPr>
        </p:nvSpPr>
        <p:spPr>
          <a:xfrm>
            <a:off x="4332461" y="4031658"/>
            <a:ext cx="2347265" cy="280077"/>
          </a:xfrm>
          <a:prstGeom prst="rect">
            <a:avLst/>
          </a:prstGeom>
        </p:spPr>
        <p:txBody>
          <a:bodyPr lIns="0" tIns="0" rIns="0" bIns="0" anchor="b">
            <a:spAutoFit/>
          </a:bodyPr>
          <a:lstStyle>
            <a:lvl1pPr marL="0" indent="0" defTabSz="411480">
              <a:lnSpc>
                <a:spcPct val="140000"/>
              </a:lnSpc>
              <a:spcBef>
                <a:spcPts val="0"/>
              </a:spcBef>
              <a:buSzTx/>
              <a:buNone/>
              <a:defRPr sz="1300">
                <a:latin typeface="BentonSansF Medium"/>
                <a:ea typeface="BentonSansF Medium"/>
                <a:cs typeface="BentonSansF Medium"/>
                <a:sym typeface="BentonSansF Medium"/>
              </a:defRPr>
            </a:lvl1pPr>
          </a:lstStyle>
          <a:p>
            <a:pPr>
              <a:defRPr>
                <a:latin typeface="+mn-lt"/>
                <a:ea typeface="+mn-ea"/>
                <a:cs typeface="+mn-cs"/>
                <a:sym typeface="BentonSansF"/>
              </a:defRPr>
            </a:pPr>
            <a:r>
              <a:rPr>
                <a:latin typeface="BentonSansF Medium"/>
                <a:ea typeface="BentonSansF Medium"/>
                <a:cs typeface="BentonSansF Medium"/>
                <a:sym typeface="BentonSansF Medium"/>
              </a:rPr>
              <a:t>Section Subtitle</a:t>
            </a:r>
          </a:p>
        </p:txBody>
      </p:sp>
      <p:sp>
        <p:nvSpPr>
          <p:cNvPr id="492" name="Description text dolor sit lorem ipsum, consectetur adipisicing elit, sed do eiusmod tempor incididunt ut labore et dolore magna aliqua. Ute enim ad minim veniam, quis exer citation ullamco lorem ipsum."/>
          <p:cNvSpPr>
            <a:spLocks noGrp="1"/>
          </p:cNvSpPr>
          <p:nvPr>
            <p:ph type="body" sz="quarter" idx="20"/>
          </p:nvPr>
        </p:nvSpPr>
        <p:spPr>
          <a:xfrm>
            <a:off x="7782348" y="4522555"/>
            <a:ext cx="2822264" cy="1131079"/>
          </a:xfrm>
          <a:prstGeom prst="rect">
            <a:avLst/>
          </a:prstGeom>
        </p:spPr>
        <p:txBody>
          <a:bodyPr lIns="0" tIns="0" rIns="0" bIns="0" anchor="t">
            <a:spAutoFit/>
          </a:bodyPr>
          <a:lstStyle>
            <a:lvl1pPr marL="0" indent="0" defTabSz="411480">
              <a:lnSpc>
                <a:spcPct val="140000"/>
              </a:lnSpc>
              <a:spcBef>
                <a:spcPts val="0"/>
              </a:spcBef>
              <a:buSzTx/>
              <a:buNone/>
              <a:defRPr sz="1050">
                <a:latin typeface="+mn-lt"/>
                <a:ea typeface="+mn-ea"/>
                <a:cs typeface="+mn-cs"/>
                <a:sym typeface="BentonSansF"/>
              </a:defRPr>
            </a:lvl1pPr>
          </a:lstStyle>
          <a:p>
            <a:r>
              <a:t>Description text dolor sit lorem ipsum, consectetur adipisicing elit, sed do eiusmod tempor incididunt ut labore et dolore magna aliqua. Ute enim ad minim veniam, quis exer citation ullamco lorem ipsum.</a:t>
            </a:r>
          </a:p>
        </p:txBody>
      </p:sp>
      <p:sp>
        <p:nvSpPr>
          <p:cNvPr id="493" name="Section Subtitle"/>
          <p:cNvSpPr>
            <a:spLocks noGrp="1"/>
          </p:cNvSpPr>
          <p:nvPr>
            <p:ph type="body" sz="quarter" idx="21"/>
          </p:nvPr>
        </p:nvSpPr>
        <p:spPr>
          <a:xfrm>
            <a:off x="7782348" y="4031658"/>
            <a:ext cx="2347265" cy="280077"/>
          </a:xfrm>
          <a:prstGeom prst="rect">
            <a:avLst/>
          </a:prstGeom>
        </p:spPr>
        <p:txBody>
          <a:bodyPr lIns="0" tIns="0" rIns="0" bIns="0" anchor="b">
            <a:spAutoFit/>
          </a:bodyPr>
          <a:lstStyle>
            <a:lvl1pPr marL="0" indent="0" defTabSz="411480">
              <a:lnSpc>
                <a:spcPct val="140000"/>
              </a:lnSpc>
              <a:spcBef>
                <a:spcPts val="0"/>
              </a:spcBef>
              <a:buSzTx/>
              <a:buNone/>
              <a:defRPr sz="1300">
                <a:latin typeface="BentonSansF Medium"/>
                <a:ea typeface="BentonSansF Medium"/>
                <a:cs typeface="BentonSansF Medium"/>
                <a:sym typeface="BentonSansF Medium"/>
              </a:defRPr>
            </a:lvl1pPr>
          </a:lstStyle>
          <a:p>
            <a:pPr>
              <a:defRPr>
                <a:latin typeface="+mn-lt"/>
                <a:ea typeface="+mn-ea"/>
                <a:cs typeface="+mn-cs"/>
                <a:sym typeface="BentonSansF"/>
              </a:defRPr>
            </a:pPr>
            <a:r>
              <a:rPr>
                <a:latin typeface="BentonSansF Medium"/>
                <a:ea typeface="BentonSansF Medium"/>
                <a:cs typeface="BentonSansF Medium"/>
                <a:sym typeface="BentonSansF Medium"/>
              </a:rPr>
              <a:t>Section Subtitle</a:t>
            </a:r>
          </a:p>
        </p:txBody>
      </p:sp>
      <p:sp>
        <p:nvSpPr>
          <p:cNvPr id="494" name="SECTION"/>
          <p:cNvSpPr>
            <a:spLocks noGrp="1"/>
          </p:cNvSpPr>
          <p:nvPr>
            <p:ph type="body" sz="quarter" idx="22"/>
          </p:nvPr>
        </p:nvSpPr>
        <p:spPr>
          <a:xfrm>
            <a:off x="884402" y="662082"/>
            <a:ext cx="3250388" cy="153888"/>
          </a:xfrm>
          <a:prstGeom prst="rect">
            <a:avLst/>
          </a:prstGeom>
        </p:spPr>
        <p:txBody>
          <a:bodyPr lIns="0" tIns="0" rIns="0" bIns="0" anchor="t">
            <a:spAutoFit/>
          </a:bodyPr>
          <a:lstStyle>
            <a:lvl1pPr marL="0" indent="0" defTabSz="411480">
              <a:spcBef>
                <a:spcPts val="0"/>
              </a:spcBef>
              <a:buSzTx/>
              <a:buNone/>
              <a:defRPr sz="1000" cap="all" spc="100">
                <a:latin typeface="BentonSansF Medium"/>
                <a:ea typeface="BentonSansF Medium"/>
                <a:cs typeface="BentonSansF Medium"/>
                <a:sym typeface="BentonSansF Medium"/>
              </a:defRPr>
            </a:lvl1pPr>
          </a:lstStyle>
          <a:p>
            <a:r>
              <a:t>SECTION</a:t>
            </a:r>
          </a:p>
        </p:txBody>
      </p:sp>
      <p:sp>
        <p:nvSpPr>
          <p:cNvPr id="495" name="Introduction lorem smet in alerno repren ipsum erit inaet"/>
          <p:cNvSpPr>
            <a:spLocks noGrp="1"/>
          </p:cNvSpPr>
          <p:nvPr>
            <p:ph type="body" sz="quarter" idx="23"/>
          </p:nvPr>
        </p:nvSpPr>
        <p:spPr>
          <a:xfrm>
            <a:off x="881837" y="1088477"/>
            <a:ext cx="4349912" cy="1772793"/>
          </a:xfrm>
          <a:prstGeom prst="rect">
            <a:avLst/>
          </a:prstGeom>
        </p:spPr>
        <p:txBody>
          <a:bodyPr lIns="0" tIns="0" rIns="0" bIns="0" anchor="t">
            <a:spAutoFit/>
          </a:bodyPr>
          <a:lstStyle>
            <a:lvl1pPr marL="0" indent="0" defTabSz="641350">
              <a:lnSpc>
                <a:spcPct val="80000"/>
              </a:lnSpc>
              <a:spcBef>
                <a:spcPts val="0"/>
              </a:spcBef>
              <a:buSzTx/>
              <a:buNone/>
              <a:defRPr sz="3600" spc="36">
                <a:solidFill>
                  <a:srgbClr val="424242"/>
                </a:solidFill>
                <a:uFill>
                  <a:solidFill>
                    <a:srgbClr val="000000"/>
                  </a:solidFill>
                </a:uFill>
                <a:latin typeface="Quarto Bold"/>
                <a:ea typeface="Quarto Bold"/>
                <a:cs typeface="Quarto Bold"/>
                <a:sym typeface="Quarto Bold"/>
              </a:defRPr>
            </a:lvl1pPr>
          </a:lstStyle>
          <a:p>
            <a:r>
              <a:t>Introduction lorem smet in alerno repren ipsum erit inaet</a:t>
            </a:r>
          </a:p>
        </p:txBody>
      </p:sp>
      <p:sp>
        <p:nvSpPr>
          <p:cNvPr id="496" name="Slide Number"/>
          <p:cNvSpPr txBox="1">
            <a:spLocks noGrp="1"/>
          </p:cNvSpPr>
          <p:nvPr>
            <p:ph type="sldNum" sz="quarter" idx="2"/>
          </p:nvPr>
        </p:nvSpPr>
        <p:spPr>
          <a:xfrm>
            <a:off x="8736225" y="6180921"/>
            <a:ext cx="279881" cy="350861"/>
          </a:xfrm>
          <a:prstGeom prst="rect">
            <a:avLst/>
          </a:prstGeom>
        </p:spPr>
        <p:txBody>
          <a:bodyPr lIns="45718" tIns="45718" rIns="45718" bIns="45718" anchor="ctr"/>
          <a:lstStyle>
            <a:lvl1pPr algn="l" defTabSz="411480">
              <a:lnSpc>
                <a:spcPct val="140000"/>
              </a:lnSpc>
              <a:defRPr sz="1200">
                <a:solidFill>
                  <a:srgbClr val="000000"/>
                </a:solidFill>
                <a:latin typeface="+mn-lt"/>
                <a:ea typeface="+mn-ea"/>
                <a:cs typeface="+mn-cs"/>
                <a:sym typeface="BentonSansF"/>
              </a:defRPr>
            </a:lvl1pPr>
          </a:lstStyle>
          <a:p>
            <a:fld id="{86CB4B4D-7CA3-9044-876B-883B54F8677D}" type="slidenum">
              <a:rPr/>
              <a:pPr/>
              <a:t>‹#›</a:t>
            </a:fld>
            <a:endParaRPr/>
          </a:p>
        </p:txBody>
      </p:sp>
    </p:spTree>
    <p:extLst>
      <p:ext uri="{BB962C8B-B14F-4D97-AF65-F5344CB8AC3E}">
        <p14:creationId xmlns:p14="http://schemas.microsoft.com/office/powerpoint/2010/main" val="3555504417"/>
      </p:ext>
    </p:extLst>
  </p:cSld>
  <p:clrMapOvr>
    <a:masterClrMapping/>
  </p:clrMapOvr>
  <p:transition spd="med"/>
</p:sldLayout>
</file>

<file path=ppt/slideLayouts/slideLayout77.xml><?xml version="1.0" encoding="utf-8"?>
<p:sldLayout xmlns:a="http://schemas.openxmlformats.org/drawingml/2006/main" xmlns:r="http://schemas.openxmlformats.org/officeDocument/2006/relationships" xmlns:p="http://schemas.openxmlformats.org/presentationml/2006/main" type="tx">
  <p:cSld name="Text 3 col + small intro">
    <p:spTree>
      <p:nvGrpSpPr>
        <p:cNvPr id="1" name=""/>
        <p:cNvGrpSpPr/>
        <p:nvPr/>
      </p:nvGrpSpPr>
      <p:grpSpPr>
        <a:xfrm>
          <a:off x="0" y="0"/>
          <a:ext cx="0" cy="0"/>
          <a:chOff x="0" y="0"/>
          <a:chExt cx="0" cy="0"/>
        </a:xfrm>
      </p:grpSpPr>
      <p:pic>
        <p:nvPicPr>
          <p:cNvPr id="503" name="image4.png" descr="image4.png"/>
          <p:cNvPicPr>
            <a:picLocks noChangeAspect="1"/>
          </p:cNvPicPr>
          <p:nvPr/>
        </p:nvPicPr>
        <p:blipFill>
          <a:blip r:embed="rId2"/>
          <a:stretch>
            <a:fillRect/>
          </a:stretch>
        </p:blipFill>
        <p:spPr>
          <a:xfrm>
            <a:off x="442384" y="6414569"/>
            <a:ext cx="443423" cy="443432"/>
          </a:xfrm>
          <a:prstGeom prst="rect">
            <a:avLst/>
          </a:prstGeom>
          <a:ln w="12700">
            <a:miter lim="400000"/>
          </a:ln>
        </p:spPr>
      </p:pic>
      <p:sp>
        <p:nvSpPr>
          <p:cNvPr id="504" name="primary footer"/>
          <p:cNvSpPr>
            <a:spLocks noGrp="1"/>
          </p:cNvSpPr>
          <p:nvPr>
            <p:ph type="body" sz="quarter" idx="13"/>
          </p:nvPr>
        </p:nvSpPr>
        <p:spPr>
          <a:xfrm>
            <a:off x="10002627" y="6548755"/>
            <a:ext cx="798617" cy="92333"/>
          </a:xfrm>
          <a:prstGeom prst="rect">
            <a:avLst/>
          </a:prstGeom>
        </p:spPr>
        <p:txBody>
          <a:bodyPr wrap="none" lIns="0" tIns="0" rIns="0" bIns="0" anchor="t">
            <a:spAutoFit/>
          </a:bodyPr>
          <a:lstStyle>
            <a:lvl1pPr marL="0" indent="0" defTabSz="457200">
              <a:spcBef>
                <a:spcPts val="0"/>
              </a:spcBef>
              <a:buSzTx/>
              <a:buNone/>
              <a:defRPr sz="600" cap="all" spc="60">
                <a:solidFill>
                  <a:srgbClr val="A6AAA9"/>
                </a:solidFill>
                <a:uFill>
                  <a:solidFill>
                    <a:srgbClr val="919191"/>
                  </a:solidFill>
                </a:uFill>
                <a:latin typeface="BentonSansF Medium"/>
                <a:ea typeface="BentonSansF Medium"/>
                <a:cs typeface="BentonSansF Medium"/>
                <a:sym typeface="BentonSansF Medium"/>
              </a:defRPr>
            </a:lvl1pPr>
          </a:lstStyle>
          <a:p>
            <a:pPr defTabSz="914400"/>
            <a:r>
              <a:t>primary footer</a:t>
            </a:r>
          </a:p>
        </p:txBody>
      </p:sp>
      <p:sp>
        <p:nvSpPr>
          <p:cNvPr id="505" name="secondary footer"/>
          <p:cNvSpPr>
            <a:spLocks noGrp="1"/>
          </p:cNvSpPr>
          <p:nvPr>
            <p:ph type="body" sz="quarter" idx="14"/>
          </p:nvPr>
        </p:nvSpPr>
        <p:spPr>
          <a:xfrm>
            <a:off x="8701617" y="6548755"/>
            <a:ext cx="951864" cy="92333"/>
          </a:xfrm>
          <a:prstGeom prst="rect">
            <a:avLst/>
          </a:prstGeom>
        </p:spPr>
        <p:txBody>
          <a:bodyPr wrap="none" lIns="0" tIns="0" rIns="0" bIns="0" anchor="t">
            <a:spAutoFit/>
          </a:bodyPr>
          <a:lstStyle>
            <a:lvl1pPr marL="0" indent="0" defTabSz="457200">
              <a:spcBef>
                <a:spcPts val="0"/>
              </a:spcBef>
              <a:buSzTx/>
              <a:buNone/>
              <a:defRPr sz="600" cap="all" spc="60">
                <a:solidFill>
                  <a:srgbClr val="A6AAA9"/>
                </a:solidFill>
                <a:uFill>
                  <a:solidFill>
                    <a:srgbClr val="919191"/>
                  </a:solidFill>
                </a:uFill>
                <a:latin typeface="BentonSansF Medium"/>
                <a:ea typeface="BentonSansF Medium"/>
                <a:cs typeface="BentonSansF Medium"/>
                <a:sym typeface="BentonSansF Medium"/>
              </a:defRPr>
            </a:lvl1pPr>
          </a:lstStyle>
          <a:p>
            <a:pPr defTabSz="914400"/>
            <a:r>
              <a:t>secondary footer</a:t>
            </a:r>
          </a:p>
        </p:txBody>
      </p:sp>
      <p:sp>
        <p:nvSpPr>
          <p:cNvPr id="506" name="Text"/>
          <p:cNvSpPr txBox="1">
            <a:spLocks noGrp="1"/>
          </p:cNvSpPr>
          <p:nvPr>
            <p:ph type="body" sz="quarter" idx="15"/>
          </p:nvPr>
        </p:nvSpPr>
        <p:spPr>
          <a:xfrm>
            <a:off x="11630698" y="6548755"/>
            <a:ext cx="94578" cy="92333"/>
          </a:xfrm>
          <a:prstGeom prst="rect">
            <a:avLst/>
          </a:prstGeom>
        </p:spPr>
        <p:txBody>
          <a:bodyPr wrap="none" lIns="0" tIns="0" rIns="0" bIns="0" anchor="t">
            <a:spAutoFit/>
          </a:bodyPr>
          <a:lstStyle>
            <a:lvl1pPr marL="0" indent="0" algn="r">
              <a:spcBef>
                <a:spcPts val="0"/>
              </a:spcBef>
              <a:buSzTx/>
              <a:buNone/>
              <a:defRPr sz="600" cap="all">
                <a:solidFill>
                  <a:srgbClr val="A6AAA9"/>
                </a:solidFill>
                <a:latin typeface="BentonSansF Medium"/>
                <a:ea typeface="BentonSansF Medium"/>
                <a:cs typeface="BentonSansF Medium"/>
                <a:sym typeface="BentonSansF Medium"/>
              </a:defRPr>
            </a:lvl1pPr>
          </a:lstStyle>
          <a:p>
            <a:fld id="{86CB4B4D-7CA3-9044-876B-883B54F8677D}" type="slidenum">
              <a:t>‹#›</a:t>
            </a:fld>
            <a:endParaRPr/>
          </a:p>
        </p:txBody>
      </p:sp>
      <p:sp>
        <p:nvSpPr>
          <p:cNvPr id="507" name="SECTION"/>
          <p:cNvSpPr>
            <a:spLocks noGrp="1"/>
          </p:cNvSpPr>
          <p:nvPr>
            <p:ph type="body" sz="quarter" idx="16"/>
          </p:nvPr>
        </p:nvSpPr>
        <p:spPr>
          <a:xfrm>
            <a:off x="884402" y="662082"/>
            <a:ext cx="3250388" cy="153888"/>
          </a:xfrm>
          <a:prstGeom prst="rect">
            <a:avLst/>
          </a:prstGeom>
        </p:spPr>
        <p:txBody>
          <a:bodyPr lIns="0" tIns="0" rIns="0" bIns="0" anchor="t">
            <a:spAutoFit/>
          </a:bodyPr>
          <a:lstStyle>
            <a:lvl1pPr marL="0" indent="0" defTabSz="411480">
              <a:spcBef>
                <a:spcPts val="0"/>
              </a:spcBef>
              <a:buSzTx/>
              <a:buNone/>
              <a:defRPr sz="1000" cap="all" spc="100">
                <a:latin typeface="BentonSansF Medium"/>
                <a:ea typeface="BentonSansF Medium"/>
                <a:cs typeface="BentonSansF Medium"/>
                <a:sym typeface="BentonSansF Medium"/>
              </a:defRPr>
            </a:lvl1pPr>
          </a:lstStyle>
          <a:p>
            <a:r>
              <a:t>SECTION</a:t>
            </a:r>
          </a:p>
        </p:txBody>
      </p:sp>
      <p:sp>
        <p:nvSpPr>
          <p:cNvPr id="508" name="Introduction statement aute irure lorem sit"/>
          <p:cNvSpPr>
            <a:spLocks noGrp="1"/>
          </p:cNvSpPr>
          <p:nvPr>
            <p:ph type="body" sz="quarter" idx="17"/>
          </p:nvPr>
        </p:nvSpPr>
        <p:spPr>
          <a:xfrm>
            <a:off x="881837" y="1156541"/>
            <a:ext cx="4355076" cy="738664"/>
          </a:xfrm>
          <a:prstGeom prst="rect">
            <a:avLst/>
          </a:prstGeom>
        </p:spPr>
        <p:txBody>
          <a:bodyPr lIns="0" tIns="0" rIns="0" bIns="0" anchor="t">
            <a:spAutoFit/>
          </a:bodyPr>
          <a:lstStyle>
            <a:lvl1pPr marL="0" marR="28575" indent="0" defTabSz="641350">
              <a:lnSpc>
                <a:spcPct val="80000"/>
              </a:lnSpc>
              <a:spcBef>
                <a:spcPts val="0"/>
              </a:spcBef>
              <a:buSzTx/>
              <a:buNone/>
              <a:defRPr sz="3000" spc="30">
                <a:solidFill>
                  <a:srgbClr val="424242"/>
                </a:solidFill>
                <a:uFill>
                  <a:solidFill>
                    <a:srgbClr val="000000"/>
                  </a:solidFill>
                </a:uFill>
                <a:latin typeface="Quarto Bold"/>
                <a:ea typeface="Quarto Bold"/>
                <a:cs typeface="Quarto Bold"/>
                <a:sym typeface="Quarto Bold"/>
              </a:defRPr>
            </a:lvl1pPr>
          </a:lstStyle>
          <a:p>
            <a:r>
              <a:t>Introduction statement aute irure lorem sit</a:t>
            </a:r>
          </a:p>
        </p:txBody>
      </p:sp>
      <p:sp>
        <p:nvSpPr>
          <p:cNvPr id="509" name="Description text dolor sit lorem ipsum, consectetur adipisicing elit, sed do eiusmod tempor incididunt ut labore et dolore magna aliqua. Ute enim ad minim veniam, quis exer citation ullamco lorem ipsum."/>
          <p:cNvSpPr>
            <a:spLocks noGrp="1"/>
          </p:cNvSpPr>
          <p:nvPr>
            <p:ph type="body" sz="quarter" idx="18"/>
          </p:nvPr>
        </p:nvSpPr>
        <p:spPr>
          <a:xfrm>
            <a:off x="882574" y="4522555"/>
            <a:ext cx="2822264" cy="1131079"/>
          </a:xfrm>
          <a:prstGeom prst="rect">
            <a:avLst/>
          </a:prstGeom>
        </p:spPr>
        <p:txBody>
          <a:bodyPr lIns="0" tIns="0" rIns="0" bIns="0" anchor="t">
            <a:spAutoFit/>
          </a:bodyPr>
          <a:lstStyle>
            <a:lvl1pPr marL="0" indent="0" defTabSz="411480">
              <a:lnSpc>
                <a:spcPct val="140000"/>
              </a:lnSpc>
              <a:spcBef>
                <a:spcPts val="0"/>
              </a:spcBef>
              <a:buSzTx/>
              <a:buNone/>
              <a:defRPr sz="1050">
                <a:latin typeface="+mn-lt"/>
                <a:ea typeface="+mn-ea"/>
                <a:cs typeface="+mn-cs"/>
                <a:sym typeface="BentonSansF"/>
              </a:defRPr>
            </a:lvl1pPr>
          </a:lstStyle>
          <a:p>
            <a:r>
              <a:t>Description text dolor sit lorem ipsum, consectetur adipisicing elit, sed do eiusmod tempor incididunt ut labore et dolore magna aliqua. Ute enim ad minim veniam, quis exer citation ullamco lorem ipsum.</a:t>
            </a:r>
          </a:p>
        </p:txBody>
      </p:sp>
      <p:sp>
        <p:nvSpPr>
          <p:cNvPr id="510" name="Section Subtitle"/>
          <p:cNvSpPr>
            <a:spLocks noGrp="1"/>
          </p:cNvSpPr>
          <p:nvPr>
            <p:ph type="body" sz="quarter" idx="19"/>
          </p:nvPr>
        </p:nvSpPr>
        <p:spPr>
          <a:xfrm>
            <a:off x="882574" y="4031658"/>
            <a:ext cx="2347265" cy="280077"/>
          </a:xfrm>
          <a:prstGeom prst="rect">
            <a:avLst/>
          </a:prstGeom>
        </p:spPr>
        <p:txBody>
          <a:bodyPr lIns="0" tIns="0" rIns="0" bIns="0" anchor="b">
            <a:spAutoFit/>
          </a:bodyPr>
          <a:lstStyle>
            <a:lvl1pPr marL="0" indent="0" defTabSz="411480">
              <a:lnSpc>
                <a:spcPct val="140000"/>
              </a:lnSpc>
              <a:spcBef>
                <a:spcPts val="0"/>
              </a:spcBef>
              <a:buSzTx/>
              <a:buNone/>
              <a:defRPr sz="1300">
                <a:latin typeface="BentonSansF Medium"/>
                <a:ea typeface="BentonSansF Medium"/>
                <a:cs typeface="BentonSansF Medium"/>
                <a:sym typeface="BentonSansF Medium"/>
              </a:defRPr>
            </a:lvl1pPr>
          </a:lstStyle>
          <a:p>
            <a:pPr>
              <a:defRPr>
                <a:latin typeface="+mn-lt"/>
                <a:ea typeface="+mn-ea"/>
                <a:cs typeface="+mn-cs"/>
                <a:sym typeface="BentonSansF"/>
              </a:defRPr>
            </a:pPr>
            <a:r>
              <a:rPr>
                <a:latin typeface="BentonSansF Medium"/>
                <a:ea typeface="BentonSansF Medium"/>
                <a:cs typeface="BentonSansF Medium"/>
                <a:sym typeface="BentonSansF Medium"/>
              </a:rPr>
              <a:t>Section Subtitle</a:t>
            </a:r>
          </a:p>
        </p:txBody>
      </p:sp>
      <p:sp>
        <p:nvSpPr>
          <p:cNvPr id="511" name="Description text dolor sit lorem ipsum, consectetur adipisicing elit, sed do eiusmod tempor incididunt ut labore et dolore magna aliqua. Ute enim ad minim veniam, quis exer citation ullamco lorem ipsum."/>
          <p:cNvSpPr>
            <a:spLocks noGrp="1"/>
          </p:cNvSpPr>
          <p:nvPr>
            <p:ph type="body" sz="quarter" idx="20"/>
          </p:nvPr>
        </p:nvSpPr>
        <p:spPr>
          <a:xfrm>
            <a:off x="4332461" y="4522555"/>
            <a:ext cx="2822264" cy="1131079"/>
          </a:xfrm>
          <a:prstGeom prst="rect">
            <a:avLst/>
          </a:prstGeom>
        </p:spPr>
        <p:txBody>
          <a:bodyPr lIns="0" tIns="0" rIns="0" bIns="0" anchor="t">
            <a:spAutoFit/>
          </a:bodyPr>
          <a:lstStyle>
            <a:lvl1pPr marL="0" indent="0" defTabSz="411480">
              <a:lnSpc>
                <a:spcPct val="140000"/>
              </a:lnSpc>
              <a:spcBef>
                <a:spcPts val="0"/>
              </a:spcBef>
              <a:buSzTx/>
              <a:buNone/>
              <a:defRPr sz="1050">
                <a:latin typeface="+mn-lt"/>
                <a:ea typeface="+mn-ea"/>
                <a:cs typeface="+mn-cs"/>
                <a:sym typeface="BentonSansF"/>
              </a:defRPr>
            </a:lvl1pPr>
          </a:lstStyle>
          <a:p>
            <a:r>
              <a:t>Description text dolor sit lorem ipsum, consectetur adipisicing elit, sed do eiusmod tempor incididunt ut labore et dolore magna aliqua. Ute enim ad minim veniam, quis exer citation ullamco lorem ipsum.</a:t>
            </a:r>
          </a:p>
        </p:txBody>
      </p:sp>
      <p:sp>
        <p:nvSpPr>
          <p:cNvPr id="512" name="Section Subtitle"/>
          <p:cNvSpPr>
            <a:spLocks noGrp="1"/>
          </p:cNvSpPr>
          <p:nvPr>
            <p:ph type="body" sz="quarter" idx="21"/>
          </p:nvPr>
        </p:nvSpPr>
        <p:spPr>
          <a:xfrm>
            <a:off x="4332461" y="4031658"/>
            <a:ext cx="2347265" cy="280077"/>
          </a:xfrm>
          <a:prstGeom prst="rect">
            <a:avLst/>
          </a:prstGeom>
        </p:spPr>
        <p:txBody>
          <a:bodyPr lIns="0" tIns="0" rIns="0" bIns="0" anchor="b">
            <a:spAutoFit/>
          </a:bodyPr>
          <a:lstStyle>
            <a:lvl1pPr marL="0" indent="0" defTabSz="411480">
              <a:lnSpc>
                <a:spcPct val="140000"/>
              </a:lnSpc>
              <a:spcBef>
                <a:spcPts val="0"/>
              </a:spcBef>
              <a:buSzTx/>
              <a:buNone/>
              <a:defRPr sz="1300">
                <a:latin typeface="BentonSansF Medium"/>
                <a:ea typeface="BentonSansF Medium"/>
                <a:cs typeface="BentonSansF Medium"/>
                <a:sym typeface="BentonSansF Medium"/>
              </a:defRPr>
            </a:lvl1pPr>
          </a:lstStyle>
          <a:p>
            <a:pPr>
              <a:defRPr>
                <a:latin typeface="+mn-lt"/>
                <a:ea typeface="+mn-ea"/>
                <a:cs typeface="+mn-cs"/>
                <a:sym typeface="BentonSansF"/>
              </a:defRPr>
            </a:pPr>
            <a:r>
              <a:rPr>
                <a:latin typeface="BentonSansF Medium"/>
                <a:ea typeface="BentonSansF Medium"/>
                <a:cs typeface="BentonSansF Medium"/>
                <a:sym typeface="BentonSansF Medium"/>
              </a:rPr>
              <a:t>Section Subtitle</a:t>
            </a:r>
          </a:p>
        </p:txBody>
      </p:sp>
      <p:sp>
        <p:nvSpPr>
          <p:cNvPr id="513" name="Description text dolor sit lorem ipsum, consectetur adipisicing elit, sed do eiusmod tempor incididunt ut labore et dolore magna aliqua. Ute enim ad minim veniam, quis exer citation ullamco lorem ipsum."/>
          <p:cNvSpPr>
            <a:spLocks noGrp="1"/>
          </p:cNvSpPr>
          <p:nvPr>
            <p:ph type="body" sz="quarter" idx="22"/>
          </p:nvPr>
        </p:nvSpPr>
        <p:spPr>
          <a:xfrm>
            <a:off x="7782348" y="4522555"/>
            <a:ext cx="2822264" cy="1131079"/>
          </a:xfrm>
          <a:prstGeom prst="rect">
            <a:avLst/>
          </a:prstGeom>
        </p:spPr>
        <p:txBody>
          <a:bodyPr lIns="0" tIns="0" rIns="0" bIns="0" anchor="t">
            <a:spAutoFit/>
          </a:bodyPr>
          <a:lstStyle>
            <a:lvl1pPr marL="0" indent="0" defTabSz="411480">
              <a:lnSpc>
                <a:spcPct val="140000"/>
              </a:lnSpc>
              <a:spcBef>
                <a:spcPts val="0"/>
              </a:spcBef>
              <a:buSzTx/>
              <a:buNone/>
              <a:defRPr sz="1050">
                <a:latin typeface="+mn-lt"/>
                <a:ea typeface="+mn-ea"/>
                <a:cs typeface="+mn-cs"/>
                <a:sym typeface="BentonSansF"/>
              </a:defRPr>
            </a:lvl1pPr>
          </a:lstStyle>
          <a:p>
            <a:r>
              <a:t>Description text dolor sit lorem ipsum, consectetur adipisicing elit, sed do eiusmod tempor incididunt ut labore et dolore magna aliqua. Ute enim ad minim veniam, quis exer citation ullamco lorem ipsum.</a:t>
            </a:r>
          </a:p>
        </p:txBody>
      </p:sp>
      <p:sp>
        <p:nvSpPr>
          <p:cNvPr id="514" name="Section Subtitle"/>
          <p:cNvSpPr>
            <a:spLocks noGrp="1"/>
          </p:cNvSpPr>
          <p:nvPr>
            <p:ph type="body" sz="quarter" idx="23"/>
          </p:nvPr>
        </p:nvSpPr>
        <p:spPr>
          <a:xfrm>
            <a:off x="7782348" y="4031658"/>
            <a:ext cx="2347265" cy="280077"/>
          </a:xfrm>
          <a:prstGeom prst="rect">
            <a:avLst/>
          </a:prstGeom>
        </p:spPr>
        <p:txBody>
          <a:bodyPr lIns="0" tIns="0" rIns="0" bIns="0" anchor="b">
            <a:spAutoFit/>
          </a:bodyPr>
          <a:lstStyle>
            <a:lvl1pPr marL="0" indent="0" defTabSz="411480">
              <a:lnSpc>
                <a:spcPct val="140000"/>
              </a:lnSpc>
              <a:spcBef>
                <a:spcPts val="0"/>
              </a:spcBef>
              <a:buSzTx/>
              <a:buNone/>
              <a:defRPr sz="1300">
                <a:latin typeface="BentonSansF Medium"/>
                <a:ea typeface="BentonSansF Medium"/>
                <a:cs typeface="BentonSansF Medium"/>
                <a:sym typeface="BentonSansF Medium"/>
              </a:defRPr>
            </a:lvl1pPr>
          </a:lstStyle>
          <a:p>
            <a:pPr>
              <a:defRPr>
                <a:latin typeface="+mn-lt"/>
                <a:ea typeface="+mn-ea"/>
                <a:cs typeface="+mn-cs"/>
                <a:sym typeface="BentonSansF"/>
              </a:defRPr>
            </a:pPr>
            <a:r>
              <a:rPr>
                <a:latin typeface="BentonSansF Medium"/>
                <a:ea typeface="BentonSansF Medium"/>
                <a:cs typeface="BentonSansF Medium"/>
                <a:sym typeface="BentonSansF Medium"/>
              </a:rPr>
              <a:t>Section Subtitle</a:t>
            </a:r>
          </a:p>
        </p:txBody>
      </p:sp>
      <p:sp>
        <p:nvSpPr>
          <p:cNvPr id="515" name="Slide Number"/>
          <p:cNvSpPr txBox="1">
            <a:spLocks noGrp="1"/>
          </p:cNvSpPr>
          <p:nvPr>
            <p:ph type="sldNum" sz="quarter" idx="2"/>
          </p:nvPr>
        </p:nvSpPr>
        <p:spPr>
          <a:xfrm>
            <a:off x="8736225" y="6180921"/>
            <a:ext cx="279881" cy="350861"/>
          </a:xfrm>
          <a:prstGeom prst="rect">
            <a:avLst/>
          </a:prstGeom>
        </p:spPr>
        <p:txBody>
          <a:bodyPr lIns="45718" tIns="45718" rIns="45718" bIns="45718" anchor="ctr"/>
          <a:lstStyle>
            <a:lvl1pPr algn="l" defTabSz="411480">
              <a:lnSpc>
                <a:spcPct val="140000"/>
              </a:lnSpc>
              <a:defRPr sz="1200">
                <a:solidFill>
                  <a:srgbClr val="000000"/>
                </a:solidFill>
                <a:latin typeface="+mn-lt"/>
                <a:ea typeface="+mn-ea"/>
                <a:cs typeface="+mn-cs"/>
                <a:sym typeface="BentonSansF"/>
              </a:defRPr>
            </a:lvl1pPr>
          </a:lstStyle>
          <a:p>
            <a:fld id="{86CB4B4D-7CA3-9044-876B-883B54F8677D}" type="slidenum">
              <a:rPr/>
              <a:pPr/>
              <a:t>‹#›</a:t>
            </a:fld>
            <a:endParaRPr/>
          </a:p>
        </p:txBody>
      </p:sp>
    </p:spTree>
    <p:extLst>
      <p:ext uri="{BB962C8B-B14F-4D97-AF65-F5344CB8AC3E}">
        <p14:creationId xmlns:p14="http://schemas.microsoft.com/office/powerpoint/2010/main" val="971927047"/>
      </p:ext>
    </p:extLst>
  </p:cSld>
  <p:clrMapOvr>
    <a:masterClrMapping/>
  </p:clrMapOvr>
  <p:transition spd="med"/>
</p:sldLayout>
</file>

<file path=ppt/slideLayouts/slideLayout78.xml><?xml version="1.0" encoding="utf-8"?>
<p:sldLayout xmlns:a="http://schemas.openxmlformats.org/drawingml/2006/main" xmlns:r="http://schemas.openxmlformats.org/officeDocument/2006/relationships" xmlns:p="http://schemas.openxmlformats.org/presentationml/2006/main" type="tx">
  <p:cSld name="Text 4 col + large intro">
    <p:spTree>
      <p:nvGrpSpPr>
        <p:cNvPr id="1" name=""/>
        <p:cNvGrpSpPr/>
        <p:nvPr/>
      </p:nvGrpSpPr>
      <p:grpSpPr>
        <a:xfrm>
          <a:off x="0" y="0"/>
          <a:ext cx="0" cy="0"/>
          <a:chOff x="0" y="0"/>
          <a:chExt cx="0" cy="0"/>
        </a:xfrm>
      </p:grpSpPr>
      <p:pic>
        <p:nvPicPr>
          <p:cNvPr id="522" name="image4.png" descr="image4.png"/>
          <p:cNvPicPr>
            <a:picLocks noChangeAspect="1"/>
          </p:cNvPicPr>
          <p:nvPr/>
        </p:nvPicPr>
        <p:blipFill>
          <a:blip r:embed="rId2"/>
          <a:stretch>
            <a:fillRect/>
          </a:stretch>
        </p:blipFill>
        <p:spPr>
          <a:xfrm>
            <a:off x="442384" y="6414569"/>
            <a:ext cx="443423" cy="443432"/>
          </a:xfrm>
          <a:prstGeom prst="rect">
            <a:avLst/>
          </a:prstGeom>
          <a:ln w="12700">
            <a:miter lim="400000"/>
          </a:ln>
        </p:spPr>
      </p:pic>
      <p:sp>
        <p:nvSpPr>
          <p:cNvPr id="523" name="Description text dolor sit amet, consectetur adipisicing elit, sed do eiusmod tempor incididunt ut labore et dolore magna aliqua. Ute enim ad minim veniam, quis exer citation ullamco lorem ipsum."/>
          <p:cNvSpPr>
            <a:spLocks noGrp="1"/>
          </p:cNvSpPr>
          <p:nvPr>
            <p:ph type="body" sz="quarter" idx="13"/>
          </p:nvPr>
        </p:nvSpPr>
        <p:spPr>
          <a:xfrm>
            <a:off x="882574" y="4522555"/>
            <a:ext cx="2347265" cy="1357295"/>
          </a:xfrm>
          <a:prstGeom prst="rect">
            <a:avLst/>
          </a:prstGeom>
        </p:spPr>
        <p:txBody>
          <a:bodyPr lIns="0" tIns="0" rIns="0" bIns="0" anchor="t">
            <a:spAutoFit/>
          </a:bodyPr>
          <a:lstStyle>
            <a:lvl1pPr marL="0" indent="0" defTabSz="411480">
              <a:lnSpc>
                <a:spcPct val="140000"/>
              </a:lnSpc>
              <a:spcBef>
                <a:spcPts val="0"/>
              </a:spcBef>
              <a:buSzTx/>
              <a:buNone/>
              <a:defRPr sz="1050">
                <a:latin typeface="+mn-lt"/>
                <a:ea typeface="+mn-ea"/>
                <a:cs typeface="+mn-cs"/>
                <a:sym typeface="BentonSansF"/>
              </a:defRPr>
            </a:lvl1pPr>
          </a:lstStyle>
          <a:p>
            <a:r>
              <a:t>Description text dolor sit amet, consectetur adipisicing elit, sed do eiusmod tempor incididunt ut labore et dolore magna aliqua. Ute enim ad minim veniam, quis exer citation ullamco lorem ipsum.</a:t>
            </a:r>
          </a:p>
        </p:txBody>
      </p:sp>
      <p:sp>
        <p:nvSpPr>
          <p:cNvPr id="524" name="Description text dolor sit amet, consectetur adipisicing elit, sed do eiusmod tempor incididunt ut labore et dolore magna aliqua. Ute enim ad minim veniam, quis exer citation ullamco lorem ipsum."/>
          <p:cNvSpPr>
            <a:spLocks noGrp="1"/>
          </p:cNvSpPr>
          <p:nvPr>
            <p:ph type="body" sz="quarter" idx="14"/>
          </p:nvPr>
        </p:nvSpPr>
        <p:spPr>
          <a:xfrm>
            <a:off x="3492424" y="4522555"/>
            <a:ext cx="2347265" cy="1357295"/>
          </a:xfrm>
          <a:prstGeom prst="rect">
            <a:avLst/>
          </a:prstGeom>
        </p:spPr>
        <p:txBody>
          <a:bodyPr lIns="0" tIns="0" rIns="0" bIns="0" anchor="t">
            <a:spAutoFit/>
          </a:bodyPr>
          <a:lstStyle>
            <a:lvl1pPr marL="0" indent="0" defTabSz="411480">
              <a:lnSpc>
                <a:spcPct val="140000"/>
              </a:lnSpc>
              <a:spcBef>
                <a:spcPts val="0"/>
              </a:spcBef>
              <a:buSzTx/>
              <a:buNone/>
              <a:defRPr sz="1050">
                <a:latin typeface="+mn-lt"/>
                <a:ea typeface="+mn-ea"/>
                <a:cs typeface="+mn-cs"/>
                <a:sym typeface="BentonSansF"/>
              </a:defRPr>
            </a:lvl1pPr>
          </a:lstStyle>
          <a:p>
            <a:r>
              <a:t>Description text dolor sit amet, consectetur adipisicing elit, sed do eiusmod tempor incididunt ut labore et dolore magna aliqua. Ute enim ad minim veniam, quis exer citation ullamco lorem ipsum.</a:t>
            </a:r>
          </a:p>
        </p:txBody>
      </p:sp>
      <p:sp>
        <p:nvSpPr>
          <p:cNvPr id="525" name="Description text dolor sit amet, consectetur adipisicing elit, sed do eiusmod tempor incididunt ut labore et dolore magna aliqua. Ute enim ad minim veniam, quis exer citation ullamco lorem ipsum."/>
          <p:cNvSpPr>
            <a:spLocks noGrp="1"/>
          </p:cNvSpPr>
          <p:nvPr>
            <p:ph type="body" sz="quarter" idx="15"/>
          </p:nvPr>
        </p:nvSpPr>
        <p:spPr>
          <a:xfrm>
            <a:off x="6096000" y="4522555"/>
            <a:ext cx="2347265" cy="1357295"/>
          </a:xfrm>
          <a:prstGeom prst="rect">
            <a:avLst/>
          </a:prstGeom>
        </p:spPr>
        <p:txBody>
          <a:bodyPr lIns="0" tIns="0" rIns="0" bIns="0" anchor="t">
            <a:spAutoFit/>
          </a:bodyPr>
          <a:lstStyle>
            <a:lvl1pPr marL="0" indent="0" defTabSz="411480">
              <a:lnSpc>
                <a:spcPct val="140000"/>
              </a:lnSpc>
              <a:spcBef>
                <a:spcPts val="0"/>
              </a:spcBef>
              <a:buSzTx/>
              <a:buNone/>
              <a:defRPr sz="1050">
                <a:latin typeface="+mn-lt"/>
                <a:ea typeface="+mn-ea"/>
                <a:cs typeface="+mn-cs"/>
                <a:sym typeface="BentonSansF"/>
              </a:defRPr>
            </a:lvl1pPr>
          </a:lstStyle>
          <a:p>
            <a:r>
              <a:t>Description text dolor sit amet, consectetur adipisicing elit, sed do eiusmod tempor incididunt ut labore et dolore magna aliqua. Ute enim ad minim veniam, quis exer citation ullamco lorem ipsum.</a:t>
            </a:r>
          </a:p>
        </p:txBody>
      </p:sp>
      <p:sp>
        <p:nvSpPr>
          <p:cNvPr id="526" name="Description text dolor sit amet, consectetur adipisicing elit, sed do eiusmod tempor incididunt ut labore et dolore magna aliqua. Ute enim ad minim veniam, quis exer citation ullamco lorem ipsum."/>
          <p:cNvSpPr>
            <a:spLocks noGrp="1"/>
          </p:cNvSpPr>
          <p:nvPr>
            <p:ph type="body" sz="quarter" idx="16"/>
          </p:nvPr>
        </p:nvSpPr>
        <p:spPr>
          <a:xfrm>
            <a:off x="8701617" y="4522555"/>
            <a:ext cx="2347266" cy="1357295"/>
          </a:xfrm>
          <a:prstGeom prst="rect">
            <a:avLst/>
          </a:prstGeom>
        </p:spPr>
        <p:txBody>
          <a:bodyPr lIns="0" tIns="0" rIns="0" bIns="0" anchor="t">
            <a:spAutoFit/>
          </a:bodyPr>
          <a:lstStyle>
            <a:lvl1pPr marL="0" indent="0" defTabSz="411480">
              <a:lnSpc>
                <a:spcPct val="140000"/>
              </a:lnSpc>
              <a:spcBef>
                <a:spcPts val="0"/>
              </a:spcBef>
              <a:buSzTx/>
              <a:buNone/>
              <a:defRPr sz="1050">
                <a:latin typeface="+mn-lt"/>
                <a:ea typeface="+mn-ea"/>
                <a:cs typeface="+mn-cs"/>
                <a:sym typeface="BentonSansF"/>
              </a:defRPr>
            </a:lvl1pPr>
          </a:lstStyle>
          <a:p>
            <a:r>
              <a:t>Description text dolor sit amet, consectetur adipisicing elit, sed do eiusmod tempor incididunt ut labore et dolore magna aliqua. Ute enim ad minim veniam, quis exer citation ullamco lorem ipsum.</a:t>
            </a:r>
          </a:p>
        </p:txBody>
      </p:sp>
      <p:sp>
        <p:nvSpPr>
          <p:cNvPr id="527" name="Section Subtitle"/>
          <p:cNvSpPr>
            <a:spLocks noGrp="1"/>
          </p:cNvSpPr>
          <p:nvPr>
            <p:ph type="body" sz="quarter" idx="17"/>
          </p:nvPr>
        </p:nvSpPr>
        <p:spPr>
          <a:xfrm>
            <a:off x="882574" y="4031658"/>
            <a:ext cx="2347265" cy="280077"/>
          </a:xfrm>
          <a:prstGeom prst="rect">
            <a:avLst/>
          </a:prstGeom>
        </p:spPr>
        <p:txBody>
          <a:bodyPr lIns="0" tIns="0" rIns="0" bIns="0" anchor="b">
            <a:spAutoFit/>
          </a:bodyPr>
          <a:lstStyle>
            <a:lvl1pPr marL="0" indent="0" defTabSz="411480">
              <a:lnSpc>
                <a:spcPct val="140000"/>
              </a:lnSpc>
              <a:spcBef>
                <a:spcPts val="0"/>
              </a:spcBef>
              <a:buSzTx/>
              <a:buNone/>
              <a:defRPr sz="1300">
                <a:latin typeface="BentonSansF Medium"/>
                <a:ea typeface="BentonSansF Medium"/>
                <a:cs typeface="BentonSansF Medium"/>
                <a:sym typeface="BentonSansF Medium"/>
              </a:defRPr>
            </a:lvl1pPr>
          </a:lstStyle>
          <a:p>
            <a:pPr>
              <a:defRPr>
                <a:latin typeface="+mn-lt"/>
                <a:ea typeface="+mn-ea"/>
                <a:cs typeface="+mn-cs"/>
                <a:sym typeface="BentonSansF"/>
              </a:defRPr>
            </a:pPr>
            <a:r>
              <a:rPr>
                <a:latin typeface="BentonSansF Medium"/>
                <a:ea typeface="BentonSansF Medium"/>
                <a:cs typeface="BentonSansF Medium"/>
                <a:sym typeface="BentonSansF Medium"/>
              </a:rPr>
              <a:t>Section Subtitle</a:t>
            </a:r>
          </a:p>
        </p:txBody>
      </p:sp>
      <p:sp>
        <p:nvSpPr>
          <p:cNvPr id="528" name="Section Subtitle"/>
          <p:cNvSpPr>
            <a:spLocks noGrp="1"/>
          </p:cNvSpPr>
          <p:nvPr>
            <p:ph type="body" sz="quarter" idx="18"/>
          </p:nvPr>
        </p:nvSpPr>
        <p:spPr>
          <a:xfrm>
            <a:off x="3492424" y="4031658"/>
            <a:ext cx="2347265" cy="280077"/>
          </a:xfrm>
          <a:prstGeom prst="rect">
            <a:avLst/>
          </a:prstGeom>
        </p:spPr>
        <p:txBody>
          <a:bodyPr lIns="0" tIns="0" rIns="0" bIns="0" anchor="b">
            <a:spAutoFit/>
          </a:bodyPr>
          <a:lstStyle>
            <a:lvl1pPr marL="0" indent="0" defTabSz="411480">
              <a:lnSpc>
                <a:spcPct val="140000"/>
              </a:lnSpc>
              <a:spcBef>
                <a:spcPts val="0"/>
              </a:spcBef>
              <a:buSzTx/>
              <a:buNone/>
              <a:defRPr sz="1300">
                <a:latin typeface="BentonSansF Medium"/>
                <a:ea typeface="BentonSansF Medium"/>
                <a:cs typeface="BentonSansF Medium"/>
                <a:sym typeface="BentonSansF Medium"/>
              </a:defRPr>
            </a:lvl1pPr>
          </a:lstStyle>
          <a:p>
            <a:pPr>
              <a:defRPr>
                <a:latin typeface="+mn-lt"/>
                <a:ea typeface="+mn-ea"/>
                <a:cs typeface="+mn-cs"/>
                <a:sym typeface="BentonSansF"/>
              </a:defRPr>
            </a:pPr>
            <a:r>
              <a:rPr>
                <a:latin typeface="BentonSansF Medium"/>
                <a:ea typeface="BentonSansF Medium"/>
                <a:cs typeface="BentonSansF Medium"/>
                <a:sym typeface="BentonSansF Medium"/>
              </a:rPr>
              <a:t>Section Subtitle</a:t>
            </a:r>
          </a:p>
        </p:txBody>
      </p:sp>
      <p:sp>
        <p:nvSpPr>
          <p:cNvPr id="529" name="Section Subtitle"/>
          <p:cNvSpPr>
            <a:spLocks noGrp="1"/>
          </p:cNvSpPr>
          <p:nvPr>
            <p:ph type="body" sz="quarter" idx="19"/>
          </p:nvPr>
        </p:nvSpPr>
        <p:spPr>
          <a:xfrm>
            <a:off x="6096000" y="4031658"/>
            <a:ext cx="2347265" cy="280077"/>
          </a:xfrm>
          <a:prstGeom prst="rect">
            <a:avLst/>
          </a:prstGeom>
        </p:spPr>
        <p:txBody>
          <a:bodyPr lIns="0" tIns="0" rIns="0" bIns="0" anchor="b">
            <a:spAutoFit/>
          </a:bodyPr>
          <a:lstStyle>
            <a:lvl1pPr marL="0" indent="0" defTabSz="411480">
              <a:lnSpc>
                <a:spcPct val="140000"/>
              </a:lnSpc>
              <a:spcBef>
                <a:spcPts val="0"/>
              </a:spcBef>
              <a:buSzTx/>
              <a:buNone/>
              <a:defRPr sz="1300">
                <a:latin typeface="BentonSansF Medium"/>
                <a:ea typeface="BentonSansF Medium"/>
                <a:cs typeface="BentonSansF Medium"/>
                <a:sym typeface="BentonSansF Medium"/>
              </a:defRPr>
            </a:lvl1pPr>
          </a:lstStyle>
          <a:p>
            <a:pPr>
              <a:defRPr>
                <a:latin typeface="+mn-lt"/>
                <a:ea typeface="+mn-ea"/>
                <a:cs typeface="+mn-cs"/>
                <a:sym typeface="BentonSansF"/>
              </a:defRPr>
            </a:pPr>
            <a:r>
              <a:rPr>
                <a:latin typeface="BentonSansF Medium"/>
                <a:ea typeface="BentonSansF Medium"/>
                <a:cs typeface="BentonSansF Medium"/>
                <a:sym typeface="BentonSansF Medium"/>
              </a:rPr>
              <a:t>Section Subtitle</a:t>
            </a:r>
          </a:p>
        </p:txBody>
      </p:sp>
      <p:sp>
        <p:nvSpPr>
          <p:cNvPr id="530" name="Section Subtitle"/>
          <p:cNvSpPr>
            <a:spLocks noGrp="1"/>
          </p:cNvSpPr>
          <p:nvPr>
            <p:ph type="body" sz="quarter" idx="20"/>
          </p:nvPr>
        </p:nvSpPr>
        <p:spPr>
          <a:xfrm>
            <a:off x="8701617" y="4031658"/>
            <a:ext cx="2347266" cy="280077"/>
          </a:xfrm>
          <a:prstGeom prst="rect">
            <a:avLst/>
          </a:prstGeom>
        </p:spPr>
        <p:txBody>
          <a:bodyPr lIns="0" tIns="0" rIns="0" bIns="0" anchor="b">
            <a:spAutoFit/>
          </a:bodyPr>
          <a:lstStyle>
            <a:lvl1pPr marL="0" indent="0" defTabSz="411480">
              <a:lnSpc>
                <a:spcPct val="140000"/>
              </a:lnSpc>
              <a:spcBef>
                <a:spcPts val="0"/>
              </a:spcBef>
              <a:buSzTx/>
              <a:buNone/>
              <a:defRPr sz="1300">
                <a:latin typeface="BentonSansF Medium"/>
                <a:ea typeface="BentonSansF Medium"/>
                <a:cs typeface="BentonSansF Medium"/>
                <a:sym typeface="BentonSansF Medium"/>
              </a:defRPr>
            </a:lvl1pPr>
          </a:lstStyle>
          <a:p>
            <a:pPr>
              <a:defRPr>
                <a:latin typeface="+mn-lt"/>
                <a:ea typeface="+mn-ea"/>
                <a:cs typeface="+mn-cs"/>
                <a:sym typeface="BentonSansF"/>
              </a:defRPr>
            </a:pPr>
            <a:r>
              <a:rPr>
                <a:latin typeface="BentonSansF Medium"/>
                <a:ea typeface="BentonSansF Medium"/>
                <a:cs typeface="BentonSansF Medium"/>
                <a:sym typeface="BentonSansF Medium"/>
              </a:rPr>
              <a:t>Section Subtitle</a:t>
            </a:r>
          </a:p>
        </p:txBody>
      </p:sp>
      <p:sp>
        <p:nvSpPr>
          <p:cNvPr id="531" name="primary footer"/>
          <p:cNvSpPr>
            <a:spLocks noGrp="1"/>
          </p:cNvSpPr>
          <p:nvPr>
            <p:ph type="body" sz="quarter" idx="21"/>
          </p:nvPr>
        </p:nvSpPr>
        <p:spPr>
          <a:xfrm>
            <a:off x="10002627" y="6548755"/>
            <a:ext cx="798617" cy="92333"/>
          </a:xfrm>
          <a:prstGeom prst="rect">
            <a:avLst/>
          </a:prstGeom>
        </p:spPr>
        <p:txBody>
          <a:bodyPr wrap="none" lIns="0" tIns="0" rIns="0" bIns="0" anchor="t">
            <a:spAutoFit/>
          </a:bodyPr>
          <a:lstStyle>
            <a:lvl1pPr marL="0" indent="0" defTabSz="457200">
              <a:spcBef>
                <a:spcPts val="0"/>
              </a:spcBef>
              <a:buSzTx/>
              <a:buNone/>
              <a:defRPr sz="600" cap="all" spc="60">
                <a:solidFill>
                  <a:srgbClr val="A6AAA9"/>
                </a:solidFill>
                <a:uFill>
                  <a:solidFill>
                    <a:srgbClr val="919191"/>
                  </a:solidFill>
                </a:uFill>
                <a:latin typeface="BentonSansF Medium"/>
                <a:ea typeface="BentonSansF Medium"/>
                <a:cs typeface="BentonSansF Medium"/>
                <a:sym typeface="BentonSansF Medium"/>
              </a:defRPr>
            </a:lvl1pPr>
          </a:lstStyle>
          <a:p>
            <a:pPr defTabSz="914400"/>
            <a:r>
              <a:t>primary footer</a:t>
            </a:r>
          </a:p>
        </p:txBody>
      </p:sp>
      <p:sp>
        <p:nvSpPr>
          <p:cNvPr id="532" name="secondary footer"/>
          <p:cNvSpPr>
            <a:spLocks noGrp="1"/>
          </p:cNvSpPr>
          <p:nvPr>
            <p:ph type="body" sz="quarter" idx="22"/>
          </p:nvPr>
        </p:nvSpPr>
        <p:spPr>
          <a:xfrm>
            <a:off x="8701617" y="6548755"/>
            <a:ext cx="951864" cy="92333"/>
          </a:xfrm>
          <a:prstGeom prst="rect">
            <a:avLst/>
          </a:prstGeom>
        </p:spPr>
        <p:txBody>
          <a:bodyPr wrap="none" lIns="0" tIns="0" rIns="0" bIns="0" anchor="t">
            <a:spAutoFit/>
          </a:bodyPr>
          <a:lstStyle>
            <a:lvl1pPr marL="0" indent="0" defTabSz="457200">
              <a:spcBef>
                <a:spcPts val="0"/>
              </a:spcBef>
              <a:buSzTx/>
              <a:buNone/>
              <a:defRPr sz="600" cap="all" spc="60">
                <a:solidFill>
                  <a:srgbClr val="A6AAA9"/>
                </a:solidFill>
                <a:uFill>
                  <a:solidFill>
                    <a:srgbClr val="919191"/>
                  </a:solidFill>
                </a:uFill>
                <a:latin typeface="BentonSansF Medium"/>
                <a:ea typeface="BentonSansF Medium"/>
                <a:cs typeface="BentonSansF Medium"/>
                <a:sym typeface="BentonSansF Medium"/>
              </a:defRPr>
            </a:lvl1pPr>
          </a:lstStyle>
          <a:p>
            <a:pPr defTabSz="914400"/>
            <a:r>
              <a:t>secondary footer</a:t>
            </a:r>
          </a:p>
        </p:txBody>
      </p:sp>
      <p:sp>
        <p:nvSpPr>
          <p:cNvPr id="533" name="Text"/>
          <p:cNvSpPr txBox="1">
            <a:spLocks noGrp="1"/>
          </p:cNvSpPr>
          <p:nvPr>
            <p:ph type="body" sz="quarter" idx="23"/>
          </p:nvPr>
        </p:nvSpPr>
        <p:spPr>
          <a:xfrm>
            <a:off x="11630698" y="6548755"/>
            <a:ext cx="94578" cy="92333"/>
          </a:xfrm>
          <a:prstGeom prst="rect">
            <a:avLst/>
          </a:prstGeom>
        </p:spPr>
        <p:txBody>
          <a:bodyPr wrap="none" lIns="0" tIns="0" rIns="0" bIns="0" anchor="t">
            <a:spAutoFit/>
          </a:bodyPr>
          <a:lstStyle>
            <a:lvl1pPr marL="0" indent="0" algn="r">
              <a:spcBef>
                <a:spcPts val="0"/>
              </a:spcBef>
              <a:buSzTx/>
              <a:buNone/>
              <a:defRPr sz="600" cap="all">
                <a:solidFill>
                  <a:srgbClr val="A6AAA9"/>
                </a:solidFill>
                <a:latin typeface="BentonSansF Medium"/>
                <a:ea typeface="BentonSansF Medium"/>
                <a:cs typeface="BentonSansF Medium"/>
                <a:sym typeface="BentonSansF Medium"/>
              </a:defRPr>
            </a:lvl1pPr>
          </a:lstStyle>
          <a:p>
            <a:fld id="{86CB4B4D-7CA3-9044-876B-883B54F8677D}" type="slidenum">
              <a:t>‹#›</a:t>
            </a:fld>
            <a:endParaRPr/>
          </a:p>
        </p:txBody>
      </p:sp>
      <p:sp>
        <p:nvSpPr>
          <p:cNvPr id="534" name="SECTION"/>
          <p:cNvSpPr>
            <a:spLocks noGrp="1"/>
          </p:cNvSpPr>
          <p:nvPr>
            <p:ph type="body" sz="quarter" idx="24"/>
          </p:nvPr>
        </p:nvSpPr>
        <p:spPr>
          <a:xfrm>
            <a:off x="884402" y="662082"/>
            <a:ext cx="3250388" cy="153888"/>
          </a:xfrm>
          <a:prstGeom prst="rect">
            <a:avLst/>
          </a:prstGeom>
        </p:spPr>
        <p:txBody>
          <a:bodyPr lIns="0" tIns="0" rIns="0" bIns="0" anchor="t">
            <a:spAutoFit/>
          </a:bodyPr>
          <a:lstStyle>
            <a:lvl1pPr marL="0" indent="0" defTabSz="411480">
              <a:spcBef>
                <a:spcPts val="0"/>
              </a:spcBef>
              <a:buSzTx/>
              <a:buNone/>
              <a:defRPr sz="1000" cap="all" spc="100">
                <a:latin typeface="BentonSansF Medium"/>
                <a:ea typeface="BentonSansF Medium"/>
                <a:cs typeface="BentonSansF Medium"/>
                <a:sym typeface="BentonSansF Medium"/>
              </a:defRPr>
            </a:lvl1pPr>
          </a:lstStyle>
          <a:p>
            <a:r>
              <a:t>SECTION</a:t>
            </a:r>
          </a:p>
        </p:txBody>
      </p:sp>
      <p:sp>
        <p:nvSpPr>
          <p:cNvPr id="535" name="Introduction lorem smet in alerno repren ipsum erit inaet"/>
          <p:cNvSpPr>
            <a:spLocks noGrp="1"/>
          </p:cNvSpPr>
          <p:nvPr>
            <p:ph type="body" sz="quarter" idx="25"/>
          </p:nvPr>
        </p:nvSpPr>
        <p:spPr>
          <a:xfrm>
            <a:off x="881837" y="1088477"/>
            <a:ext cx="4349912" cy="1772793"/>
          </a:xfrm>
          <a:prstGeom prst="rect">
            <a:avLst/>
          </a:prstGeom>
        </p:spPr>
        <p:txBody>
          <a:bodyPr lIns="0" tIns="0" rIns="0" bIns="0" anchor="t">
            <a:spAutoFit/>
          </a:bodyPr>
          <a:lstStyle>
            <a:lvl1pPr marL="0" indent="0" defTabSz="641350">
              <a:lnSpc>
                <a:spcPct val="80000"/>
              </a:lnSpc>
              <a:spcBef>
                <a:spcPts val="0"/>
              </a:spcBef>
              <a:buSzTx/>
              <a:buNone/>
              <a:defRPr sz="3600" spc="36">
                <a:solidFill>
                  <a:srgbClr val="424242"/>
                </a:solidFill>
                <a:uFill>
                  <a:solidFill>
                    <a:srgbClr val="000000"/>
                  </a:solidFill>
                </a:uFill>
                <a:latin typeface="Quarto Bold"/>
                <a:ea typeface="Quarto Bold"/>
                <a:cs typeface="Quarto Bold"/>
                <a:sym typeface="Quarto Bold"/>
              </a:defRPr>
            </a:lvl1pPr>
          </a:lstStyle>
          <a:p>
            <a:r>
              <a:t>Introduction lorem smet in alerno repren ipsum erit inaet</a:t>
            </a:r>
          </a:p>
        </p:txBody>
      </p:sp>
      <p:sp>
        <p:nvSpPr>
          <p:cNvPr id="536" name="Slide Number"/>
          <p:cNvSpPr txBox="1">
            <a:spLocks noGrp="1"/>
          </p:cNvSpPr>
          <p:nvPr>
            <p:ph type="sldNum" sz="quarter" idx="2"/>
          </p:nvPr>
        </p:nvSpPr>
        <p:spPr>
          <a:xfrm>
            <a:off x="8736225" y="6180921"/>
            <a:ext cx="279881" cy="350861"/>
          </a:xfrm>
          <a:prstGeom prst="rect">
            <a:avLst/>
          </a:prstGeom>
        </p:spPr>
        <p:txBody>
          <a:bodyPr lIns="45718" tIns="45718" rIns="45718" bIns="45718" anchor="ctr"/>
          <a:lstStyle>
            <a:lvl1pPr algn="l" defTabSz="411480">
              <a:lnSpc>
                <a:spcPct val="140000"/>
              </a:lnSpc>
              <a:defRPr sz="1200">
                <a:solidFill>
                  <a:srgbClr val="000000"/>
                </a:solidFill>
                <a:latin typeface="+mn-lt"/>
                <a:ea typeface="+mn-ea"/>
                <a:cs typeface="+mn-cs"/>
                <a:sym typeface="BentonSansF"/>
              </a:defRPr>
            </a:lvl1pPr>
          </a:lstStyle>
          <a:p>
            <a:fld id="{86CB4B4D-7CA3-9044-876B-883B54F8677D}" type="slidenum">
              <a:rPr/>
              <a:pPr/>
              <a:t>‹#›</a:t>
            </a:fld>
            <a:endParaRPr/>
          </a:p>
        </p:txBody>
      </p:sp>
    </p:spTree>
    <p:extLst>
      <p:ext uri="{BB962C8B-B14F-4D97-AF65-F5344CB8AC3E}">
        <p14:creationId xmlns:p14="http://schemas.microsoft.com/office/powerpoint/2010/main" val="4082219852"/>
      </p:ext>
    </p:extLst>
  </p:cSld>
  <p:clrMapOvr>
    <a:masterClrMapping/>
  </p:clrMapOvr>
  <p:transition spd="med"/>
</p:sldLayout>
</file>

<file path=ppt/slideLayouts/slideLayout79.xml><?xml version="1.0" encoding="utf-8"?>
<p:sldLayout xmlns:a="http://schemas.openxmlformats.org/drawingml/2006/main" xmlns:r="http://schemas.openxmlformats.org/officeDocument/2006/relationships" xmlns:p="http://schemas.openxmlformats.org/presentationml/2006/main" type="tx">
  <p:cSld name="Text 4 col + small intro">
    <p:spTree>
      <p:nvGrpSpPr>
        <p:cNvPr id="1" name=""/>
        <p:cNvGrpSpPr/>
        <p:nvPr/>
      </p:nvGrpSpPr>
      <p:grpSpPr>
        <a:xfrm>
          <a:off x="0" y="0"/>
          <a:ext cx="0" cy="0"/>
          <a:chOff x="0" y="0"/>
          <a:chExt cx="0" cy="0"/>
        </a:xfrm>
      </p:grpSpPr>
      <p:pic>
        <p:nvPicPr>
          <p:cNvPr id="543" name="image4.png" descr="image4.png"/>
          <p:cNvPicPr>
            <a:picLocks noChangeAspect="1"/>
          </p:cNvPicPr>
          <p:nvPr/>
        </p:nvPicPr>
        <p:blipFill>
          <a:blip r:embed="rId2"/>
          <a:stretch>
            <a:fillRect/>
          </a:stretch>
        </p:blipFill>
        <p:spPr>
          <a:xfrm>
            <a:off x="442384" y="6414569"/>
            <a:ext cx="443423" cy="443432"/>
          </a:xfrm>
          <a:prstGeom prst="rect">
            <a:avLst/>
          </a:prstGeom>
          <a:ln w="12700">
            <a:miter lim="400000"/>
          </a:ln>
        </p:spPr>
      </p:pic>
      <p:sp>
        <p:nvSpPr>
          <p:cNvPr id="544" name="primary footer"/>
          <p:cNvSpPr>
            <a:spLocks noGrp="1"/>
          </p:cNvSpPr>
          <p:nvPr>
            <p:ph type="body" sz="quarter" idx="13"/>
          </p:nvPr>
        </p:nvSpPr>
        <p:spPr>
          <a:xfrm>
            <a:off x="10002627" y="6548755"/>
            <a:ext cx="798617" cy="92333"/>
          </a:xfrm>
          <a:prstGeom prst="rect">
            <a:avLst/>
          </a:prstGeom>
        </p:spPr>
        <p:txBody>
          <a:bodyPr wrap="none" lIns="0" tIns="0" rIns="0" bIns="0" anchor="t">
            <a:spAutoFit/>
          </a:bodyPr>
          <a:lstStyle>
            <a:lvl1pPr marL="0" indent="0" defTabSz="457200">
              <a:spcBef>
                <a:spcPts val="0"/>
              </a:spcBef>
              <a:buSzTx/>
              <a:buNone/>
              <a:defRPr sz="600" cap="all" spc="60">
                <a:solidFill>
                  <a:srgbClr val="A6AAA9"/>
                </a:solidFill>
                <a:uFill>
                  <a:solidFill>
                    <a:srgbClr val="919191"/>
                  </a:solidFill>
                </a:uFill>
                <a:latin typeface="BentonSansF Medium"/>
                <a:ea typeface="BentonSansF Medium"/>
                <a:cs typeface="BentonSansF Medium"/>
                <a:sym typeface="BentonSansF Medium"/>
              </a:defRPr>
            </a:lvl1pPr>
          </a:lstStyle>
          <a:p>
            <a:pPr defTabSz="914400"/>
            <a:r>
              <a:t>primary footer</a:t>
            </a:r>
          </a:p>
        </p:txBody>
      </p:sp>
      <p:sp>
        <p:nvSpPr>
          <p:cNvPr id="545" name="secondary footer"/>
          <p:cNvSpPr>
            <a:spLocks noGrp="1"/>
          </p:cNvSpPr>
          <p:nvPr>
            <p:ph type="body" sz="quarter" idx="14"/>
          </p:nvPr>
        </p:nvSpPr>
        <p:spPr>
          <a:xfrm>
            <a:off x="8701617" y="6548755"/>
            <a:ext cx="951864" cy="92333"/>
          </a:xfrm>
          <a:prstGeom prst="rect">
            <a:avLst/>
          </a:prstGeom>
        </p:spPr>
        <p:txBody>
          <a:bodyPr wrap="none" lIns="0" tIns="0" rIns="0" bIns="0" anchor="t">
            <a:spAutoFit/>
          </a:bodyPr>
          <a:lstStyle>
            <a:lvl1pPr marL="0" indent="0" defTabSz="457200">
              <a:spcBef>
                <a:spcPts val="0"/>
              </a:spcBef>
              <a:buSzTx/>
              <a:buNone/>
              <a:defRPr sz="600" cap="all" spc="60">
                <a:solidFill>
                  <a:srgbClr val="A6AAA9"/>
                </a:solidFill>
                <a:uFill>
                  <a:solidFill>
                    <a:srgbClr val="919191"/>
                  </a:solidFill>
                </a:uFill>
                <a:latin typeface="BentonSansF Medium"/>
                <a:ea typeface="BentonSansF Medium"/>
                <a:cs typeface="BentonSansF Medium"/>
                <a:sym typeface="BentonSansF Medium"/>
              </a:defRPr>
            </a:lvl1pPr>
          </a:lstStyle>
          <a:p>
            <a:pPr defTabSz="914400"/>
            <a:r>
              <a:t>secondary footer</a:t>
            </a:r>
          </a:p>
        </p:txBody>
      </p:sp>
      <p:sp>
        <p:nvSpPr>
          <p:cNvPr id="546" name="Text"/>
          <p:cNvSpPr txBox="1">
            <a:spLocks noGrp="1"/>
          </p:cNvSpPr>
          <p:nvPr>
            <p:ph type="body" sz="quarter" idx="15"/>
          </p:nvPr>
        </p:nvSpPr>
        <p:spPr>
          <a:xfrm>
            <a:off x="11630698" y="6548755"/>
            <a:ext cx="94578" cy="92333"/>
          </a:xfrm>
          <a:prstGeom prst="rect">
            <a:avLst/>
          </a:prstGeom>
        </p:spPr>
        <p:txBody>
          <a:bodyPr wrap="none" lIns="0" tIns="0" rIns="0" bIns="0" anchor="t">
            <a:spAutoFit/>
          </a:bodyPr>
          <a:lstStyle>
            <a:lvl1pPr marL="0" indent="0" algn="r">
              <a:spcBef>
                <a:spcPts val="0"/>
              </a:spcBef>
              <a:buSzTx/>
              <a:buNone/>
              <a:defRPr sz="600" cap="all">
                <a:solidFill>
                  <a:srgbClr val="A6AAA9"/>
                </a:solidFill>
                <a:latin typeface="BentonSansF Medium"/>
                <a:ea typeface="BentonSansF Medium"/>
                <a:cs typeface="BentonSansF Medium"/>
                <a:sym typeface="BentonSansF Medium"/>
              </a:defRPr>
            </a:lvl1pPr>
          </a:lstStyle>
          <a:p>
            <a:fld id="{86CB4B4D-7CA3-9044-876B-883B54F8677D}" type="slidenum">
              <a:t>‹#›</a:t>
            </a:fld>
            <a:endParaRPr/>
          </a:p>
        </p:txBody>
      </p:sp>
      <p:sp>
        <p:nvSpPr>
          <p:cNvPr id="547" name="SECTION"/>
          <p:cNvSpPr>
            <a:spLocks noGrp="1"/>
          </p:cNvSpPr>
          <p:nvPr>
            <p:ph type="body" sz="quarter" idx="16"/>
          </p:nvPr>
        </p:nvSpPr>
        <p:spPr>
          <a:xfrm>
            <a:off x="884402" y="662082"/>
            <a:ext cx="3250388" cy="153888"/>
          </a:xfrm>
          <a:prstGeom prst="rect">
            <a:avLst/>
          </a:prstGeom>
        </p:spPr>
        <p:txBody>
          <a:bodyPr lIns="0" tIns="0" rIns="0" bIns="0" anchor="t">
            <a:spAutoFit/>
          </a:bodyPr>
          <a:lstStyle>
            <a:lvl1pPr marL="0" indent="0" defTabSz="411480">
              <a:spcBef>
                <a:spcPts val="0"/>
              </a:spcBef>
              <a:buSzTx/>
              <a:buNone/>
              <a:defRPr sz="1000" cap="all" spc="100">
                <a:latin typeface="BentonSansF Medium"/>
                <a:ea typeface="BentonSansF Medium"/>
                <a:cs typeface="BentonSansF Medium"/>
                <a:sym typeface="BentonSansF Medium"/>
              </a:defRPr>
            </a:lvl1pPr>
          </a:lstStyle>
          <a:p>
            <a:r>
              <a:t>SECTION</a:t>
            </a:r>
          </a:p>
        </p:txBody>
      </p:sp>
      <p:sp>
        <p:nvSpPr>
          <p:cNvPr id="548" name="Introduction statement aute irure lorem sit"/>
          <p:cNvSpPr>
            <a:spLocks noGrp="1"/>
          </p:cNvSpPr>
          <p:nvPr>
            <p:ph type="body" sz="quarter" idx="17"/>
          </p:nvPr>
        </p:nvSpPr>
        <p:spPr>
          <a:xfrm>
            <a:off x="881837" y="1156541"/>
            <a:ext cx="4355043" cy="738664"/>
          </a:xfrm>
          <a:prstGeom prst="rect">
            <a:avLst/>
          </a:prstGeom>
        </p:spPr>
        <p:txBody>
          <a:bodyPr lIns="0" tIns="0" rIns="0" bIns="0" anchor="t">
            <a:spAutoFit/>
          </a:bodyPr>
          <a:lstStyle>
            <a:lvl1pPr marL="0" marR="28575" indent="0" defTabSz="641350">
              <a:lnSpc>
                <a:spcPct val="80000"/>
              </a:lnSpc>
              <a:spcBef>
                <a:spcPts val="0"/>
              </a:spcBef>
              <a:buSzTx/>
              <a:buNone/>
              <a:defRPr sz="3000" spc="30">
                <a:solidFill>
                  <a:srgbClr val="424242"/>
                </a:solidFill>
                <a:uFill>
                  <a:solidFill>
                    <a:srgbClr val="000000"/>
                  </a:solidFill>
                </a:uFill>
                <a:latin typeface="Quarto Bold"/>
                <a:ea typeface="Quarto Bold"/>
                <a:cs typeface="Quarto Bold"/>
                <a:sym typeface="Quarto Bold"/>
              </a:defRPr>
            </a:lvl1pPr>
          </a:lstStyle>
          <a:p>
            <a:r>
              <a:t>Introduction statement aute irure lorem sit</a:t>
            </a:r>
          </a:p>
        </p:txBody>
      </p:sp>
      <p:sp>
        <p:nvSpPr>
          <p:cNvPr id="549" name="Description text dolor sit amet, consectetur adipisicing elit, sed do eiusmod tempor incididunt ut labore et dolore magna aliqua. Ute enim ad minim veniam, quis exer citation ullamco lorem ipsum."/>
          <p:cNvSpPr>
            <a:spLocks noGrp="1"/>
          </p:cNvSpPr>
          <p:nvPr>
            <p:ph type="body" sz="quarter" idx="18"/>
          </p:nvPr>
        </p:nvSpPr>
        <p:spPr>
          <a:xfrm>
            <a:off x="882574" y="4522555"/>
            <a:ext cx="2347265" cy="1357295"/>
          </a:xfrm>
          <a:prstGeom prst="rect">
            <a:avLst/>
          </a:prstGeom>
        </p:spPr>
        <p:txBody>
          <a:bodyPr lIns="0" tIns="0" rIns="0" bIns="0" anchor="t">
            <a:spAutoFit/>
          </a:bodyPr>
          <a:lstStyle>
            <a:lvl1pPr marL="0" indent="0" defTabSz="411480">
              <a:lnSpc>
                <a:spcPct val="140000"/>
              </a:lnSpc>
              <a:spcBef>
                <a:spcPts val="0"/>
              </a:spcBef>
              <a:buSzTx/>
              <a:buNone/>
              <a:defRPr sz="1050">
                <a:latin typeface="+mn-lt"/>
                <a:ea typeface="+mn-ea"/>
                <a:cs typeface="+mn-cs"/>
                <a:sym typeface="BentonSansF"/>
              </a:defRPr>
            </a:lvl1pPr>
          </a:lstStyle>
          <a:p>
            <a:r>
              <a:t>Description text dolor sit amet, consectetur adipisicing elit, sed do eiusmod tempor incididunt ut labore et dolore magna aliqua. Ute enim ad minim veniam, quis exer citation ullamco lorem ipsum.</a:t>
            </a:r>
          </a:p>
        </p:txBody>
      </p:sp>
      <p:sp>
        <p:nvSpPr>
          <p:cNvPr id="550" name="Description text dolor sit amet, consectetur adipisicing elit, sed do eiusmod tempor incididunt ut labore et dolore magna aliqua. Ute enim ad minim veniam, quis exer citation ullamco lorem ipsum."/>
          <p:cNvSpPr>
            <a:spLocks noGrp="1"/>
          </p:cNvSpPr>
          <p:nvPr>
            <p:ph type="body" sz="quarter" idx="19"/>
          </p:nvPr>
        </p:nvSpPr>
        <p:spPr>
          <a:xfrm>
            <a:off x="3492424" y="4522555"/>
            <a:ext cx="2347265" cy="1357295"/>
          </a:xfrm>
          <a:prstGeom prst="rect">
            <a:avLst/>
          </a:prstGeom>
        </p:spPr>
        <p:txBody>
          <a:bodyPr lIns="0" tIns="0" rIns="0" bIns="0" anchor="t">
            <a:spAutoFit/>
          </a:bodyPr>
          <a:lstStyle>
            <a:lvl1pPr marL="0" indent="0" defTabSz="411480">
              <a:lnSpc>
                <a:spcPct val="140000"/>
              </a:lnSpc>
              <a:spcBef>
                <a:spcPts val="0"/>
              </a:spcBef>
              <a:buSzTx/>
              <a:buNone/>
              <a:defRPr sz="1050">
                <a:latin typeface="+mn-lt"/>
                <a:ea typeface="+mn-ea"/>
                <a:cs typeface="+mn-cs"/>
                <a:sym typeface="BentonSansF"/>
              </a:defRPr>
            </a:lvl1pPr>
          </a:lstStyle>
          <a:p>
            <a:r>
              <a:t>Description text dolor sit amet, consectetur adipisicing elit, sed do eiusmod tempor incididunt ut labore et dolore magna aliqua. Ute enim ad minim veniam, quis exer citation ullamco lorem ipsum.</a:t>
            </a:r>
          </a:p>
        </p:txBody>
      </p:sp>
      <p:sp>
        <p:nvSpPr>
          <p:cNvPr id="551" name="Description text dolor sit amet, consectetur adipisicing elit, sed do eiusmod tempor incididunt ut labore et dolore magna aliqua. Ute enim ad minim veniam, quis exer citation ullamco lorem ipsum."/>
          <p:cNvSpPr>
            <a:spLocks noGrp="1"/>
          </p:cNvSpPr>
          <p:nvPr>
            <p:ph type="body" sz="quarter" idx="20"/>
          </p:nvPr>
        </p:nvSpPr>
        <p:spPr>
          <a:xfrm>
            <a:off x="6096000" y="4522555"/>
            <a:ext cx="2347265" cy="1357295"/>
          </a:xfrm>
          <a:prstGeom prst="rect">
            <a:avLst/>
          </a:prstGeom>
        </p:spPr>
        <p:txBody>
          <a:bodyPr lIns="0" tIns="0" rIns="0" bIns="0" anchor="t">
            <a:spAutoFit/>
          </a:bodyPr>
          <a:lstStyle>
            <a:lvl1pPr marL="0" indent="0" defTabSz="411480">
              <a:lnSpc>
                <a:spcPct val="140000"/>
              </a:lnSpc>
              <a:spcBef>
                <a:spcPts val="0"/>
              </a:spcBef>
              <a:buSzTx/>
              <a:buNone/>
              <a:defRPr sz="1050">
                <a:latin typeface="+mn-lt"/>
                <a:ea typeface="+mn-ea"/>
                <a:cs typeface="+mn-cs"/>
                <a:sym typeface="BentonSansF"/>
              </a:defRPr>
            </a:lvl1pPr>
          </a:lstStyle>
          <a:p>
            <a:r>
              <a:t>Description text dolor sit amet, consectetur adipisicing elit, sed do eiusmod tempor incididunt ut labore et dolore magna aliqua. Ute enim ad minim veniam, quis exer citation ullamco lorem ipsum.</a:t>
            </a:r>
          </a:p>
        </p:txBody>
      </p:sp>
      <p:sp>
        <p:nvSpPr>
          <p:cNvPr id="552" name="Description text dolor sit amet, consectetur adipisicing elit, sed do eiusmod tempor incididunt ut labore et dolore magna aliqua. Ute enim ad minim veniam, quis exer citation ullamco lorem ipsum."/>
          <p:cNvSpPr>
            <a:spLocks noGrp="1"/>
          </p:cNvSpPr>
          <p:nvPr>
            <p:ph type="body" sz="quarter" idx="21"/>
          </p:nvPr>
        </p:nvSpPr>
        <p:spPr>
          <a:xfrm>
            <a:off x="8701617" y="4522555"/>
            <a:ext cx="2347266" cy="1357295"/>
          </a:xfrm>
          <a:prstGeom prst="rect">
            <a:avLst/>
          </a:prstGeom>
        </p:spPr>
        <p:txBody>
          <a:bodyPr lIns="0" tIns="0" rIns="0" bIns="0" anchor="t">
            <a:spAutoFit/>
          </a:bodyPr>
          <a:lstStyle>
            <a:lvl1pPr marL="0" indent="0" defTabSz="411480">
              <a:lnSpc>
                <a:spcPct val="140000"/>
              </a:lnSpc>
              <a:spcBef>
                <a:spcPts val="0"/>
              </a:spcBef>
              <a:buSzTx/>
              <a:buNone/>
              <a:defRPr sz="1050">
                <a:latin typeface="+mn-lt"/>
                <a:ea typeface="+mn-ea"/>
                <a:cs typeface="+mn-cs"/>
                <a:sym typeface="BentonSansF"/>
              </a:defRPr>
            </a:lvl1pPr>
          </a:lstStyle>
          <a:p>
            <a:r>
              <a:t>Description text dolor sit amet, consectetur adipisicing elit, sed do eiusmod tempor incididunt ut labore et dolore magna aliqua. Ute enim ad minim veniam, quis exer citation ullamco lorem ipsum.</a:t>
            </a:r>
          </a:p>
        </p:txBody>
      </p:sp>
      <p:sp>
        <p:nvSpPr>
          <p:cNvPr id="553" name="Section Subtitle"/>
          <p:cNvSpPr>
            <a:spLocks noGrp="1"/>
          </p:cNvSpPr>
          <p:nvPr>
            <p:ph type="body" sz="quarter" idx="22"/>
          </p:nvPr>
        </p:nvSpPr>
        <p:spPr>
          <a:xfrm>
            <a:off x="882574" y="4031658"/>
            <a:ext cx="2347265" cy="280077"/>
          </a:xfrm>
          <a:prstGeom prst="rect">
            <a:avLst/>
          </a:prstGeom>
        </p:spPr>
        <p:txBody>
          <a:bodyPr lIns="0" tIns="0" rIns="0" bIns="0" anchor="b">
            <a:spAutoFit/>
          </a:bodyPr>
          <a:lstStyle>
            <a:lvl1pPr marL="0" indent="0" defTabSz="411480">
              <a:lnSpc>
                <a:spcPct val="140000"/>
              </a:lnSpc>
              <a:spcBef>
                <a:spcPts val="0"/>
              </a:spcBef>
              <a:buSzTx/>
              <a:buNone/>
              <a:defRPr sz="1300">
                <a:latin typeface="BentonSansF Medium"/>
                <a:ea typeface="BentonSansF Medium"/>
                <a:cs typeface="BentonSansF Medium"/>
                <a:sym typeface="BentonSansF Medium"/>
              </a:defRPr>
            </a:lvl1pPr>
          </a:lstStyle>
          <a:p>
            <a:pPr>
              <a:defRPr>
                <a:latin typeface="+mn-lt"/>
                <a:ea typeface="+mn-ea"/>
                <a:cs typeface="+mn-cs"/>
                <a:sym typeface="BentonSansF"/>
              </a:defRPr>
            </a:pPr>
            <a:r>
              <a:rPr>
                <a:latin typeface="BentonSansF Medium"/>
                <a:ea typeface="BentonSansF Medium"/>
                <a:cs typeface="BentonSansF Medium"/>
                <a:sym typeface="BentonSansF Medium"/>
              </a:rPr>
              <a:t>Section Subtitle</a:t>
            </a:r>
          </a:p>
        </p:txBody>
      </p:sp>
      <p:sp>
        <p:nvSpPr>
          <p:cNvPr id="554" name="Section Subtitle"/>
          <p:cNvSpPr>
            <a:spLocks noGrp="1"/>
          </p:cNvSpPr>
          <p:nvPr>
            <p:ph type="body" sz="quarter" idx="23"/>
          </p:nvPr>
        </p:nvSpPr>
        <p:spPr>
          <a:xfrm>
            <a:off x="3492424" y="4031658"/>
            <a:ext cx="2347265" cy="280077"/>
          </a:xfrm>
          <a:prstGeom prst="rect">
            <a:avLst/>
          </a:prstGeom>
        </p:spPr>
        <p:txBody>
          <a:bodyPr lIns="0" tIns="0" rIns="0" bIns="0" anchor="b">
            <a:spAutoFit/>
          </a:bodyPr>
          <a:lstStyle>
            <a:lvl1pPr marL="0" indent="0" defTabSz="411480">
              <a:lnSpc>
                <a:spcPct val="140000"/>
              </a:lnSpc>
              <a:spcBef>
                <a:spcPts val="0"/>
              </a:spcBef>
              <a:buSzTx/>
              <a:buNone/>
              <a:defRPr sz="1300">
                <a:latin typeface="BentonSansF Medium"/>
                <a:ea typeface="BentonSansF Medium"/>
                <a:cs typeface="BentonSansF Medium"/>
                <a:sym typeface="BentonSansF Medium"/>
              </a:defRPr>
            </a:lvl1pPr>
          </a:lstStyle>
          <a:p>
            <a:pPr>
              <a:defRPr>
                <a:latin typeface="+mn-lt"/>
                <a:ea typeface="+mn-ea"/>
                <a:cs typeface="+mn-cs"/>
                <a:sym typeface="BentonSansF"/>
              </a:defRPr>
            </a:pPr>
            <a:r>
              <a:rPr>
                <a:latin typeface="BentonSansF Medium"/>
                <a:ea typeface="BentonSansF Medium"/>
                <a:cs typeface="BentonSansF Medium"/>
                <a:sym typeface="BentonSansF Medium"/>
              </a:rPr>
              <a:t>Section Subtitle</a:t>
            </a:r>
          </a:p>
        </p:txBody>
      </p:sp>
      <p:sp>
        <p:nvSpPr>
          <p:cNvPr id="555" name="Section Subtitle"/>
          <p:cNvSpPr>
            <a:spLocks noGrp="1"/>
          </p:cNvSpPr>
          <p:nvPr>
            <p:ph type="body" sz="quarter" idx="24"/>
          </p:nvPr>
        </p:nvSpPr>
        <p:spPr>
          <a:xfrm>
            <a:off x="6096000" y="4031658"/>
            <a:ext cx="2347265" cy="280077"/>
          </a:xfrm>
          <a:prstGeom prst="rect">
            <a:avLst/>
          </a:prstGeom>
        </p:spPr>
        <p:txBody>
          <a:bodyPr lIns="0" tIns="0" rIns="0" bIns="0" anchor="b">
            <a:spAutoFit/>
          </a:bodyPr>
          <a:lstStyle>
            <a:lvl1pPr marL="0" indent="0" defTabSz="411480">
              <a:lnSpc>
                <a:spcPct val="140000"/>
              </a:lnSpc>
              <a:spcBef>
                <a:spcPts val="0"/>
              </a:spcBef>
              <a:buSzTx/>
              <a:buNone/>
              <a:defRPr sz="1300">
                <a:latin typeface="BentonSansF Medium"/>
                <a:ea typeface="BentonSansF Medium"/>
                <a:cs typeface="BentonSansF Medium"/>
                <a:sym typeface="BentonSansF Medium"/>
              </a:defRPr>
            </a:lvl1pPr>
          </a:lstStyle>
          <a:p>
            <a:pPr>
              <a:defRPr>
                <a:latin typeface="+mn-lt"/>
                <a:ea typeface="+mn-ea"/>
                <a:cs typeface="+mn-cs"/>
                <a:sym typeface="BentonSansF"/>
              </a:defRPr>
            </a:pPr>
            <a:r>
              <a:rPr>
                <a:latin typeface="BentonSansF Medium"/>
                <a:ea typeface="BentonSansF Medium"/>
                <a:cs typeface="BentonSansF Medium"/>
                <a:sym typeface="BentonSansF Medium"/>
              </a:rPr>
              <a:t>Section Subtitle</a:t>
            </a:r>
          </a:p>
        </p:txBody>
      </p:sp>
      <p:sp>
        <p:nvSpPr>
          <p:cNvPr id="556" name="Section Subtitle"/>
          <p:cNvSpPr>
            <a:spLocks noGrp="1"/>
          </p:cNvSpPr>
          <p:nvPr>
            <p:ph type="body" sz="quarter" idx="25"/>
          </p:nvPr>
        </p:nvSpPr>
        <p:spPr>
          <a:xfrm>
            <a:off x="8701617" y="4031658"/>
            <a:ext cx="2347266" cy="280077"/>
          </a:xfrm>
          <a:prstGeom prst="rect">
            <a:avLst/>
          </a:prstGeom>
        </p:spPr>
        <p:txBody>
          <a:bodyPr lIns="0" tIns="0" rIns="0" bIns="0" anchor="b">
            <a:spAutoFit/>
          </a:bodyPr>
          <a:lstStyle>
            <a:lvl1pPr marL="0" indent="0" defTabSz="411480">
              <a:lnSpc>
                <a:spcPct val="140000"/>
              </a:lnSpc>
              <a:spcBef>
                <a:spcPts val="0"/>
              </a:spcBef>
              <a:buSzTx/>
              <a:buNone/>
              <a:defRPr sz="1300">
                <a:latin typeface="BentonSansF Medium"/>
                <a:ea typeface="BentonSansF Medium"/>
                <a:cs typeface="BentonSansF Medium"/>
                <a:sym typeface="BentonSansF Medium"/>
              </a:defRPr>
            </a:lvl1pPr>
          </a:lstStyle>
          <a:p>
            <a:pPr>
              <a:defRPr>
                <a:latin typeface="+mn-lt"/>
                <a:ea typeface="+mn-ea"/>
                <a:cs typeface="+mn-cs"/>
                <a:sym typeface="BentonSansF"/>
              </a:defRPr>
            </a:pPr>
            <a:r>
              <a:rPr>
                <a:latin typeface="BentonSansF Medium"/>
                <a:ea typeface="BentonSansF Medium"/>
                <a:cs typeface="BentonSansF Medium"/>
                <a:sym typeface="BentonSansF Medium"/>
              </a:rPr>
              <a:t>Section Subtitle</a:t>
            </a:r>
          </a:p>
        </p:txBody>
      </p:sp>
      <p:sp>
        <p:nvSpPr>
          <p:cNvPr id="557" name="Slide Number"/>
          <p:cNvSpPr txBox="1">
            <a:spLocks noGrp="1"/>
          </p:cNvSpPr>
          <p:nvPr>
            <p:ph type="sldNum" sz="quarter" idx="2"/>
          </p:nvPr>
        </p:nvSpPr>
        <p:spPr>
          <a:xfrm>
            <a:off x="8736225" y="6180921"/>
            <a:ext cx="279881" cy="350861"/>
          </a:xfrm>
          <a:prstGeom prst="rect">
            <a:avLst/>
          </a:prstGeom>
        </p:spPr>
        <p:txBody>
          <a:bodyPr lIns="45718" tIns="45718" rIns="45718" bIns="45718" anchor="ctr"/>
          <a:lstStyle>
            <a:lvl1pPr algn="l" defTabSz="411480">
              <a:lnSpc>
                <a:spcPct val="140000"/>
              </a:lnSpc>
              <a:defRPr sz="1200">
                <a:solidFill>
                  <a:srgbClr val="000000"/>
                </a:solidFill>
                <a:latin typeface="+mn-lt"/>
                <a:ea typeface="+mn-ea"/>
                <a:cs typeface="+mn-cs"/>
                <a:sym typeface="BentonSansF"/>
              </a:defRPr>
            </a:lvl1pPr>
          </a:lstStyle>
          <a:p>
            <a:fld id="{86CB4B4D-7CA3-9044-876B-883B54F8677D}" type="slidenum">
              <a:rPr/>
              <a:pPr/>
              <a:t>‹#›</a:t>
            </a:fld>
            <a:endParaRPr/>
          </a:p>
        </p:txBody>
      </p:sp>
    </p:spTree>
    <p:extLst>
      <p:ext uri="{BB962C8B-B14F-4D97-AF65-F5344CB8AC3E}">
        <p14:creationId xmlns:p14="http://schemas.microsoft.com/office/powerpoint/2010/main" val="3556025901"/>
      </p:ext>
    </p:extLst>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7EA0677-2BD0-4C3A-A215-ACBC0EAB591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A4D2AB14-3771-4FCB-8FA4-5034EA279ED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61463F03-7724-4D42-8E8F-7FFB127C92C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342048C7-D2F2-4695-96DB-4850B84198F9}"/>
              </a:ext>
            </a:extLst>
          </p:cNvPr>
          <p:cNvSpPr>
            <a:spLocks noGrp="1"/>
          </p:cNvSpPr>
          <p:nvPr>
            <p:ph type="dt" sz="half" idx="10"/>
          </p:nvPr>
        </p:nvSpPr>
        <p:spPr/>
        <p:txBody>
          <a:bodyPr/>
          <a:lstStyle/>
          <a:p>
            <a:fld id="{B0003074-17DF-48F3-B434-2AAE27494FC6}" type="datetimeFigureOut">
              <a:rPr lang="en-US" smtClean="0">
                <a:solidFill>
                  <a:prstClr val="black">
                    <a:tint val="75000"/>
                  </a:prstClr>
                </a:solidFill>
              </a:rPr>
              <a:pPr/>
              <a:t>12/29/2021</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xmlns="" id="{0020600D-FA35-42C3-91B5-FFF4D0257CC6}"/>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xmlns="" id="{C2C1FD8F-6FE4-4379-95D1-3929934AFB64}"/>
              </a:ext>
            </a:extLst>
          </p:cNvPr>
          <p:cNvSpPr>
            <a:spLocks noGrp="1"/>
          </p:cNvSpPr>
          <p:nvPr>
            <p:ph type="sldNum" sz="quarter" idx="12"/>
          </p:nvPr>
        </p:nvSpPr>
        <p:spPr/>
        <p:txBody>
          <a:bodyPr/>
          <a:lstStyle/>
          <a:p>
            <a:fld id="{E738C1E2-9C1D-48DD-B7CF-D09FD2C604F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30271368"/>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x">
  <p:cSld name="Text 2 col + images">
    <p:spTree>
      <p:nvGrpSpPr>
        <p:cNvPr id="1" name=""/>
        <p:cNvGrpSpPr/>
        <p:nvPr/>
      </p:nvGrpSpPr>
      <p:grpSpPr>
        <a:xfrm>
          <a:off x="0" y="0"/>
          <a:ext cx="0" cy="0"/>
          <a:chOff x="0" y="0"/>
          <a:chExt cx="0" cy="0"/>
        </a:xfrm>
      </p:grpSpPr>
      <p:pic>
        <p:nvPicPr>
          <p:cNvPr id="564" name="image4.png" descr="image4.png"/>
          <p:cNvPicPr>
            <a:picLocks noChangeAspect="1"/>
          </p:cNvPicPr>
          <p:nvPr/>
        </p:nvPicPr>
        <p:blipFill>
          <a:blip r:embed="rId2"/>
          <a:stretch>
            <a:fillRect/>
          </a:stretch>
        </p:blipFill>
        <p:spPr>
          <a:xfrm>
            <a:off x="442384" y="6414569"/>
            <a:ext cx="443423" cy="443432"/>
          </a:xfrm>
          <a:prstGeom prst="rect">
            <a:avLst/>
          </a:prstGeom>
          <a:ln w="12700">
            <a:miter lim="400000"/>
          </a:ln>
        </p:spPr>
      </p:pic>
      <p:sp>
        <p:nvSpPr>
          <p:cNvPr id="565" name="primary footer"/>
          <p:cNvSpPr>
            <a:spLocks noGrp="1"/>
          </p:cNvSpPr>
          <p:nvPr>
            <p:ph type="body" sz="quarter" idx="13"/>
          </p:nvPr>
        </p:nvSpPr>
        <p:spPr>
          <a:xfrm>
            <a:off x="10002627" y="6548755"/>
            <a:ext cx="798617" cy="92333"/>
          </a:xfrm>
          <a:prstGeom prst="rect">
            <a:avLst/>
          </a:prstGeom>
        </p:spPr>
        <p:txBody>
          <a:bodyPr wrap="none" lIns="0" tIns="0" rIns="0" bIns="0" anchor="t">
            <a:spAutoFit/>
          </a:bodyPr>
          <a:lstStyle>
            <a:lvl1pPr marL="0" indent="0" defTabSz="457200">
              <a:spcBef>
                <a:spcPts val="0"/>
              </a:spcBef>
              <a:buSzTx/>
              <a:buNone/>
              <a:defRPr sz="600" cap="all" spc="60">
                <a:solidFill>
                  <a:srgbClr val="A6AAA9"/>
                </a:solidFill>
                <a:uFill>
                  <a:solidFill>
                    <a:srgbClr val="919191"/>
                  </a:solidFill>
                </a:uFill>
                <a:latin typeface="BentonSansF Medium"/>
                <a:ea typeface="BentonSansF Medium"/>
                <a:cs typeface="BentonSansF Medium"/>
                <a:sym typeface="BentonSansF Medium"/>
              </a:defRPr>
            </a:lvl1pPr>
          </a:lstStyle>
          <a:p>
            <a:pPr defTabSz="914400"/>
            <a:r>
              <a:t>primary footer</a:t>
            </a:r>
          </a:p>
        </p:txBody>
      </p:sp>
      <p:sp>
        <p:nvSpPr>
          <p:cNvPr id="566" name="secondary footer"/>
          <p:cNvSpPr>
            <a:spLocks noGrp="1"/>
          </p:cNvSpPr>
          <p:nvPr>
            <p:ph type="body" sz="quarter" idx="14"/>
          </p:nvPr>
        </p:nvSpPr>
        <p:spPr>
          <a:xfrm>
            <a:off x="8701617" y="6548755"/>
            <a:ext cx="951864" cy="92333"/>
          </a:xfrm>
          <a:prstGeom prst="rect">
            <a:avLst/>
          </a:prstGeom>
        </p:spPr>
        <p:txBody>
          <a:bodyPr wrap="none" lIns="0" tIns="0" rIns="0" bIns="0" anchor="t">
            <a:spAutoFit/>
          </a:bodyPr>
          <a:lstStyle>
            <a:lvl1pPr marL="0" indent="0" defTabSz="457200">
              <a:spcBef>
                <a:spcPts val="0"/>
              </a:spcBef>
              <a:buSzTx/>
              <a:buNone/>
              <a:defRPr sz="600" cap="all" spc="60">
                <a:solidFill>
                  <a:srgbClr val="A6AAA9"/>
                </a:solidFill>
                <a:uFill>
                  <a:solidFill>
                    <a:srgbClr val="919191"/>
                  </a:solidFill>
                </a:uFill>
                <a:latin typeface="BentonSansF Medium"/>
                <a:ea typeface="BentonSansF Medium"/>
                <a:cs typeface="BentonSansF Medium"/>
                <a:sym typeface="BentonSansF Medium"/>
              </a:defRPr>
            </a:lvl1pPr>
          </a:lstStyle>
          <a:p>
            <a:pPr defTabSz="914400"/>
            <a:r>
              <a:t>secondary footer</a:t>
            </a:r>
          </a:p>
        </p:txBody>
      </p:sp>
      <p:sp>
        <p:nvSpPr>
          <p:cNvPr id="567" name="Text"/>
          <p:cNvSpPr txBox="1">
            <a:spLocks noGrp="1"/>
          </p:cNvSpPr>
          <p:nvPr>
            <p:ph type="body" sz="quarter" idx="15"/>
          </p:nvPr>
        </p:nvSpPr>
        <p:spPr>
          <a:xfrm>
            <a:off x="11630698" y="6548755"/>
            <a:ext cx="94578" cy="92333"/>
          </a:xfrm>
          <a:prstGeom prst="rect">
            <a:avLst/>
          </a:prstGeom>
        </p:spPr>
        <p:txBody>
          <a:bodyPr wrap="none" lIns="0" tIns="0" rIns="0" bIns="0" anchor="t">
            <a:spAutoFit/>
          </a:bodyPr>
          <a:lstStyle>
            <a:lvl1pPr marL="0" indent="0" algn="r">
              <a:spcBef>
                <a:spcPts val="0"/>
              </a:spcBef>
              <a:buSzTx/>
              <a:buNone/>
              <a:defRPr sz="600" cap="all">
                <a:solidFill>
                  <a:srgbClr val="A6AAA9"/>
                </a:solidFill>
                <a:latin typeface="BentonSansF Medium"/>
                <a:ea typeface="BentonSansF Medium"/>
                <a:cs typeface="BentonSansF Medium"/>
                <a:sym typeface="BentonSansF Medium"/>
              </a:defRPr>
            </a:lvl1pPr>
          </a:lstStyle>
          <a:p>
            <a:fld id="{86CB4B4D-7CA3-9044-876B-883B54F8677D}" type="slidenum">
              <a:t>‹#›</a:t>
            </a:fld>
            <a:endParaRPr/>
          </a:p>
        </p:txBody>
      </p:sp>
      <p:sp>
        <p:nvSpPr>
          <p:cNvPr id="568" name="Section Subtitle"/>
          <p:cNvSpPr>
            <a:spLocks noGrp="1"/>
          </p:cNvSpPr>
          <p:nvPr>
            <p:ph type="body" sz="quarter" idx="16"/>
          </p:nvPr>
        </p:nvSpPr>
        <p:spPr>
          <a:xfrm>
            <a:off x="882574" y="4584651"/>
            <a:ext cx="2347265" cy="280077"/>
          </a:xfrm>
          <a:prstGeom prst="rect">
            <a:avLst/>
          </a:prstGeom>
        </p:spPr>
        <p:txBody>
          <a:bodyPr lIns="0" tIns="0" rIns="0" bIns="0" anchor="b">
            <a:spAutoFit/>
          </a:bodyPr>
          <a:lstStyle>
            <a:lvl1pPr marL="0" indent="0" defTabSz="411480">
              <a:lnSpc>
                <a:spcPct val="140000"/>
              </a:lnSpc>
              <a:spcBef>
                <a:spcPts val="0"/>
              </a:spcBef>
              <a:buSzTx/>
              <a:buNone/>
              <a:defRPr sz="1300">
                <a:latin typeface="BentonSansF Medium"/>
                <a:ea typeface="BentonSansF Medium"/>
                <a:cs typeface="BentonSansF Medium"/>
                <a:sym typeface="BentonSansF Medium"/>
              </a:defRPr>
            </a:lvl1pPr>
          </a:lstStyle>
          <a:p>
            <a:pPr>
              <a:defRPr>
                <a:latin typeface="+mn-lt"/>
                <a:ea typeface="+mn-ea"/>
                <a:cs typeface="+mn-cs"/>
                <a:sym typeface="BentonSansF"/>
              </a:defRPr>
            </a:pPr>
            <a:r>
              <a:rPr>
                <a:latin typeface="BentonSansF Medium"/>
                <a:ea typeface="BentonSansF Medium"/>
                <a:cs typeface="BentonSansF Medium"/>
                <a:sym typeface="BentonSansF Medium"/>
              </a:rPr>
              <a:t>Section Subtitle</a:t>
            </a:r>
          </a:p>
        </p:txBody>
      </p:sp>
      <p:sp>
        <p:nvSpPr>
          <p:cNvPr id="569" name="Section Subtitle"/>
          <p:cNvSpPr>
            <a:spLocks noGrp="1"/>
          </p:cNvSpPr>
          <p:nvPr>
            <p:ph type="body" sz="quarter" idx="17"/>
          </p:nvPr>
        </p:nvSpPr>
        <p:spPr>
          <a:xfrm>
            <a:off x="6095924" y="4584651"/>
            <a:ext cx="2347265" cy="280077"/>
          </a:xfrm>
          <a:prstGeom prst="rect">
            <a:avLst/>
          </a:prstGeom>
        </p:spPr>
        <p:txBody>
          <a:bodyPr lIns="0" tIns="0" rIns="0" bIns="0" anchor="b">
            <a:spAutoFit/>
          </a:bodyPr>
          <a:lstStyle>
            <a:lvl1pPr marL="0" indent="0" defTabSz="411480">
              <a:lnSpc>
                <a:spcPct val="140000"/>
              </a:lnSpc>
              <a:spcBef>
                <a:spcPts val="0"/>
              </a:spcBef>
              <a:buSzTx/>
              <a:buNone/>
              <a:defRPr sz="1300">
                <a:latin typeface="BentonSansF Medium"/>
                <a:ea typeface="BentonSansF Medium"/>
                <a:cs typeface="BentonSansF Medium"/>
                <a:sym typeface="BentonSansF Medium"/>
              </a:defRPr>
            </a:lvl1pPr>
          </a:lstStyle>
          <a:p>
            <a:pPr>
              <a:defRPr>
                <a:latin typeface="+mn-lt"/>
                <a:ea typeface="+mn-ea"/>
                <a:cs typeface="+mn-cs"/>
                <a:sym typeface="BentonSansF"/>
              </a:defRPr>
            </a:pPr>
            <a:r>
              <a:rPr>
                <a:latin typeface="BentonSansF Medium"/>
                <a:ea typeface="BentonSansF Medium"/>
                <a:cs typeface="BentonSansF Medium"/>
                <a:sym typeface="BentonSansF Medium"/>
              </a:rPr>
              <a:t>Section Subtitle</a:t>
            </a:r>
          </a:p>
        </p:txBody>
      </p:sp>
      <p:sp>
        <p:nvSpPr>
          <p:cNvPr id="570" name="Description text amet, consectetur adipisicing elit, sed do eiusmod tempor incididunt ut labore et dolore magna aliqua. Ut enim ad minim veniam, quis nostrud exercitation ullamco labori. Lorem ipsum dolor sit amet, consectetur adipisicing elit, sed do eiusmod."/>
          <p:cNvSpPr>
            <a:spLocks noGrp="1"/>
          </p:cNvSpPr>
          <p:nvPr>
            <p:ph type="body" sz="quarter" idx="18"/>
          </p:nvPr>
        </p:nvSpPr>
        <p:spPr>
          <a:xfrm>
            <a:off x="882574" y="5075547"/>
            <a:ext cx="4226044" cy="904863"/>
          </a:xfrm>
          <a:prstGeom prst="rect">
            <a:avLst/>
          </a:prstGeom>
        </p:spPr>
        <p:txBody>
          <a:bodyPr lIns="0" tIns="0" rIns="0" bIns="0" anchor="t">
            <a:spAutoFit/>
          </a:bodyPr>
          <a:lstStyle>
            <a:lvl1pPr marL="0" indent="0" defTabSz="411480">
              <a:lnSpc>
                <a:spcPct val="140000"/>
              </a:lnSpc>
              <a:spcBef>
                <a:spcPts val="0"/>
              </a:spcBef>
              <a:buSzTx/>
              <a:buNone/>
              <a:defRPr sz="1050">
                <a:latin typeface="+mn-lt"/>
                <a:ea typeface="+mn-ea"/>
                <a:cs typeface="+mn-cs"/>
                <a:sym typeface="BentonSansF"/>
              </a:defRPr>
            </a:lvl1pPr>
          </a:lstStyle>
          <a:p>
            <a:r>
              <a:t>Description text amet, consectetur adipisicing elit, sed do eiusmod tempor incididunt ut labore et dolore magna aliqua. Ut enim ad minim veniam, quis nostrud exercitation ullamco labori. Lorem ipsum dolor sit amet, consectetur adipisicing elit, sed do eiusmod.</a:t>
            </a:r>
          </a:p>
        </p:txBody>
      </p:sp>
      <p:sp>
        <p:nvSpPr>
          <p:cNvPr id="571" name="Description text amet, consectetur adipisicing elit, sed do eiusmod tempor incididunt ut labore et dolore magna aliqua. Ut enim ad minim veniam, quis nostrud exercitation ullamco labori. Lorem ipsum dolor sit amet, consectetur adipisicing elit, sed do eiusmod."/>
          <p:cNvSpPr>
            <a:spLocks noGrp="1"/>
          </p:cNvSpPr>
          <p:nvPr>
            <p:ph type="body" sz="quarter" idx="19"/>
          </p:nvPr>
        </p:nvSpPr>
        <p:spPr>
          <a:xfrm>
            <a:off x="6095924" y="5075547"/>
            <a:ext cx="4226044" cy="904863"/>
          </a:xfrm>
          <a:prstGeom prst="rect">
            <a:avLst/>
          </a:prstGeom>
        </p:spPr>
        <p:txBody>
          <a:bodyPr lIns="0" tIns="0" rIns="0" bIns="0" anchor="t">
            <a:spAutoFit/>
          </a:bodyPr>
          <a:lstStyle>
            <a:lvl1pPr marL="0" indent="0" defTabSz="411480">
              <a:lnSpc>
                <a:spcPct val="140000"/>
              </a:lnSpc>
              <a:spcBef>
                <a:spcPts val="0"/>
              </a:spcBef>
              <a:buSzTx/>
              <a:buNone/>
              <a:defRPr sz="1050">
                <a:latin typeface="+mn-lt"/>
                <a:ea typeface="+mn-ea"/>
                <a:cs typeface="+mn-cs"/>
                <a:sym typeface="BentonSansF"/>
              </a:defRPr>
            </a:lvl1pPr>
          </a:lstStyle>
          <a:p>
            <a:r>
              <a:t>Description text amet, consectetur adipisicing elit, sed do eiusmod tempor incididunt ut labore et dolore magna aliqua. Ut enim ad minim veniam, quis nostrud exercitation ullamco labori. Lorem ipsum dolor sit amet, consectetur adipisicing elit, sed do eiusmod.</a:t>
            </a:r>
          </a:p>
        </p:txBody>
      </p:sp>
      <p:sp>
        <p:nvSpPr>
          <p:cNvPr id="572" name="SECTION"/>
          <p:cNvSpPr>
            <a:spLocks noGrp="1"/>
          </p:cNvSpPr>
          <p:nvPr>
            <p:ph type="body" sz="quarter" idx="20"/>
          </p:nvPr>
        </p:nvSpPr>
        <p:spPr>
          <a:xfrm>
            <a:off x="884402" y="662082"/>
            <a:ext cx="3250388" cy="153888"/>
          </a:xfrm>
          <a:prstGeom prst="rect">
            <a:avLst/>
          </a:prstGeom>
        </p:spPr>
        <p:txBody>
          <a:bodyPr lIns="0" tIns="0" rIns="0" bIns="0" anchor="t">
            <a:spAutoFit/>
          </a:bodyPr>
          <a:lstStyle>
            <a:lvl1pPr marL="0" indent="0" defTabSz="411480">
              <a:spcBef>
                <a:spcPts val="0"/>
              </a:spcBef>
              <a:buSzTx/>
              <a:buNone/>
              <a:defRPr sz="1000" cap="all" spc="100">
                <a:latin typeface="BentonSansF Medium"/>
                <a:ea typeface="BentonSansF Medium"/>
                <a:cs typeface="BentonSansF Medium"/>
                <a:sym typeface="BentonSansF Medium"/>
              </a:defRPr>
            </a:lvl1pPr>
          </a:lstStyle>
          <a:p>
            <a:r>
              <a:t>SECTION</a:t>
            </a:r>
          </a:p>
        </p:txBody>
      </p:sp>
      <p:sp>
        <p:nvSpPr>
          <p:cNvPr id="573" name="image5.png"/>
          <p:cNvSpPr>
            <a:spLocks noGrp="1"/>
          </p:cNvSpPr>
          <p:nvPr>
            <p:ph type="pic" sz="half" idx="21"/>
          </p:nvPr>
        </p:nvSpPr>
        <p:spPr>
          <a:xfrm>
            <a:off x="360116" y="1070673"/>
            <a:ext cx="6148507" cy="3458535"/>
          </a:xfrm>
          <a:prstGeom prst="rect">
            <a:avLst/>
          </a:prstGeom>
        </p:spPr>
        <p:txBody>
          <a:bodyPr lIns="91439" tIns="45719" rIns="91439" bIns="45719" anchor="t">
            <a:noAutofit/>
          </a:bodyPr>
          <a:lstStyle/>
          <a:p>
            <a:endParaRPr/>
          </a:p>
        </p:txBody>
      </p:sp>
      <p:sp>
        <p:nvSpPr>
          <p:cNvPr id="574" name="image5.png"/>
          <p:cNvSpPr>
            <a:spLocks noGrp="1"/>
          </p:cNvSpPr>
          <p:nvPr>
            <p:ph type="pic" sz="half" idx="22"/>
          </p:nvPr>
        </p:nvSpPr>
        <p:spPr>
          <a:xfrm>
            <a:off x="5569391" y="1070673"/>
            <a:ext cx="6148506" cy="3458535"/>
          </a:xfrm>
          <a:prstGeom prst="rect">
            <a:avLst/>
          </a:prstGeom>
        </p:spPr>
        <p:txBody>
          <a:bodyPr lIns="91439" tIns="45719" rIns="91439" bIns="45719" anchor="t">
            <a:noAutofit/>
          </a:bodyPr>
          <a:lstStyle/>
          <a:p>
            <a:endParaRPr/>
          </a:p>
        </p:txBody>
      </p:sp>
      <p:sp>
        <p:nvSpPr>
          <p:cNvPr id="575" name="Slide Number"/>
          <p:cNvSpPr txBox="1">
            <a:spLocks noGrp="1"/>
          </p:cNvSpPr>
          <p:nvPr>
            <p:ph type="sldNum" sz="quarter" idx="2"/>
          </p:nvPr>
        </p:nvSpPr>
        <p:spPr>
          <a:xfrm>
            <a:off x="8736225" y="6180921"/>
            <a:ext cx="279881" cy="350861"/>
          </a:xfrm>
          <a:prstGeom prst="rect">
            <a:avLst/>
          </a:prstGeom>
        </p:spPr>
        <p:txBody>
          <a:bodyPr lIns="45718" tIns="45718" rIns="45718" bIns="45718" anchor="ctr"/>
          <a:lstStyle>
            <a:lvl1pPr algn="l" defTabSz="411480">
              <a:lnSpc>
                <a:spcPct val="140000"/>
              </a:lnSpc>
              <a:defRPr sz="1200">
                <a:solidFill>
                  <a:srgbClr val="000000"/>
                </a:solidFill>
                <a:latin typeface="+mn-lt"/>
                <a:ea typeface="+mn-ea"/>
                <a:cs typeface="+mn-cs"/>
                <a:sym typeface="BentonSansF"/>
              </a:defRPr>
            </a:lvl1pPr>
          </a:lstStyle>
          <a:p>
            <a:fld id="{86CB4B4D-7CA3-9044-876B-883B54F8677D}" type="slidenum">
              <a:rPr/>
              <a:pPr/>
              <a:t>‹#›</a:t>
            </a:fld>
            <a:endParaRPr/>
          </a:p>
        </p:txBody>
      </p:sp>
    </p:spTree>
    <p:extLst>
      <p:ext uri="{BB962C8B-B14F-4D97-AF65-F5344CB8AC3E}">
        <p14:creationId xmlns:p14="http://schemas.microsoft.com/office/powerpoint/2010/main" val="1798474939"/>
      </p:ext>
    </p:extLst>
  </p:cSld>
  <p:clrMapOvr>
    <a:masterClrMapping/>
  </p:clrMapOvr>
  <p:transition spd="med"/>
</p:sldLayout>
</file>

<file path=ppt/slideLayouts/slideLayout81.xml><?xml version="1.0" encoding="utf-8"?>
<p:sldLayout xmlns:a="http://schemas.openxmlformats.org/drawingml/2006/main" xmlns:r="http://schemas.openxmlformats.org/officeDocument/2006/relationships" xmlns:p="http://schemas.openxmlformats.org/presentationml/2006/main" type="tx">
  <p:cSld name="Text 3 col + images">
    <p:spTree>
      <p:nvGrpSpPr>
        <p:cNvPr id="1" name=""/>
        <p:cNvGrpSpPr/>
        <p:nvPr/>
      </p:nvGrpSpPr>
      <p:grpSpPr>
        <a:xfrm>
          <a:off x="0" y="0"/>
          <a:ext cx="0" cy="0"/>
          <a:chOff x="0" y="0"/>
          <a:chExt cx="0" cy="0"/>
        </a:xfrm>
      </p:grpSpPr>
      <p:pic>
        <p:nvPicPr>
          <p:cNvPr id="582" name="image4.png" descr="image4.png"/>
          <p:cNvPicPr>
            <a:picLocks noChangeAspect="1"/>
          </p:cNvPicPr>
          <p:nvPr/>
        </p:nvPicPr>
        <p:blipFill>
          <a:blip r:embed="rId2"/>
          <a:stretch>
            <a:fillRect/>
          </a:stretch>
        </p:blipFill>
        <p:spPr>
          <a:xfrm>
            <a:off x="442384" y="6414569"/>
            <a:ext cx="443423" cy="443432"/>
          </a:xfrm>
          <a:prstGeom prst="rect">
            <a:avLst/>
          </a:prstGeom>
          <a:ln w="12700">
            <a:miter lim="400000"/>
          </a:ln>
        </p:spPr>
      </p:pic>
      <p:sp>
        <p:nvSpPr>
          <p:cNvPr id="583" name="primary footer"/>
          <p:cNvSpPr>
            <a:spLocks noGrp="1"/>
          </p:cNvSpPr>
          <p:nvPr>
            <p:ph type="body" sz="quarter" idx="13"/>
          </p:nvPr>
        </p:nvSpPr>
        <p:spPr>
          <a:xfrm>
            <a:off x="10002627" y="6548755"/>
            <a:ext cx="798617" cy="92333"/>
          </a:xfrm>
          <a:prstGeom prst="rect">
            <a:avLst/>
          </a:prstGeom>
        </p:spPr>
        <p:txBody>
          <a:bodyPr wrap="none" lIns="0" tIns="0" rIns="0" bIns="0" anchor="t">
            <a:spAutoFit/>
          </a:bodyPr>
          <a:lstStyle>
            <a:lvl1pPr marL="0" indent="0" defTabSz="457200">
              <a:spcBef>
                <a:spcPts val="0"/>
              </a:spcBef>
              <a:buSzTx/>
              <a:buNone/>
              <a:defRPr sz="600" cap="all" spc="60">
                <a:solidFill>
                  <a:srgbClr val="A6AAA9"/>
                </a:solidFill>
                <a:uFill>
                  <a:solidFill>
                    <a:srgbClr val="919191"/>
                  </a:solidFill>
                </a:uFill>
                <a:latin typeface="BentonSansF Medium"/>
                <a:ea typeface="BentonSansF Medium"/>
                <a:cs typeface="BentonSansF Medium"/>
                <a:sym typeface="BentonSansF Medium"/>
              </a:defRPr>
            </a:lvl1pPr>
          </a:lstStyle>
          <a:p>
            <a:pPr defTabSz="914400"/>
            <a:r>
              <a:t>primary footer</a:t>
            </a:r>
          </a:p>
        </p:txBody>
      </p:sp>
      <p:sp>
        <p:nvSpPr>
          <p:cNvPr id="584" name="secondary footer"/>
          <p:cNvSpPr>
            <a:spLocks noGrp="1"/>
          </p:cNvSpPr>
          <p:nvPr>
            <p:ph type="body" sz="quarter" idx="14"/>
          </p:nvPr>
        </p:nvSpPr>
        <p:spPr>
          <a:xfrm>
            <a:off x="8701617" y="6548755"/>
            <a:ext cx="951864" cy="92333"/>
          </a:xfrm>
          <a:prstGeom prst="rect">
            <a:avLst/>
          </a:prstGeom>
        </p:spPr>
        <p:txBody>
          <a:bodyPr wrap="none" lIns="0" tIns="0" rIns="0" bIns="0" anchor="t">
            <a:spAutoFit/>
          </a:bodyPr>
          <a:lstStyle>
            <a:lvl1pPr marL="0" indent="0" defTabSz="457200">
              <a:spcBef>
                <a:spcPts val="0"/>
              </a:spcBef>
              <a:buSzTx/>
              <a:buNone/>
              <a:defRPr sz="600" cap="all" spc="60">
                <a:solidFill>
                  <a:srgbClr val="A6AAA9"/>
                </a:solidFill>
                <a:uFill>
                  <a:solidFill>
                    <a:srgbClr val="919191"/>
                  </a:solidFill>
                </a:uFill>
                <a:latin typeface="BentonSansF Medium"/>
                <a:ea typeface="BentonSansF Medium"/>
                <a:cs typeface="BentonSansF Medium"/>
                <a:sym typeface="BentonSansF Medium"/>
              </a:defRPr>
            </a:lvl1pPr>
          </a:lstStyle>
          <a:p>
            <a:pPr defTabSz="914400"/>
            <a:r>
              <a:t>secondary footer</a:t>
            </a:r>
          </a:p>
        </p:txBody>
      </p:sp>
      <p:sp>
        <p:nvSpPr>
          <p:cNvPr id="585" name="Text"/>
          <p:cNvSpPr txBox="1">
            <a:spLocks noGrp="1"/>
          </p:cNvSpPr>
          <p:nvPr>
            <p:ph type="body" sz="quarter" idx="15"/>
          </p:nvPr>
        </p:nvSpPr>
        <p:spPr>
          <a:xfrm>
            <a:off x="11630698" y="6548755"/>
            <a:ext cx="94578" cy="92333"/>
          </a:xfrm>
          <a:prstGeom prst="rect">
            <a:avLst/>
          </a:prstGeom>
        </p:spPr>
        <p:txBody>
          <a:bodyPr wrap="none" lIns="0" tIns="0" rIns="0" bIns="0" anchor="t">
            <a:spAutoFit/>
          </a:bodyPr>
          <a:lstStyle>
            <a:lvl1pPr marL="0" indent="0" algn="r">
              <a:spcBef>
                <a:spcPts val="0"/>
              </a:spcBef>
              <a:buSzTx/>
              <a:buNone/>
              <a:defRPr sz="600" cap="all">
                <a:solidFill>
                  <a:srgbClr val="A6AAA9"/>
                </a:solidFill>
                <a:latin typeface="BentonSansF Medium"/>
                <a:ea typeface="BentonSansF Medium"/>
                <a:cs typeface="BentonSansF Medium"/>
                <a:sym typeface="BentonSansF Medium"/>
              </a:defRPr>
            </a:lvl1pPr>
          </a:lstStyle>
          <a:p>
            <a:fld id="{86CB4B4D-7CA3-9044-876B-883B54F8677D}" type="slidenum">
              <a:t>‹#›</a:t>
            </a:fld>
            <a:endParaRPr/>
          </a:p>
        </p:txBody>
      </p:sp>
      <p:sp>
        <p:nvSpPr>
          <p:cNvPr id="586" name="image5.png"/>
          <p:cNvSpPr>
            <a:spLocks noGrp="1"/>
          </p:cNvSpPr>
          <p:nvPr>
            <p:ph type="pic" sz="quarter" idx="16"/>
          </p:nvPr>
        </p:nvSpPr>
        <p:spPr>
          <a:xfrm>
            <a:off x="543311" y="1356423"/>
            <a:ext cx="4009286" cy="2255223"/>
          </a:xfrm>
          <a:prstGeom prst="rect">
            <a:avLst/>
          </a:prstGeom>
        </p:spPr>
        <p:txBody>
          <a:bodyPr lIns="91439" tIns="45719" rIns="91439" bIns="45719" anchor="t">
            <a:noAutofit/>
          </a:bodyPr>
          <a:lstStyle/>
          <a:p>
            <a:endParaRPr/>
          </a:p>
        </p:txBody>
      </p:sp>
      <p:sp>
        <p:nvSpPr>
          <p:cNvPr id="587" name="image5.png"/>
          <p:cNvSpPr>
            <a:spLocks noGrp="1"/>
          </p:cNvSpPr>
          <p:nvPr>
            <p:ph type="pic" sz="quarter" idx="17"/>
          </p:nvPr>
        </p:nvSpPr>
        <p:spPr>
          <a:xfrm>
            <a:off x="3989122" y="1356423"/>
            <a:ext cx="4009285" cy="2255223"/>
          </a:xfrm>
          <a:prstGeom prst="rect">
            <a:avLst/>
          </a:prstGeom>
        </p:spPr>
        <p:txBody>
          <a:bodyPr lIns="91439" tIns="45719" rIns="91439" bIns="45719" anchor="t">
            <a:noAutofit/>
          </a:bodyPr>
          <a:lstStyle/>
          <a:p>
            <a:endParaRPr/>
          </a:p>
        </p:txBody>
      </p:sp>
      <p:sp>
        <p:nvSpPr>
          <p:cNvPr id="588" name="image5.png"/>
          <p:cNvSpPr>
            <a:spLocks noGrp="1"/>
          </p:cNvSpPr>
          <p:nvPr>
            <p:ph type="pic" sz="quarter" idx="18"/>
          </p:nvPr>
        </p:nvSpPr>
        <p:spPr>
          <a:xfrm>
            <a:off x="7439009" y="1356423"/>
            <a:ext cx="4009286" cy="2255223"/>
          </a:xfrm>
          <a:prstGeom prst="rect">
            <a:avLst/>
          </a:prstGeom>
        </p:spPr>
        <p:txBody>
          <a:bodyPr lIns="91439" tIns="45719" rIns="91439" bIns="45719" anchor="t">
            <a:noAutofit/>
          </a:bodyPr>
          <a:lstStyle/>
          <a:p>
            <a:endParaRPr/>
          </a:p>
        </p:txBody>
      </p:sp>
      <p:sp>
        <p:nvSpPr>
          <p:cNvPr id="589" name="SECTION"/>
          <p:cNvSpPr>
            <a:spLocks noGrp="1"/>
          </p:cNvSpPr>
          <p:nvPr>
            <p:ph type="body" sz="quarter" idx="19"/>
          </p:nvPr>
        </p:nvSpPr>
        <p:spPr>
          <a:xfrm>
            <a:off x="884402" y="662082"/>
            <a:ext cx="3250388" cy="153888"/>
          </a:xfrm>
          <a:prstGeom prst="rect">
            <a:avLst/>
          </a:prstGeom>
        </p:spPr>
        <p:txBody>
          <a:bodyPr lIns="0" tIns="0" rIns="0" bIns="0" anchor="t">
            <a:spAutoFit/>
          </a:bodyPr>
          <a:lstStyle>
            <a:lvl1pPr marL="0" indent="0" defTabSz="411480">
              <a:spcBef>
                <a:spcPts val="0"/>
              </a:spcBef>
              <a:buSzTx/>
              <a:buNone/>
              <a:defRPr sz="1000" cap="all" spc="100">
                <a:latin typeface="BentonSansF Medium"/>
                <a:ea typeface="BentonSansF Medium"/>
                <a:cs typeface="BentonSansF Medium"/>
                <a:sym typeface="BentonSansF Medium"/>
              </a:defRPr>
            </a:lvl1pPr>
          </a:lstStyle>
          <a:p>
            <a:r>
              <a:t>SECTION</a:t>
            </a:r>
          </a:p>
        </p:txBody>
      </p:sp>
      <p:sp>
        <p:nvSpPr>
          <p:cNvPr id="590" name="Description text dolor sit lorem ipsum, consectetur adipisicing elit, sed do eiusmod tempor incididunt ut labore et dolore magna aliqua. Ute enim ad minim veniam, quis exer citation ullamco lorem ipsum."/>
          <p:cNvSpPr>
            <a:spLocks noGrp="1"/>
          </p:cNvSpPr>
          <p:nvPr>
            <p:ph type="body" sz="quarter" idx="20"/>
          </p:nvPr>
        </p:nvSpPr>
        <p:spPr>
          <a:xfrm>
            <a:off x="882574" y="4522555"/>
            <a:ext cx="2654816" cy="1131079"/>
          </a:xfrm>
          <a:prstGeom prst="rect">
            <a:avLst/>
          </a:prstGeom>
        </p:spPr>
        <p:txBody>
          <a:bodyPr lIns="0" tIns="0" rIns="0" bIns="0" anchor="t">
            <a:spAutoFit/>
          </a:bodyPr>
          <a:lstStyle>
            <a:lvl1pPr marL="0" indent="0" defTabSz="411480">
              <a:lnSpc>
                <a:spcPct val="140000"/>
              </a:lnSpc>
              <a:spcBef>
                <a:spcPts val="0"/>
              </a:spcBef>
              <a:buSzTx/>
              <a:buNone/>
              <a:defRPr sz="1050">
                <a:latin typeface="+mn-lt"/>
                <a:ea typeface="+mn-ea"/>
                <a:cs typeface="+mn-cs"/>
                <a:sym typeface="BentonSansF"/>
              </a:defRPr>
            </a:lvl1pPr>
          </a:lstStyle>
          <a:p>
            <a:r>
              <a:t>Description text dolor sit lorem ipsum, consectetur adipisicing elit, sed do eiusmod tempor incididunt ut labore et dolore magna aliqua. Ute enim ad minim veniam, quis exer citation ullamco lorem ipsum.</a:t>
            </a:r>
          </a:p>
        </p:txBody>
      </p:sp>
      <p:sp>
        <p:nvSpPr>
          <p:cNvPr id="591" name="Section Subtitle"/>
          <p:cNvSpPr>
            <a:spLocks noGrp="1"/>
          </p:cNvSpPr>
          <p:nvPr>
            <p:ph type="body" sz="quarter" idx="21"/>
          </p:nvPr>
        </p:nvSpPr>
        <p:spPr>
          <a:xfrm>
            <a:off x="882574" y="4031658"/>
            <a:ext cx="2347265" cy="280077"/>
          </a:xfrm>
          <a:prstGeom prst="rect">
            <a:avLst/>
          </a:prstGeom>
        </p:spPr>
        <p:txBody>
          <a:bodyPr lIns="0" tIns="0" rIns="0" bIns="0" anchor="b">
            <a:spAutoFit/>
          </a:bodyPr>
          <a:lstStyle>
            <a:lvl1pPr marL="0" indent="0" defTabSz="411480">
              <a:lnSpc>
                <a:spcPct val="140000"/>
              </a:lnSpc>
              <a:spcBef>
                <a:spcPts val="0"/>
              </a:spcBef>
              <a:buSzTx/>
              <a:buNone/>
              <a:defRPr sz="1300">
                <a:latin typeface="BentonSansF Medium"/>
                <a:ea typeface="BentonSansF Medium"/>
                <a:cs typeface="BentonSansF Medium"/>
                <a:sym typeface="BentonSansF Medium"/>
              </a:defRPr>
            </a:lvl1pPr>
          </a:lstStyle>
          <a:p>
            <a:pPr>
              <a:defRPr>
                <a:latin typeface="+mn-lt"/>
                <a:ea typeface="+mn-ea"/>
                <a:cs typeface="+mn-cs"/>
                <a:sym typeface="BentonSansF"/>
              </a:defRPr>
            </a:pPr>
            <a:r>
              <a:rPr>
                <a:latin typeface="BentonSansF Medium"/>
                <a:ea typeface="BentonSansF Medium"/>
                <a:cs typeface="BentonSansF Medium"/>
                <a:sym typeface="BentonSansF Medium"/>
              </a:rPr>
              <a:t>Section Subtitle</a:t>
            </a:r>
          </a:p>
        </p:txBody>
      </p:sp>
      <p:sp>
        <p:nvSpPr>
          <p:cNvPr id="592" name="Description text dolor sit lorem ipsum, consectetur adipisicing elit, sed do eiusmod tempor incididunt ut labore et dolore magna aliqua. Ute enim ad minim veniam, quis exer citation ullamco lorem ipsum."/>
          <p:cNvSpPr>
            <a:spLocks noGrp="1"/>
          </p:cNvSpPr>
          <p:nvPr>
            <p:ph type="body" sz="quarter" idx="22"/>
          </p:nvPr>
        </p:nvSpPr>
        <p:spPr>
          <a:xfrm>
            <a:off x="4332461" y="4522555"/>
            <a:ext cx="2654816" cy="1131079"/>
          </a:xfrm>
          <a:prstGeom prst="rect">
            <a:avLst/>
          </a:prstGeom>
        </p:spPr>
        <p:txBody>
          <a:bodyPr lIns="0" tIns="0" rIns="0" bIns="0" anchor="t">
            <a:spAutoFit/>
          </a:bodyPr>
          <a:lstStyle>
            <a:lvl1pPr marL="0" indent="0" defTabSz="411480">
              <a:lnSpc>
                <a:spcPct val="140000"/>
              </a:lnSpc>
              <a:spcBef>
                <a:spcPts val="0"/>
              </a:spcBef>
              <a:buSzTx/>
              <a:buNone/>
              <a:defRPr sz="1050">
                <a:latin typeface="+mn-lt"/>
                <a:ea typeface="+mn-ea"/>
                <a:cs typeface="+mn-cs"/>
                <a:sym typeface="BentonSansF"/>
              </a:defRPr>
            </a:lvl1pPr>
          </a:lstStyle>
          <a:p>
            <a:r>
              <a:t>Description text dolor sit lorem ipsum, consectetur adipisicing elit, sed do eiusmod tempor incididunt ut labore et dolore magna aliqua. Ute enim ad minim veniam, quis exer citation ullamco lorem ipsum.</a:t>
            </a:r>
          </a:p>
        </p:txBody>
      </p:sp>
      <p:sp>
        <p:nvSpPr>
          <p:cNvPr id="593" name="Section Subtitle"/>
          <p:cNvSpPr>
            <a:spLocks noGrp="1"/>
          </p:cNvSpPr>
          <p:nvPr>
            <p:ph type="body" sz="quarter" idx="23"/>
          </p:nvPr>
        </p:nvSpPr>
        <p:spPr>
          <a:xfrm>
            <a:off x="4332461" y="4031658"/>
            <a:ext cx="2347265" cy="280077"/>
          </a:xfrm>
          <a:prstGeom prst="rect">
            <a:avLst/>
          </a:prstGeom>
        </p:spPr>
        <p:txBody>
          <a:bodyPr lIns="0" tIns="0" rIns="0" bIns="0" anchor="b">
            <a:spAutoFit/>
          </a:bodyPr>
          <a:lstStyle>
            <a:lvl1pPr marL="0" indent="0" defTabSz="411480">
              <a:lnSpc>
                <a:spcPct val="140000"/>
              </a:lnSpc>
              <a:spcBef>
                <a:spcPts val="0"/>
              </a:spcBef>
              <a:buSzTx/>
              <a:buNone/>
              <a:defRPr sz="1300">
                <a:latin typeface="BentonSansF Medium"/>
                <a:ea typeface="BentonSansF Medium"/>
                <a:cs typeface="BentonSansF Medium"/>
                <a:sym typeface="BentonSansF Medium"/>
              </a:defRPr>
            </a:lvl1pPr>
          </a:lstStyle>
          <a:p>
            <a:pPr>
              <a:defRPr>
                <a:latin typeface="+mn-lt"/>
                <a:ea typeface="+mn-ea"/>
                <a:cs typeface="+mn-cs"/>
                <a:sym typeface="BentonSansF"/>
              </a:defRPr>
            </a:pPr>
            <a:r>
              <a:rPr>
                <a:latin typeface="BentonSansF Medium"/>
                <a:ea typeface="BentonSansF Medium"/>
                <a:cs typeface="BentonSansF Medium"/>
                <a:sym typeface="BentonSansF Medium"/>
              </a:rPr>
              <a:t>Section Subtitle</a:t>
            </a:r>
          </a:p>
        </p:txBody>
      </p:sp>
      <p:sp>
        <p:nvSpPr>
          <p:cNvPr id="594" name="Description text dolor sit lorem ipsum, consectetur adipisicing elit, sed do eiusmod tempor incididunt ut labore et dolore magna aliqua. Ute enim ad minim veniam, quis exer citation ullamco lorem ipsum."/>
          <p:cNvSpPr>
            <a:spLocks noGrp="1"/>
          </p:cNvSpPr>
          <p:nvPr>
            <p:ph type="body" sz="quarter" idx="24"/>
          </p:nvPr>
        </p:nvSpPr>
        <p:spPr>
          <a:xfrm>
            <a:off x="7782348" y="4522555"/>
            <a:ext cx="2654816" cy="1131079"/>
          </a:xfrm>
          <a:prstGeom prst="rect">
            <a:avLst/>
          </a:prstGeom>
        </p:spPr>
        <p:txBody>
          <a:bodyPr lIns="0" tIns="0" rIns="0" bIns="0" anchor="t">
            <a:spAutoFit/>
          </a:bodyPr>
          <a:lstStyle>
            <a:lvl1pPr marL="0" indent="0" defTabSz="411480">
              <a:lnSpc>
                <a:spcPct val="140000"/>
              </a:lnSpc>
              <a:spcBef>
                <a:spcPts val="0"/>
              </a:spcBef>
              <a:buSzTx/>
              <a:buNone/>
              <a:defRPr sz="1050">
                <a:latin typeface="+mn-lt"/>
                <a:ea typeface="+mn-ea"/>
                <a:cs typeface="+mn-cs"/>
                <a:sym typeface="BentonSansF"/>
              </a:defRPr>
            </a:lvl1pPr>
          </a:lstStyle>
          <a:p>
            <a:r>
              <a:t>Description text dolor sit lorem ipsum, consectetur adipisicing elit, sed do eiusmod tempor incididunt ut labore et dolore magna aliqua. Ute enim ad minim veniam, quis exer citation ullamco lorem ipsum.</a:t>
            </a:r>
          </a:p>
        </p:txBody>
      </p:sp>
      <p:sp>
        <p:nvSpPr>
          <p:cNvPr id="595" name="Section Subtitle"/>
          <p:cNvSpPr>
            <a:spLocks noGrp="1"/>
          </p:cNvSpPr>
          <p:nvPr>
            <p:ph type="body" sz="quarter" idx="25"/>
          </p:nvPr>
        </p:nvSpPr>
        <p:spPr>
          <a:xfrm>
            <a:off x="7782348" y="4031658"/>
            <a:ext cx="2347265" cy="280077"/>
          </a:xfrm>
          <a:prstGeom prst="rect">
            <a:avLst/>
          </a:prstGeom>
        </p:spPr>
        <p:txBody>
          <a:bodyPr lIns="0" tIns="0" rIns="0" bIns="0" anchor="b">
            <a:spAutoFit/>
          </a:bodyPr>
          <a:lstStyle>
            <a:lvl1pPr marL="0" indent="0" defTabSz="411480">
              <a:lnSpc>
                <a:spcPct val="140000"/>
              </a:lnSpc>
              <a:spcBef>
                <a:spcPts val="0"/>
              </a:spcBef>
              <a:buSzTx/>
              <a:buNone/>
              <a:defRPr sz="1300">
                <a:latin typeface="BentonSansF Medium"/>
                <a:ea typeface="BentonSansF Medium"/>
                <a:cs typeface="BentonSansF Medium"/>
                <a:sym typeface="BentonSansF Medium"/>
              </a:defRPr>
            </a:lvl1pPr>
          </a:lstStyle>
          <a:p>
            <a:pPr>
              <a:defRPr>
                <a:latin typeface="+mn-lt"/>
                <a:ea typeface="+mn-ea"/>
                <a:cs typeface="+mn-cs"/>
                <a:sym typeface="BentonSansF"/>
              </a:defRPr>
            </a:pPr>
            <a:r>
              <a:rPr>
                <a:latin typeface="BentonSansF Medium"/>
                <a:ea typeface="BentonSansF Medium"/>
                <a:cs typeface="BentonSansF Medium"/>
                <a:sym typeface="BentonSansF Medium"/>
              </a:rPr>
              <a:t>Section Subtitle</a:t>
            </a:r>
          </a:p>
        </p:txBody>
      </p:sp>
      <p:sp>
        <p:nvSpPr>
          <p:cNvPr id="596" name="Slide Number"/>
          <p:cNvSpPr txBox="1">
            <a:spLocks noGrp="1"/>
          </p:cNvSpPr>
          <p:nvPr>
            <p:ph type="sldNum" sz="quarter" idx="2"/>
          </p:nvPr>
        </p:nvSpPr>
        <p:spPr>
          <a:xfrm>
            <a:off x="8736225" y="6180921"/>
            <a:ext cx="279881" cy="350861"/>
          </a:xfrm>
          <a:prstGeom prst="rect">
            <a:avLst/>
          </a:prstGeom>
        </p:spPr>
        <p:txBody>
          <a:bodyPr lIns="45718" tIns="45718" rIns="45718" bIns="45718" anchor="ctr"/>
          <a:lstStyle>
            <a:lvl1pPr algn="l" defTabSz="411480">
              <a:lnSpc>
                <a:spcPct val="140000"/>
              </a:lnSpc>
              <a:defRPr sz="1200">
                <a:solidFill>
                  <a:srgbClr val="000000"/>
                </a:solidFill>
                <a:latin typeface="+mn-lt"/>
                <a:ea typeface="+mn-ea"/>
                <a:cs typeface="+mn-cs"/>
                <a:sym typeface="BentonSansF"/>
              </a:defRPr>
            </a:lvl1pPr>
          </a:lstStyle>
          <a:p>
            <a:fld id="{86CB4B4D-7CA3-9044-876B-883B54F8677D}" type="slidenum">
              <a:rPr/>
              <a:pPr/>
              <a:t>‹#›</a:t>
            </a:fld>
            <a:endParaRPr/>
          </a:p>
        </p:txBody>
      </p:sp>
    </p:spTree>
    <p:extLst>
      <p:ext uri="{BB962C8B-B14F-4D97-AF65-F5344CB8AC3E}">
        <p14:creationId xmlns:p14="http://schemas.microsoft.com/office/powerpoint/2010/main" val="4173515253"/>
      </p:ext>
    </p:extLst>
  </p:cSld>
  <p:clrMapOvr>
    <a:masterClrMapping/>
  </p:clrMapOvr>
  <p:transition spd="med"/>
</p:sldLayout>
</file>

<file path=ppt/slideLayouts/slideLayout82.xml><?xml version="1.0" encoding="utf-8"?>
<p:sldLayout xmlns:a="http://schemas.openxmlformats.org/drawingml/2006/main" xmlns:r="http://schemas.openxmlformats.org/officeDocument/2006/relationships" xmlns:p="http://schemas.openxmlformats.org/presentationml/2006/main" type="tx">
  <p:cSld name="Text 1 col + large image">
    <p:spTree>
      <p:nvGrpSpPr>
        <p:cNvPr id="1" name=""/>
        <p:cNvGrpSpPr/>
        <p:nvPr/>
      </p:nvGrpSpPr>
      <p:grpSpPr>
        <a:xfrm>
          <a:off x="0" y="0"/>
          <a:ext cx="0" cy="0"/>
          <a:chOff x="0" y="0"/>
          <a:chExt cx="0" cy="0"/>
        </a:xfrm>
      </p:grpSpPr>
      <p:pic>
        <p:nvPicPr>
          <p:cNvPr id="626" name="image4.png" descr="image4.png"/>
          <p:cNvPicPr>
            <a:picLocks noChangeAspect="1"/>
          </p:cNvPicPr>
          <p:nvPr/>
        </p:nvPicPr>
        <p:blipFill>
          <a:blip r:embed="rId2"/>
          <a:stretch>
            <a:fillRect/>
          </a:stretch>
        </p:blipFill>
        <p:spPr>
          <a:xfrm>
            <a:off x="442384" y="6414569"/>
            <a:ext cx="443423" cy="443432"/>
          </a:xfrm>
          <a:prstGeom prst="rect">
            <a:avLst/>
          </a:prstGeom>
          <a:ln w="12700">
            <a:miter lim="400000"/>
          </a:ln>
        </p:spPr>
      </p:pic>
      <p:sp>
        <p:nvSpPr>
          <p:cNvPr id="627" name="Image"/>
          <p:cNvSpPr>
            <a:spLocks noGrp="1"/>
          </p:cNvSpPr>
          <p:nvPr>
            <p:ph type="pic" idx="13"/>
          </p:nvPr>
        </p:nvSpPr>
        <p:spPr>
          <a:xfrm>
            <a:off x="-1" y="-1265765"/>
            <a:ext cx="12192002" cy="6857872"/>
          </a:xfrm>
          <a:prstGeom prst="rect">
            <a:avLst/>
          </a:prstGeom>
        </p:spPr>
        <p:txBody>
          <a:bodyPr lIns="91439" tIns="45719" rIns="91439" bIns="45719" anchor="t">
            <a:noAutofit/>
          </a:bodyPr>
          <a:lstStyle/>
          <a:p>
            <a:endParaRPr/>
          </a:p>
        </p:txBody>
      </p:sp>
      <p:sp>
        <p:nvSpPr>
          <p:cNvPr id="628" name="Description text dolor sit amet, consectetur elit, sed do tempor incididunt ut labore et dolore magna. Ut enim ad minim veniam, quis nostrud exercitation ullamco labori. Lorem ipsum dolor sit amet, consectetur elit."/>
          <p:cNvSpPr>
            <a:spLocks noGrp="1"/>
          </p:cNvSpPr>
          <p:nvPr>
            <p:ph type="body" sz="quarter" idx="14"/>
          </p:nvPr>
        </p:nvSpPr>
        <p:spPr>
          <a:xfrm>
            <a:off x="6093154" y="5149953"/>
            <a:ext cx="4151553" cy="1034129"/>
          </a:xfrm>
          <a:prstGeom prst="rect">
            <a:avLst/>
          </a:prstGeom>
        </p:spPr>
        <p:txBody>
          <a:bodyPr lIns="0" tIns="0" rIns="0" bIns="0" anchor="t">
            <a:spAutoFit/>
          </a:bodyPr>
          <a:lstStyle>
            <a:lvl1pPr marL="0" indent="0" defTabSz="411480">
              <a:lnSpc>
                <a:spcPct val="140000"/>
              </a:lnSpc>
              <a:spcBef>
                <a:spcPts val="0"/>
              </a:spcBef>
              <a:buSzTx/>
              <a:buNone/>
              <a:defRPr sz="1200">
                <a:latin typeface="+mn-lt"/>
                <a:ea typeface="+mn-ea"/>
                <a:cs typeface="+mn-cs"/>
                <a:sym typeface="BentonSansF"/>
              </a:defRPr>
            </a:lvl1pPr>
          </a:lstStyle>
          <a:p>
            <a:r>
              <a:t>Description text dolor sit amet, consectetur elit, sed do tempor incididunt ut labore et dolore magna. Ut enim ad minim veniam, quis nostrud exercitation ullamco labori. Lorem ipsum dolor sit amet, consectetur elit.</a:t>
            </a:r>
          </a:p>
        </p:txBody>
      </p:sp>
      <p:sp>
        <p:nvSpPr>
          <p:cNvPr id="629" name="Introduction statement aute irure lorem sit"/>
          <p:cNvSpPr>
            <a:spLocks noGrp="1"/>
          </p:cNvSpPr>
          <p:nvPr>
            <p:ph type="body" sz="quarter" idx="15"/>
          </p:nvPr>
        </p:nvSpPr>
        <p:spPr>
          <a:xfrm>
            <a:off x="1191042" y="4904961"/>
            <a:ext cx="3248010" cy="1107996"/>
          </a:xfrm>
          <a:prstGeom prst="rect">
            <a:avLst/>
          </a:prstGeom>
        </p:spPr>
        <p:txBody>
          <a:bodyPr lIns="0" tIns="0" rIns="0" bIns="0" anchor="t">
            <a:spAutoFit/>
          </a:bodyPr>
          <a:lstStyle>
            <a:lvl1pPr marL="0" marR="28575" indent="0" defTabSz="641350">
              <a:lnSpc>
                <a:spcPct val="80000"/>
              </a:lnSpc>
              <a:spcBef>
                <a:spcPts val="0"/>
              </a:spcBef>
              <a:buSzTx/>
              <a:buNone/>
              <a:defRPr sz="3000" spc="30">
                <a:solidFill>
                  <a:srgbClr val="424242"/>
                </a:solidFill>
                <a:uFill>
                  <a:solidFill>
                    <a:srgbClr val="000000"/>
                  </a:solidFill>
                </a:uFill>
                <a:latin typeface="Quarto Bold"/>
                <a:ea typeface="Quarto Bold"/>
                <a:cs typeface="Quarto Bold"/>
                <a:sym typeface="Quarto Bold"/>
              </a:defRPr>
            </a:lvl1pPr>
          </a:lstStyle>
          <a:p>
            <a:r>
              <a:t>Introduction statement aute irure lorem sit</a:t>
            </a:r>
          </a:p>
        </p:txBody>
      </p:sp>
      <p:sp>
        <p:nvSpPr>
          <p:cNvPr id="630" name="primary footer"/>
          <p:cNvSpPr>
            <a:spLocks noGrp="1"/>
          </p:cNvSpPr>
          <p:nvPr>
            <p:ph type="body" sz="quarter" idx="16"/>
          </p:nvPr>
        </p:nvSpPr>
        <p:spPr>
          <a:xfrm>
            <a:off x="10002627" y="6548755"/>
            <a:ext cx="798617" cy="92333"/>
          </a:xfrm>
          <a:prstGeom prst="rect">
            <a:avLst/>
          </a:prstGeom>
        </p:spPr>
        <p:txBody>
          <a:bodyPr wrap="none" lIns="0" tIns="0" rIns="0" bIns="0" anchor="t">
            <a:spAutoFit/>
          </a:bodyPr>
          <a:lstStyle>
            <a:lvl1pPr marL="0" indent="0" defTabSz="457200">
              <a:spcBef>
                <a:spcPts val="0"/>
              </a:spcBef>
              <a:buSzTx/>
              <a:buNone/>
              <a:defRPr sz="600" cap="all" spc="60">
                <a:solidFill>
                  <a:srgbClr val="A6AAA9"/>
                </a:solidFill>
                <a:uFill>
                  <a:solidFill>
                    <a:srgbClr val="919191"/>
                  </a:solidFill>
                </a:uFill>
                <a:latin typeface="BentonSansF Medium"/>
                <a:ea typeface="BentonSansF Medium"/>
                <a:cs typeface="BentonSansF Medium"/>
                <a:sym typeface="BentonSansF Medium"/>
              </a:defRPr>
            </a:lvl1pPr>
          </a:lstStyle>
          <a:p>
            <a:pPr defTabSz="914400"/>
            <a:r>
              <a:t>primary footer</a:t>
            </a:r>
          </a:p>
        </p:txBody>
      </p:sp>
      <p:sp>
        <p:nvSpPr>
          <p:cNvPr id="631" name="secondary footer"/>
          <p:cNvSpPr>
            <a:spLocks noGrp="1"/>
          </p:cNvSpPr>
          <p:nvPr>
            <p:ph type="body" sz="quarter" idx="17"/>
          </p:nvPr>
        </p:nvSpPr>
        <p:spPr>
          <a:xfrm>
            <a:off x="8701617" y="6548755"/>
            <a:ext cx="951864" cy="92333"/>
          </a:xfrm>
          <a:prstGeom prst="rect">
            <a:avLst/>
          </a:prstGeom>
        </p:spPr>
        <p:txBody>
          <a:bodyPr wrap="none" lIns="0" tIns="0" rIns="0" bIns="0" anchor="t">
            <a:spAutoFit/>
          </a:bodyPr>
          <a:lstStyle>
            <a:lvl1pPr marL="0" indent="0" defTabSz="457200">
              <a:spcBef>
                <a:spcPts val="0"/>
              </a:spcBef>
              <a:buSzTx/>
              <a:buNone/>
              <a:defRPr sz="600" cap="all" spc="60">
                <a:solidFill>
                  <a:srgbClr val="A6AAA9"/>
                </a:solidFill>
                <a:uFill>
                  <a:solidFill>
                    <a:srgbClr val="919191"/>
                  </a:solidFill>
                </a:uFill>
                <a:latin typeface="BentonSansF Medium"/>
                <a:ea typeface="BentonSansF Medium"/>
                <a:cs typeface="BentonSansF Medium"/>
                <a:sym typeface="BentonSansF Medium"/>
              </a:defRPr>
            </a:lvl1pPr>
          </a:lstStyle>
          <a:p>
            <a:pPr defTabSz="914400"/>
            <a:r>
              <a:t>secondary footer</a:t>
            </a:r>
          </a:p>
        </p:txBody>
      </p:sp>
      <p:sp>
        <p:nvSpPr>
          <p:cNvPr id="632" name="Text"/>
          <p:cNvSpPr txBox="1">
            <a:spLocks noGrp="1"/>
          </p:cNvSpPr>
          <p:nvPr>
            <p:ph type="body" sz="quarter" idx="18"/>
          </p:nvPr>
        </p:nvSpPr>
        <p:spPr>
          <a:xfrm>
            <a:off x="11630698" y="6548755"/>
            <a:ext cx="94578" cy="92333"/>
          </a:xfrm>
          <a:prstGeom prst="rect">
            <a:avLst/>
          </a:prstGeom>
        </p:spPr>
        <p:txBody>
          <a:bodyPr wrap="none" lIns="0" tIns="0" rIns="0" bIns="0" anchor="t">
            <a:spAutoFit/>
          </a:bodyPr>
          <a:lstStyle>
            <a:lvl1pPr marL="0" indent="0" algn="r">
              <a:spcBef>
                <a:spcPts val="0"/>
              </a:spcBef>
              <a:buSzTx/>
              <a:buNone/>
              <a:defRPr sz="600" cap="all">
                <a:solidFill>
                  <a:srgbClr val="A6AAA9"/>
                </a:solidFill>
                <a:latin typeface="BentonSansF Medium"/>
                <a:ea typeface="BentonSansF Medium"/>
                <a:cs typeface="BentonSansF Medium"/>
                <a:sym typeface="BentonSansF Medium"/>
              </a:defRPr>
            </a:lvl1pPr>
          </a:lstStyle>
          <a:p>
            <a:fld id="{86CB4B4D-7CA3-9044-876B-883B54F8677D}" type="slidenum">
              <a:t>‹#›</a:t>
            </a:fld>
            <a:endParaRPr/>
          </a:p>
        </p:txBody>
      </p:sp>
      <p:sp>
        <p:nvSpPr>
          <p:cNvPr id="633" name="Slide Number"/>
          <p:cNvSpPr txBox="1">
            <a:spLocks noGrp="1"/>
          </p:cNvSpPr>
          <p:nvPr>
            <p:ph type="sldNum" sz="quarter" idx="2"/>
          </p:nvPr>
        </p:nvSpPr>
        <p:spPr>
          <a:xfrm>
            <a:off x="8549319" y="6264020"/>
            <a:ext cx="186907" cy="184662"/>
          </a:xfrm>
          <a:prstGeom prst="rect">
            <a:avLst/>
          </a:prstGeom>
        </p:spPr>
        <p:txBody>
          <a:bodyPr lIns="45718" tIns="45718" rIns="45718" bIns="45718" anchor="ctr"/>
          <a:lstStyle>
            <a:lvl1pPr defTabSz="914216">
              <a:defRPr sz="600">
                <a:solidFill>
                  <a:srgbClr val="7F7F7F"/>
                </a:solidFill>
                <a:latin typeface="+mn-lt"/>
                <a:ea typeface="+mn-ea"/>
                <a:cs typeface="+mn-cs"/>
                <a:sym typeface="BentonSansF"/>
              </a:defRPr>
            </a:lvl1pPr>
          </a:lstStyle>
          <a:p>
            <a:fld id="{86CB4B4D-7CA3-9044-876B-883B54F8677D}" type="slidenum">
              <a:rPr/>
              <a:pPr/>
              <a:t>‹#›</a:t>
            </a:fld>
            <a:endParaRPr/>
          </a:p>
        </p:txBody>
      </p:sp>
    </p:spTree>
    <p:extLst>
      <p:ext uri="{BB962C8B-B14F-4D97-AF65-F5344CB8AC3E}">
        <p14:creationId xmlns:p14="http://schemas.microsoft.com/office/powerpoint/2010/main" val="2820892312"/>
      </p:ext>
    </p:extLst>
  </p:cSld>
  <p:clrMapOvr>
    <a:masterClrMapping/>
  </p:clrMapOvr>
  <p:transition spd="med"/>
</p:sldLayout>
</file>

<file path=ppt/slideLayouts/slideLayout83.xml><?xml version="1.0" encoding="utf-8"?>
<p:sldLayout xmlns:a="http://schemas.openxmlformats.org/drawingml/2006/main" xmlns:r="http://schemas.openxmlformats.org/officeDocument/2006/relationships" xmlns:p="http://schemas.openxmlformats.org/presentationml/2006/main" type="tx">
  <p:cSld name="1_Text 1 col + large image">
    <p:spTree>
      <p:nvGrpSpPr>
        <p:cNvPr id="1" name=""/>
        <p:cNvGrpSpPr/>
        <p:nvPr/>
      </p:nvGrpSpPr>
      <p:grpSpPr>
        <a:xfrm>
          <a:off x="0" y="0"/>
          <a:ext cx="0" cy="0"/>
          <a:chOff x="0" y="0"/>
          <a:chExt cx="0" cy="0"/>
        </a:xfrm>
      </p:grpSpPr>
      <p:pic>
        <p:nvPicPr>
          <p:cNvPr id="640" name="image4.png" descr="image4.png"/>
          <p:cNvPicPr>
            <a:picLocks noChangeAspect="1"/>
          </p:cNvPicPr>
          <p:nvPr/>
        </p:nvPicPr>
        <p:blipFill>
          <a:blip r:embed="rId2"/>
          <a:stretch>
            <a:fillRect/>
          </a:stretch>
        </p:blipFill>
        <p:spPr>
          <a:xfrm>
            <a:off x="442384" y="6414569"/>
            <a:ext cx="443423" cy="443432"/>
          </a:xfrm>
          <a:prstGeom prst="rect">
            <a:avLst/>
          </a:prstGeom>
          <a:ln w="12700">
            <a:miter lim="400000"/>
          </a:ln>
        </p:spPr>
      </p:pic>
      <p:sp>
        <p:nvSpPr>
          <p:cNvPr id="641" name="Description text dolor sit amet, consectetur elit, sed do tempor incididunt ut labore et dolore magna. Ut enim ad minim veniam, quis nostrud exercitation ullamco labori. Lorem ipsum dolor sit amet, consectetur elit."/>
          <p:cNvSpPr>
            <a:spLocks noGrp="1"/>
          </p:cNvSpPr>
          <p:nvPr>
            <p:ph type="body" sz="quarter" idx="13"/>
          </p:nvPr>
        </p:nvSpPr>
        <p:spPr>
          <a:xfrm>
            <a:off x="6093154" y="4641953"/>
            <a:ext cx="4176953" cy="1034129"/>
          </a:xfrm>
          <a:prstGeom prst="rect">
            <a:avLst/>
          </a:prstGeom>
        </p:spPr>
        <p:txBody>
          <a:bodyPr lIns="0" tIns="0" rIns="0" bIns="0" anchor="t">
            <a:spAutoFit/>
          </a:bodyPr>
          <a:lstStyle>
            <a:lvl1pPr marL="0" indent="0" defTabSz="411480">
              <a:lnSpc>
                <a:spcPct val="140000"/>
              </a:lnSpc>
              <a:spcBef>
                <a:spcPts val="0"/>
              </a:spcBef>
              <a:buSzTx/>
              <a:buNone/>
              <a:defRPr sz="1200">
                <a:latin typeface="+mn-lt"/>
                <a:ea typeface="+mn-ea"/>
                <a:cs typeface="+mn-cs"/>
                <a:sym typeface="BentonSansF"/>
              </a:defRPr>
            </a:lvl1pPr>
          </a:lstStyle>
          <a:p>
            <a:r>
              <a:t>Description text dolor sit amet, consectetur elit, sed do tempor incididunt ut labore et dolore magna. Ut enim ad minim veniam, quis nostrud exercitation ullamco labori. Lorem ipsum dolor sit amet, consectetur elit.</a:t>
            </a:r>
          </a:p>
        </p:txBody>
      </p:sp>
      <p:sp>
        <p:nvSpPr>
          <p:cNvPr id="642" name="Introduction statement aute irure lorem sit"/>
          <p:cNvSpPr>
            <a:spLocks noGrp="1"/>
          </p:cNvSpPr>
          <p:nvPr>
            <p:ph type="body" sz="quarter" idx="14"/>
          </p:nvPr>
        </p:nvSpPr>
        <p:spPr>
          <a:xfrm>
            <a:off x="1191042" y="4396961"/>
            <a:ext cx="3080628" cy="1107996"/>
          </a:xfrm>
          <a:prstGeom prst="rect">
            <a:avLst/>
          </a:prstGeom>
        </p:spPr>
        <p:txBody>
          <a:bodyPr lIns="0" tIns="0" rIns="0" bIns="0" anchor="t">
            <a:spAutoFit/>
          </a:bodyPr>
          <a:lstStyle>
            <a:lvl1pPr marL="0" marR="28575" indent="0" defTabSz="641350">
              <a:lnSpc>
                <a:spcPct val="80000"/>
              </a:lnSpc>
              <a:spcBef>
                <a:spcPts val="0"/>
              </a:spcBef>
              <a:buSzTx/>
              <a:buNone/>
              <a:defRPr sz="3000" spc="30">
                <a:solidFill>
                  <a:srgbClr val="424242"/>
                </a:solidFill>
                <a:uFill>
                  <a:solidFill>
                    <a:srgbClr val="000000"/>
                  </a:solidFill>
                </a:uFill>
                <a:latin typeface="Quarto Bold"/>
                <a:ea typeface="Quarto Bold"/>
                <a:cs typeface="Quarto Bold"/>
                <a:sym typeface="Quarto Bold"/>
              </a:defRPr>
            </a:lvl1pPr>
          </a:lstStyle>
          <a:p>
            <a:r>
              <a:t>Introduction statement aute irure lorem sit</a:t>
            </a:r>
          </a:p>
        </p:txBody>
      </p:sp>
      <p:sp>
        <p:nvSpPr>
          <p:cNvPr id="643" name="Image"/>
          <p:cNvSpPr>
            <a:spLocks noGrp="1"/>
          </p:cNvSpPr>
          <p:nvPr>
            <p:ph type="pic" idx="15"/>
          </p:nvPr>
        </p:nvSpPr>
        <p:spPr>
          <a:xfrm>
            <a:off x="0" y="-1415330"/>
            <a:ext cx="12192001" cy="6857883"/>
          </a:xfrm>
          <a:prstGeom prst="rect">
            <a:avLst/>
          </a:prstGeom>
        </p:spPr>
        <p:txBody>
          <a:bodyPr lIns="91439" tIns="45719" rIns="91439" bIns="45719" anchor="t">
            <a:noAutofit/>
          </a:bodyPr>
          <a:lstStyle/>
          <a:p>
            <a:endParaRPr/>
          </a:p>
        </p:txBody>
      </p:sp>
      <p:sp>
        <p:nvSpPr>
          <p:cNvPr id="644" name="primary footer"/>
          <p:cNvSpPr>
            <a:spLocks noGrp="1"/>
          </p:cNvSpPr>
          <p:nvPr>
            <p:ph type="body" sz="quarter" idx="16"/>
          </p:nvPr>
        </p:nvSpPr>
        <p:spPr>
          <a:xfrm>
            <a:off x="10002627" y="6548755"/>
            <a:ext cx="798617" cy="92333"/>
          </a:xfrm>
          <a:prstGeom prst="rect">
            <a:avLst/>
          </a:prstGeom>
        </p:spPr>
        <p:txBody>
          <a:bodyPr wrap="none" lIns="0" tIns="0" rIns="0" bIns="0" anchor="t">
            <a:spAutoFit/>
          </a:bodyPr>
          <a:lstStyle>
            <a:lvl1pPr marL="0" indent="0" defTabSz="457200">
              <a:spcBef>
                <a:spcPts val="0"/>
              </a:spcBef>
              <a:buSzTx/>
              <a:buNone/>
              <a:defRPr sz="600" cap="all" spc="60">
                <a:solidFill>
                  <a:srgbClr val="A6AAA9"/>
                </a:solidFill>
                <a:uFill>
                  <a:solidFill>
                    <a:srgbClr val="919191"/>
                  </a:solidFill>
                </a:uFill>
                <a:latin typeface="BentonSansF Medium"/>
                <a:ea typeface="BentonSansF Medium"/>
                <a:cs typeface="BentonSansF Medium"/>
                <a:sym typeface="BentonSansF Medium"/>
              </a:defRPr>
            </a:lvl1pPr>
          </a:lstStyle>
          <a:p>
            <a:pPr defTabSz="914400"/>
            <a:r>
              <a:t>primary footer</a:t>
            </a:r>
          </a:p>
        </p:txBody>
      </p:sp>
      <p:sp>
        <p:nvSpPr>
          <p:cNvPr id="645" name="secondary footer"/>
          <p:cNvSpPr>
            <a:spLocks noGrp="1"/>
          </p:cNvSpPr>
          <p:nvPr>
            <p:ph type="body" sz="quarter" idx="17"/>
          </p:nvPr>
        </p:nvSpPr>
        <p:spPr>
          <a:xfrm>
            <a:off x="8701617" y="6548755"/>
            <a:ext cx="951864" cy="92333"/>
          </a:xfrm>
          <a:prstGeom prst="rect">
            <a:avLst/>
          </a:prstGeom>
        </p:spPr>
        <p:txBody>
          <a:bodyPr wrap="none" lIns="0" tIns="0" rIns="0" bIns="0" anchor="t">
            <a:spAutoFit/>
          </a:bodyPr>
          <a:lstStyle>
            <a:lvl1pPr marL="0" indent="0" defTabSz="457200">
              <a:spcBef>
                <a:spcPts val="0"/>
              </a:spcBef>
              <a:buSzTx/>
              <a:buNone/>
              <a:defRPr sz="600" cap="all" spc="60">
                <a:solidFill>
                  <a:srgbClr val="A6AAA9"/>
                </a:solidFill>
                <a:uFill>
                  <a:solidFill>
                    <a:srgbClr val="919191"/>
                  </a:solidFill>
                </a:uFill>
                <a:latin typeface="BentonSansF Medium"/>
                <a:ea typeface="BentonSansF Medium"/>
                <a:cs typeface="BentonSansF Medium"/>
                <a:sym typeface="BentonSansF Medium"/>
              </a:defRPr>
            </a:lvl1pPr>
          </a:lstStyle>
          <a:p>
            <a:pPr defTabSz="914400"/>
            <a:r>
              <a:t>secondary footer</a:t>
            </a:r>
          </a:p>
        </p:txBody>
      </p:sp>
      <p:sp>
        <p:nvSpPr>
          <p:cNvPr id="646" name="Text"/>
          <p:cNvSpPr txBox="1">
            <a:spLocks noGrp="1"/>
          </p:cNvSpPr>
          <p:nvPr>
            <p:ph type="body" sz="quarter" idx="18"/>
          </p:nvPr>
        </p:nvSpPr>
        <p:spPr>
          <a:xfrm>
            <a:off x="11630698" y="6548755"/>
            <a:ext cx="94578" cy="92333"/>
          </a:xfrm>
          <a:prstGeom prst="rect">
            <a:avLst/>
          </a:prstGeom>
        </p:spPr>
        <p:txBody>
          <a:bodyPr wrap="none" lIns="0" tIns="0" rIns="0" bIns="0" anchor="t">
            <a:spAutoFit/>
          </a:bodyPr>
          <a:lstStyle>
            <a:lvl1pPr marL="0" indent="0" algn="r">
              <a:spcBef>
                <a:spcPts val="0"/>
              </a:spcBef>
              <a:buSzTx/>
              <a:buNone/>
              <a:defRPr sz="600" cap="all">
                <a:solidFill>
                  <a:srgbClr val="A6AAA9"/>
                </a:solidFill>
                <a:latin typeface="BentonSansF Medium"/>
                <a:ea typeface="BentonSansF Medium"/>
                <a:cs typeface="BentonSansF Medium"/>
                <a:sym typeface="BentonSansF Medium"/>
              </a:defRPr>
            </a:lvl1pPr>
          </a:lstStyle>
          <a:p>
            <a:fld id="{86CB4B4D-7CA3-9044-876B-883B54F8677D}" type="slidenum">
              <a:t>‹#›</a:t>
            </a:fld>
            <a:endParaRPr/>
          </a:p>
        </p:txBody>
      </p:sp>
      <p:sp>
        <p:nvSpPr>
          <p:cNvPr id="647" name="Slide Number"/>
          <p:cNvSpPr txBox="1">
            <a:spLocks noGrp="1"/>
          </p:cNvSpPr>
          <p:nvPr>
            <p:ph type="sldNum" sz="quarter" idx="2"/>
          </p:nvPr>
        </p:nvSpPr>
        <p:spPr>
          <a:xfrm>
            <a:off x="8549319" y="6264020"/>
            <a:ext cx="186907" cy="184662"/>
          </a:xfrm>
          <a:prstGeom prst="rect">
            <a:avLst/>
          </a:prstGeom>
        </p:spPr>
        <p:txBody>
          <a:bodyPr lIns="45718" tIns="45718" rIns="45718" bIns="45718" anchor="ctr"/>
          <a:lstStyle>
            <a:lvl1pPr defTabSz="914216">
              <a:defRPr sz="600">
                <a:solidFill>
                  <a:srgbClr val="7F7F7F"/>
                </a:solidFill>
                <a:latin typeface="+mn-lt"/>
                <a:ea typeface="+mn-ea"/>
                <a:cs typeface="+mn-cs"/>
                <a:sym typeface="BentonSansF"/>
              </a:defRPr>
            </a:lvl1pPr>
          </a:lstStyle>
          <a:p>
            <a:fld id="{86CB4B4D-7CA3-9044-876B-883B54F8677D}" type="slidenum">
              <a:rPr/>
              <a:pPr/>
              <a:t>‹#›</a:t>
            </a:fld>
            <a:endParaRPr/>
          </a:p>
        </p:txBody>
      </p:sp>
    </p:spTree>
    <p:extLst>
      <p:ext uri="{BB962C8B-B14F-4D97-AF65-F5344CB8AC3E}">
        <p14:creationId xmlns:p14="http://schemas.microsoft.com/office/powerpoint/2010/main" val="4122836223"/>
      </p:ext>
    </p:extLst>
  </p:cSld>
  <p:clrMapOvr>
    <a:masterClrMapping/>
  </p:clrMapOvr>
  <p:transition spd="med"/>
</p:sldLayout>
</file>

<file path=ppt/slideLayouts/slideLayout84.xml><?xml version="1.0" encoding="utf-8"?>
<p:sldLayout xmlns:a="http://schemas.openxmlformats.org/drawingml/2006/main" xmlns:r="http://schemas.openxmlformats.org/officeDocument/2006/relationships" xmlns:p="http://schemas.openxmlformats.org/presentationml/2006/main" type="tx">
  <p:cSld name="2_Text 1 col + large image">
    <p:spTree>
      <p:nvGrpSpPr>
        <p:cNvPr id="1" name=""/>
        <p:cNvGrpSpPr/>
        <p:nvPr/>
      </p:nvGrpSpPr>
      <p:grpSpPr>
        <a:xfrm>
          <a:off x="0" y="0"/>
          <a:ext cx="0" cy="0"/>
          <a:chOff x="0" y="0"/>
          <a:chExt cx="0" cy="0"/>
        </a:xfrm>
      </p:grpSpPr>
      <p:sp>
        <p:nvSpPr>
          <p:cNvPr id="654" name="Image"/>
          <p:cNvSpPr>
            <a:spLocks noGrp="1"/>
          </p:cNvSpPr>
          <p:nvPr>
            <p:ph type="pic" idx="13"/>
          </p:nvPr>
        </p:nvSpPr>
        <p:spPr>
          <a:xfrm>
            <a:off x="0" y="0"/>
            <a:ext cx="12192000" cy="6858000"/>
          </a:xfrm>
          <a:prstGeom prst="rect">
            <a:avLst/>
          </a:prstGeom>
        </p:spPr>
        <p:txBody>
          <a:bodyPr lIns="91439" tIns="45719" rIns="91439" bIns="45719" anchor="t">
            <a:noAutofit/>
          </a:bodyPr>
          <a:lstStyle/>
          <a:p>
            <a:endParaRPr/>
          </a:p>
        </p:txBody>
      </p:sp>
      <p:sp>
        <p:nvSpPr>
          <p:cNvPr id="655" name="Rectangle"/>
          <p:cNvSpPr>
            <a:spLocks noGrp="1"/>
          </p:cNvSpPr>
          <p:nvPr>
            <p:ph type="body" idx="14"/>
          </p:nvPr>
        </p:nvSpPr>
        <p:spPr>
          <a:xfrm>
            <a:off x="895799" y="4537323"/>
            <a:ext cx="10400403" cy="4073277"/>
          </a:xfrm>
          <a:prstGeom prst="rect">
            <a:avLst/>
          </a:prstGeom>
          <a:solidFill>
            <a:schemeClr val="accent1">
              <a:hueOff val="-11708571"/>
              <a:satOff val="-92105"/>
              <a:lumOff val="44705"/>
            </a:schemeClr>
          </a:solidFill>
        </p:spPr>
        <p:txBody>
          <a:bodyPr>
            <a:noAutofit/>
          </a:bodyPr>
          <a:lstStyle>
            <a:lvl1pPr marL="0" indent="0" defTabSz="411480">
              <a:lnSpc>
                <a:spcPct val="140000"/>
              </a:lnSpc>
              <a:spcBef>
                <a:spcPts val="0"/>
              </a:spcBef>
              <a:buSzTx/>
              <a:buNone/>
              <a:defRPr sz="2400">
                <a:latin typeface="+mn-lt"/>
                <a:ea typeface="+mn-ea"/>
                <a:cs typeface="+mn-cs"/>
                <a:sym typeface="BentonSansF"/>
              </a:defRPr>
            </a:lvl1pPr>
          </a:lstStyle>
          <a:p>
            <a:pPr marL="0" indent="0" defTabSz="822960">
              <a:lnSpc>
                <a:spcPct val="140000"/>
              </a:lnSpc>
              <a:spcBef>
                <a:spcPts val="0"/>
              </a:spcBef>
              <a:buSzTx/>
              <a:buNone/>
              <a:defRPr sz="2400">
                <a:latin typeface="+mn-lt"/>
                <a:ea typeface="+mn-ea"/>
                <a:cs typeface="+mn-cs"/>
                <a:sym typeface="BentonSansF"/>
              </a:defRPr>
            </a:pPr>
            <a:endParaRPr/>
          </a:p>
        </p:txBody>
      </p:sp>
      <p:sp>
        <p:nvSpPr>
          <p:cNvPr id="656" name="Description text dolor sit amet, consectetur elit, sed do tempor incididunt ut labore et dolore magna. Ut enim ad minim veniam, quis nostrud exercitation ullamco labori. Lorem ipsum dolor sit amet, consectetur elit."/>
          <p:cNvSpPr>
            <a:spLocks noGrp="1"/>
          </p:cNvSpPr>
          <p:nvPr>
            <p:ph type="body" sz="quarter" idx="15"/>
          </p:nvPr>
        </p:nvSpPr>
        <p:spPr>
          <a:xfrm>
            <a:off x="6095980" y="5149953"/>
            <a:ext cx="4151553" cy="1034129"/>
          </a:xfrm>
          <a:prstGeom prst="rect">
            <a:avLst/>
          </a:prstGeom>
        </p:spPr>
        <p:txBody>
          <a:bodyPr lIns="0" tIns="0" rIns="0" bIns="0" anchor="t">
            <a:spAutoFit/>
          </a:bodyPr>
          <a:lstStyle>
            <a:lvl1pPr marL="0" indent="0" defTabSz="411480">
              <a:lnSpc>
                <a:spcPct val="140000"/>
              </a:lnSpc>
              <a:spcBef>
                <a:spcPts val="0"/>
              </a:spcBef>
              <a:buSzTx/>
              <a:buNone/>
              <a:defRPr sz="1200">
                <a:latin typeface="+mn-lt"/>
                <a:ea typeface="+mn-ea"/>
                <a:cs typeface="+mn-cs"/>
                <a:sym typeface="BentonSansF"/>
              </a:defRPr>
            </a:lvl1pPr>
          </a:lstStyle>
          <a:p>
            <a:r>
              <a:t>Description text dolor sit amet, consectetur elit, sed do tempor incididunt ut labore et dolore magna. Ut enim ad minim veniam, quis nostrud exercitation ullamco labori. Lorem ipsum dolor sit amet, consectetur elit.</a:t>
            </a:r>
          </a:p>
        </p:txBody>
      </p:sp>
      <p:sp>
        <p:nvSpPr>
          <p:cNvPr id="657" name="Introduction statement aute irure lorem sit"/>
          <p:cNvSpPr>
            <a:spLocks noGrp="1"/>
          </p:cNvSpPr>
          <p:nvPr>
            <p:ph type="body" sz="quarter" idx="16"/>
          </p:nvPr>
        </p:nvSpPr>
        <p:spPr>
          <a:xfrm>
            <a:off x="1747912" y="4904961"/>
            <a:ext cx="3244206" cy="1107996"/>
          </a:xfrm>
          <a:prstGeom prst="rect">
            <a:avLst/>
          </a:prstGeom>
        </p:spPr>
        <p:txBody>
          <a:bodyPr lIns="0" tIns="0" rIns="0" bIns="0" anchor="t">
            <a:spAutoFit/>
          </a:bodyPr>
          <a:lstStyle>
            <a:lvl1pPr marL="0" marR="28575" indent="0" defTabSz="641350">
              <a:lnSpc>
                <a:spcPct val="80000"/>
              </a:lnSpc>
              <a:spcBef>
                <a:spcPts val="0"/>
              </a:spcBef>
              <a:buSzTx/>
              <a:buNone/>
              <a:defRPr sz="3000" spc="30">
                <a:solidFill>
                  <a:srgbClr val="424242"/>
                </a:solidFill>
                <a:uFill>
                  <a:solidFill>
                    <a:srgbClr val="000000"/>
                  </a:solidFill>
                </a:uFill>
                <a:latin typeface="Quarto Bold"/>
                <a:ea typeface="Quarto Bold"/>
                <a:cs typeface="Quarto Bold"/>
                <a:sym typeface="Quarto Bold"/>
              </a:defRPr>
            </a:lvl1pPr>
          </a:lstStyle>
          <a:p>
            <a:r>
              <a:t>Introduction statement aute irure lorem sit</a:t>
            </a:r>
          </a:p>
        </p:txBody>
      </p:sp>
      <p:pic>
        <p:nvPicPr>
          <p:cNvPr id="658" name="image4.png" descr="image4.png"/>
          <p:cNvPicPr>
            <a:picLocks noChangeAspect="1"/>
          </p:cNvPicPr>
          <p:nvPr/>
        </p:nvPicPr>
        <p:blipFill>
          <a:blip r:embed="rId2"/>
          <a:stretch>
            <a:fillRect/>
          </a:stretch>
        </p:blipFill>
        <p:spPr>
          <a:xfrm>
            <a:off x="442384" y="6414569"/>
            <a:ext cx="443423" cy="443432"/>
          </a:xfrm>
          <a:prstGeom prst="rect">
            <a:avLst/>
          </a:prstGeom>
          <a:ln w="12700">
            <a:miter lim="400000"/>
          </a:ln>
        </p:spPr>
      </p:pic>
      <p:sp>
        <p:nvSpPr>
          <p:cNvPr id="659" name="Slide Number"/>
          <p:cNvSpPr txBox="1">
            <a:spLocks noGrp="1"/>
          </p:cNvSpPr>
          <p:nvPr>
            <p:ph type="sldNum" sz="quarter" idx="2"/>
          </p:nvPr>
        </p:nvSpPr>
        <p:spPr>
          <a:xfrm>
            <a:off x="8549319" y="6264020"/>
            <a:ext cx="186907" cy="184662"/>
          </a:xfrm>
          <a:prstGeom prst="rect">
            <a:avLst/>
          </a:prstGeom>
        </p:spPr>
        <p:txBody>
          <a:bodyPr lIns="45718" tIns="45718" rIns="45718" bIns="45718" anchor="ctr"/>
          <a:lstStyle>
            <a:lvl1pPr defTabSz="914216">
              <a:defRPr sz="600">
                <a:solidFill>
                  <a:srgbClr val="7F7F7F"/>
                </a:solidFill>
                <a:latin typeface="+mn-lt"/>
                <a:ea typeface="+mn-ea"/>
                <a:cs typeface="+mn-cs"/>
                <a:sym typeface="BentonSansF"/>
              </a:defRPr>
            </a:lvl1pPr>
          </a:lstStyle>
          <a:p>
            <a:fld id="{86CB4B4D-7CA3-9044-876B-883B54F8677D}" type="slidenum">
              <a:rPr/>
              <a:pPr/>
              <a:t>‹#›</a:t>
            </a:fld>
            <a:endParaRPr/>
          </a:p>
        </p:txBody>
      </p:sp>
    </p:spTree>
    <p:extLst>
      <p:ext uri="{BB962C8B-B14F-4D97-AF65-F5344CB8AC3E}">
        <p14:creationId xmlns:p14="http://schemas.microsoft.com/office/powerpoint/2010/main" val="948108522"/>
      </p:ext>
    </p:extLst>
  </p:cSld>
  <p:clrMapOvr>
    <a:masterClrMapping/>
  </p:clrMapOvr>
  <p:transition spd="med"/>
</p:sldLayout>
</file>

<file path=ppt/slideLayouts/slideLayout85.xml><?xml version="1.0" encoding="utf-8"?>
<p:sldLayout xmlns:a="http://schemas.openxmlformats.org/drawingml/2006/main" xmlns:r="http://schemas.openxmlformats.org/officeDocument/2006/relationships" xmlns:p="http://schemas.openxmlformats.org/presentationml/2006/main" type="tx">
  <p:cSld name="3_Text 1 col + large image">
    <p:spTree>
      <p:nvGrpSpPr>
        <p:cNvPr id="1" name=""/>
        <p:cNvGrpSpPr/>
        <p:nvPr/>
      </p:nvGrpSpPr>
      <p:grpSpPr>
        <a:xfrm>
          <a:off x="0" y="0"/>
          <a:ext cx="0" cy="0"/>
          <a:chOff x="0" y="0"/>
          <a:chExt cx="0" cy="0"/>
        </a:xfrm>
      </p:grpSpPr>
      <p:sp>
        <p:nvSpPr>
          <p:cNvPr id="666" name="Image"/>
          <p:cNvSpPr>
            <a:spLocks noGrp="1"/>
          </p:cNvSpPr>
          <p:nvPr>
            <p:ph type="pic" idx="13"/>
          </p:nvPr>
        </p:nvSpPr>
        <p:spPr>
          <a:xfrm>
            <a:off x="0" y="0"/>
            <a:ext cx="12192000" cy="6858000"/>
          </a:xfrm>
          <a:prstGeom prst="rect">
            <a:avLst/>
          </a:prstGeom>
        </p:spPr>
        <p:txBody>
          <a:bodyPr lIns="91439" tIns="45719" rIns="91439" bIns="45719" anchor="t">
            <a:noAutofit/>
          </a:bodyPr>
          <a:lstStyle/>
          <a:p>
            <a:endParaRPr/>
          </a:p>
        </p:txBody>
      </p:sp>
      <p:sp>
        <p:nvSpPr>
          <p:cNvPr id="667" name="Rectangle"/>
          <p:cNvSpPr>
            <a:spLocks noGrp="1"/>
          </p:cNvSpPr>
          <p:nvPr>
            <p:ph type="body" idx="14"/>
          </p:nvPr>
        </p:nvSpPr>
        <p:spPr>
          <a:xfrm>
            <a:off x="895799" y="3839656"/>
            <a:ext cx="10400403" cy="4261434"/>
          </a:xfrm>
          <a:prstGeom prst="rect">
            <a:avLst/>
          </a:prstGeom>
          <a:solidFill>
            <a:schemeClr val="accent1">
              <a:hueOff val="-11708571"/>
              <a:satOff val="-92105"/>
              <a:lumOff val="44705"/>
            </a:schemeClr>
          </a:solidFill>
        </p:spPr>
        <p:txBody>
          <a:bodyPr>
            <a:noAutofit/>
          </a:bodyPr>
          <a:lstStyle>
            <a:lvl1pPr marL="0" indent="0" defTabSz="411480">
              <a:lnSpc>
                <a:spcPct val="140000"/>
              </a:lnSpc>
              <a:spcBef>
                <a:spcPts val="0"/>
              </a:spcBef>
              <a:buSzTx/>
              <a:buNone/>
              <a:defRPr sz="2400">
                <a:latin typeface="+mn-lt"/>
                <a:ea typeface="+mn-ea"/>
                <a:cs typeface="+mn-cs"/>
                <a:sym typeface="BentonSansF"/>
              </a:defRPr>
            </a:lvl1pPr>
          </a:lstStyle>
          <a:p>
            <a:pPr marL="0" indent="0" defTabSz="822960">
              <a:lnSpc>
                <a:spcPct val="140000"/>
              </a:lnSpc>
              <a:spcBef>
                <a:spcPts val="0"/>
              </a:spcBef>
              <a:buSzTx/>
              <a:buNone/>
              <a:defRPr sz="2400">
                <a:latin typeface="+mn-lt"/>
                <a:ea typeface="+mn-ea"/>
                <a:cs typeface="+mn-cs"/>
                <a:sym typeface="BentonSansF"/>
              </a:defRPr>
            </a:pPr>
            <a:endParaRPr/>
          </a:p>
        </p:txBody>
      </p:sp>
      <p:sp>
        <p:nvSpPr>
          <p:cNvPr id="668" name="Description text dolor sit amet, consectetur elit, sed do tempor incididunt ut labore et dolore magna. Ut enim ad minim veniam, quis nostrud exercitation ullamco labori. Lorem ipsum dolor sit amet, consectetur elit."/>
          <p:cNvSpPr>
            <a:spLocks noGrp="1"/>
          </p:cNvSpPr>
          <p:nvPr>
            <p:ph type="body" sz="quarter" idx="15"/>
          </p:nvPr>
        </p:nvSpPr>
        <p:spPr>
          <a:xfrm>
            <a:off x="6097388" y="4641953"/>
            <a:ext cx="4176953" cy="1034129"/>
          </a:xfrm>
          <a:prstGeom prst="rect">
            <a:avLst/>
          </a:prstGeom>
        </p:spPr>
        <p:txBody>
          <a:bodyPr lIns="0" tIns="0" rIns="0" bIns="0" anchor="t">
            <a:spAutoFit/>
          </a:bodyPr>
          <a:lstStyle>
            <a:lvl1pPr marL="0" indent="0" defTabSz="411480">
              <a:lnSpc>
                <a:spcPct val="140000"/>
              </a:lnSpc>
              <a:spcBef>
                <a:spcPts val="0"/>
              </a:spcBef>
              <a:buSzTx/>
              <a:buNone/>
              <a:defRPr sz="1200">
                <a:latin typeface="+mn-lt"/>
                <a:ea typeface="+mn-ea"/>
                <a:cs typeface="+mn-cs"/>
                <a:sym typeface="BentonSansF"/>
              </a:defRPr>
            </a:lvl1pPr>
          </a:lstStyle>
          <a:p>
            <a:r>
              <a:t>Description text dolor sit amet, consectetur elit, sed do tempor incididunt ut labore et dolore magna. Ut enim ad minim veniam, quis nostrud exercitation ullamco labori. Lorem ipsum dolor sit amet, consectetur elit.</a:t>
            </a:r>
          </a:p>
        </p:txBody>
      </p:sp>
      <p:sp>
        <p:nvSpPr>
          <p:cNvPr id="669" name="Introduction statement aute irure lorem sit"/>
          <p:cNvSpPr>
            <a:spLocks noGrp="1"/>
          </p:cNvSpPr>
          <p:nvPr>
            <p:ph type="body" sz="quarter" idx="16"/>
          </p:nvPr>
        </p:nvSpPr>
        <p:spPr>
          <a:xfrm>
            <a:off x="1743492" y="4396961"/>
            <a:ext cx="3238947" cy="1107996"/>
          </a:xfrm>
          <a:prstGeom prst="rect">
            <a:avLst/>
          </a:prstGeom>
        </p:spPr>
        <p:txBody>
          <a:bodyPr lIns="0" tIns="0" rIns="0" bIns="0" anchor="t">
            <a:spAutoFit/>
          </a:bodyPr>
          <a:lstStyle>
            <a:lvl1pPr marL="0" marR="28575" indent="0" defTabSz="641350">
              <a:lnSpc>
                <a:spcPct val="80000"/>
              </a:lnSpc>
              <a:spcBef>
                <a:spcPts val="0"/>
              </a:spcBef>
              <a:buSzTx/>
              <a:buNone/>
              <a:defRPr sz="3000" spc="30">
                <a:solidFill>
                  <a:srgbClr val="424242"/>
                </a:solidFill>
                <a:uFill>
                  <a:solidFill>
                    <a:srgbClr val="000000"/>
                  </a:solidFill>
                </a:uFill>
                <a:latin typeface="Quarto Bold"/>
                <a:ea typeface="Quarto Bold"/>
                <a:cs typeface="Quarto Bold"/>
                <a:sym typeface="Quarto Bold"/>
              </a:defRPr>
            </a:lvl1pPr>
          </a:lstStyle>
          <a:p>
            <a:r>
              <a:t>Introduction statement aute irure lorem sit</a:t>
            </a:r>
          </a:p>
        </p:txBody>
      </p:sp>
      <p:pic>
        <p:nvPicPr>
          <p:cNvPr id="670" name="image4.png" descr="image4.png"/>
          <p:cNvPicPr>
            <a:picLocks noChangeAspect="1"/>
          </p:cNvPicPr>
          <p:nvPr/>
        </p:nvPicPr>
        <p:blipFill>
          <a:blip r:embed="rId2"/>
          <a:stretch>
            <a:fillRect/>
          </a:stretch>
        </p:blipFill>
        <p:spPr>
          <a:xfrm>
            <a:off x="442384" y="6414569"/>
            <a:ext cx="443423" cy="443432"/>
          </a:xfrm>
          <a:prstGeom prst="rect">
            <a:avLst/>
          </a:prstGeom>
          <a:ln w="12700">
            <a:miter lim="400000"/>
          </a:ln>
        </p:spPr>
      </p:pic>
      <p:sp>
        <p:nvSpPr>
          <p:cNvPr id="671" name="Slide Number"/>
          <p:cNvSpPr txBox="1">
            <a:spLocks noGrp="1"/>
          </p:cNvSpPr>
          <p:nvPr>
            <p:ph type="sldNum" sz="quarter" idx="2"/>
          </p:nvPr>
        </p:nvSpPr>
        <p:spPr>
          <a:xfrm>
            <a:off x="8549319" y="6264020"/>
            <a:ext cx="186907" cy="184662"/>
          </a:xfrm>
          <a:prstGeom prst="rect">
            <a:avLst/>
          </a:prstGeom>
        </p:spPr>
        <p:txBody>
          <a:bodyPr lIns="45718" tIns="45718" rIns="45718" bIns="45718" anchor="ctr"/>
          <a:lstStyle>
            <a:lvl1pPr defTabSz="914216">
              <a:defRPr sz="600">
                <a:solidFill>
                  <a:srgbClr val="7F7F7F"/>
                </a:solidFill>
                <a:latin typeface="+mn-lt"/>
                <a:ea typeface="+mn-ea"/>
                <a:cs typeface="+mn-cs"/>
                <a:sym typeface="BentonSansF"/>
              </a:defRPr>
            </a:lvl1pPr>
          </a:lstStyle>
          <a:p>
            <a:fld id="{86CB4B4D-7CA3-9044-876B-883B54F8677D}" type="slidenum">
              <a:rPr/>
              <a:pPr/>
              <a:t>‹#›</a:t>
            </a:fld>
            <a:endParaRPr/>
          </a:p>
        </p:txBody>
      </p:sp>
    </p:spTree>
    <p:extLst>
      <p:ext uri="{BB962C8B-B14F-4D97-AF65-F5344CB8AC3E}">
        <p14:creationId xmlns:p14="http://schemas.microsoft.com/office/powerpoint/2010/main" val="3821318628"/>
      </p:ext>
    </p:extLst>
  </p:cSld>
  <p:clrMapOvr>
    <a:masterClrMapping/>
  </p:clrMapOvr>
  <p:transition spd="med"/>
</p:sldLayout>
</file>

<file path=ppt/slideLayouts/slideLayout86.xml><?xml version="1.0" encoding="utf-8"?>
<p:sldLayout xmlns:a="http://schemas.openxmlformats.org/drawingml/2006/main" xmlns:r="http://schemas.openxmlformats.org/officeDocument/2006/relationships" xmlns:p="http://schemas.openxmlformats.org/presentationml/2006/main" type="tx">
  <p:cSld name="Large text + image">
    <p:spTree>
      <p:nvGrpSpPr>
        <p:cNvPr id="1" name=""/>
        <p:cNvGrpSpPr/>
        <p:nvPr/>
      </p:nvGrpSpPr>
      <p:grpSpPr>
        <a:xfrm>
          <a:off x="0" y="0"/>
          <a:ext cx="0" cy="0"/>
          <a:chOff x="0" y="0"/>
          <a:chExt cx="0" cy="0"/>
        </a:xfrm>
      </p:grpSpPr>
      <p:sp>
        <p:nvSpPr>
          <p:cNvPr id="678" name="Image"/>
          <p:cNvSpPr>
            <a:spLocks noGrp="1"/>
          </p:cNvSpPr>
          <p:nvPr>
            <p:ph type="pic" idx="13"/>
          </p:nvPr>
        </p:nvSpPr>
        <p:spPr>
          <a:xfrm>
            <a:off x="3041049" y="1"/>
            <a:ext cx="12191516" cy="6858000"/>
          </a:xfrm>
          <a:prstGeom prst="rect">
            <a:avLst/>
          </a:prstGeom>
        </p:spPr>
        <p:txBody>
          <a:bodyPr lIns="91439" tIns="45719" rIns="91439" bIns="45719" anchor="t">
            <a:noAutofit/>
          </a:bodyPr>
          <a:lstStyle/>
          <a:p>
            <a:endParaRPr/>
          </a:p>
        </p:txBody>
      </p:sp>
      <p:sp>
        <p:nvSpPr>
          <p:cNvPr id="679" name="SECTION"/>
          <p:cNvSpPr>
            <a:spLocks noGrp="1"/>
          </p:cNvSpPr>
          <p:nvPr>
            <p:ph type="body" sz="quarter" idx="14"/>
          </p:nvPr>
        </p:nvSpPr>
        <p:spPr>
          <a:xfrm>
            <a:off x="884402" y="662082"/>
            <a:ext cx="3250388" cy="153888"/>
          </a:xfrm>
          <a:prstGeom prst="rect">
            <a:avLst/>
          </a:prstGeom>
        </p:spPr>
        <p:txBody>
          <a:bodyPr lIns="0" tIns="0" rIns="0" bIns="0" anchor="t">
            <a:spAutoFit/>
          </a:bodyPr>
          <a:lstStyle>
            <a:lvl1pPr marL="0" indent="0" defTabSz="411480">
              <a:spcBef>
                <a:spcPts val="0"/>
              </a:spcBef>
              <a:buSzTx/>
              <a:buNone/>
              <a:defRPr sz="1000" cap="all" spc="100">
                <a:latin typeface="BentonSansF Medium"/>
                <a:ea typeface="BentonSansF Medium"/>
                <a:cs typeface="BentonSansF Medium"/>
                <a:sym typeface="BentonSansF Medium"/>
              </a:defRPr>
            </a:lvl1pPr>
          </a:lstStyle>
          <a:p>
            <a:r>
              <a:t>SECTION</a:t>
            </a:r>
          </a:p>
        </p:txBody>
      </p:sp>
      <p:sp>
        <p:nvSpPr>
          <p:cNvPr id="680" name="Section Subtitle"/>
          <p:cNvSpPr>
            <a:spLocks noGrp="1"/>
          </p:cNvSpPr>
          <p:nvPr>
            <p:ph type="body" sz="quarter" idx="15"/>
          </p:nvPr>
        </p:nvSpPr>
        <p:spPr>
          <a:xfrm>
            <a:off x="882574" y="4031658"/>
            <a:ext cx="2347265" cy="280077"/>
          </a:xfrm>
          <a:prstGeom prst="rect">
            <a:avLst/>
          </a:prstGeom>
        </p:spPr>
        <p:txBody>
          <a:bodyPr lIns="0" tIns="0" rIns="0" bIns="0" anchor="b">
            <a:spAutoFit/>
          </a:bodyPr>
          <a:lstStyle>
            <a:lvl1pPr marL="0" indent="0" defTabSz="411480">
              <a:lnSpc>
                <a:spcPct val="140000"/>
              </a:lnSpc>
              <a:spcBef>
                <a:spcPts val="0"/>
              </a:spcBef>
              <a:buSzTx/>
              <a:buNone/>
              <a:defRPr sz="1300">
                <a:latin typeface="BentonSansF Medium"/>
                <a:ea typeface="BentonSansF Medium"/>
                <a:cs typeface="BentonSansF Medium"/>
                <a:sym typeface="BentonSansF Medium"/>
              </a:defRPr>
            </a:lvl1pPr>
          </a:lstStyle>
          <a:p>
            <a:pPr>
              <a:defRPr>
                <a:latin typeface="+mn-lt"/>
                <a:ea typeface="+mn-ea"/>
                <a:cs typeface="+mn-cs"/>
                <a:sym typeface="BentonSansF"/>
              </a:defRPr>
            </a:pPr>
            <a:r>
              <a:rPr>
                <a:latin typeface="BentonSansF Medium"/>
                <a:ea typeface="BentonSansF Medium"/>
                <a:cs typeface="BentonSansF Medium"/>
                <a:sym typeface="BentonSansF Medium"/>
              </a:rPr>
              <a:t>Section Subtitle</a:t>
            </a:r>
          </a:p>
        </p:txBody>
      </p:sp>
      <p:sp>
        <p:nvSpPr>
          <p:cNvPr id="681" name="Description text amet, elit, sed do tempor incididunt ut labore et dolore magna aliqua. Ut enim ad minim veniam, quis exercitation ullamco labori. Lorem ipsum dolor sit amet, consectetur adipisicing elit, sed do eiusmod."/>
          <p:cNvSpPr>
            <a:spLocks noGrp="1"/>
          </p:cNvSpPr>
          <p:nvPr>
            <p:ph type="body" sz="quarter" idx="16"/>
          </p:nvPr>
        </p:nvSpPr>
        <p:spPr>
          <a:xfrm>
            <a:off x="882574" y="4522555"/>
            <a:ext cx="4343122" cy="1120307"/>
          </a:xfrm>
          <a:prstGeom prst="rect">
            <a:avLst/>
          </a:prstGeom>
        </p:spPr>
        <p:txBody>
          <a:bodyPr lIns="0" tIns="0" rIns="0" bIns="0" anchor="t">
            <a:spAutoFit/>
          </a:bodyPr>
          <a:lstStyle>
            <a:lvl1pPr marL="0" indent="0" defTabSz="411480">
              <a:lnSpc>
                <a:spcPct val="140000"/>
              </a:lnSpc>
              <a:spcBef>
                <a:spcPts val="0"/>
              </a:spcBef>
              <a:buSzTx/>
              <a:buNone/>
              <a:defRPr sz="1300">
                <a:latin typeface="+mn-lt"/>
                <a:ea typeface="+mn-ea"/>
                <a:cs typeface="+mn-cs"/>
                <a:sym typeface="BentonSansF"/>
              </a:defRPr>
            </a:lvl1pPr>
          </a:lstStyle>
          <a:p>
            <a:r>
              <a:t>Description text amet, elit, sed do tempor incididunt ut labore et dolore magna aliqua. Ut enim ad minim veniam, quis exercitation ullamco labori. Lorem ipsum dolor sit amet, consectetur adipisicing elit, sed do eiusmod.</a:t>
            </a:r>
          </a:p>
        </p:txBody>
      </p:sp>
      <p:sp>
        <p:nvSpPr>
          <p:cNvPr id="682" name="Introduction lorem smet in alerno repren ipsum erit inaet"/>
          <p:cNvSpPr>
            <a:spLocks noGrp="1"/>
          </p:cNvSpPr>
          <p:nvPr>
            <p:ph type="body" sz="quarter" idx="17"/>
          </p:nvPr>
        </p:nvSpPr>
        <p:spPr>
          <a:xfrm>
            <a:off x="881837" y="1158327"/>
            <a:ext cx="3892712" cy="1107996"/>
          </a:xfrm>
          <a:prstGeom prst="rect">
            <a:avLst/>
          </a:prstGeom>
        </p:spPr>
        <p:txBody>
          <a:bodyPr lIns="0" tIns="0" rIns="0" bIns="0" anchor="t">
            <a:spAutoFit/>
          </a:bodyPr>
          <a:lstStyle>
            <a:lvl1pPr marL="0" marR="28575" indent="0" defTabSz="641350">
              <a:lnSpc>
                <a:spcPct val="80000"/>
              </a:lnSpc>
              <a:spcBef>
                <a:spcPts val="0"/>
              </a:spcBef>
              <a:buSzTx/>
              <a:buNone/>
              <a:defRPr sz="3000" spc="30">
                <a:solidFill>
                  <a:srgbClr val="424242"/>
                </a:solidFill>
                <a:uFill>
                  <a:solidFill>
                    <a:srgbClr val="000000"/>
                  </a:solidFill>
                </a:uFill>
                <a:latin typeface="Quarto Bold"/>
                <a:ea typeface="Quarto Bold"/>
                <a:cs typeface="Quarto Bold"/>
                <a:sym typeface="Quarto Bold"/>
              </a:defRPr>
            </a:lvl1pPr>
          </a:lstStyle>
          <a:p>
            <a:r>
              <a:t>Introduction lorem smet in alerno repren ipsum erit inaet</a:t>
            </a:r>
          </a:p>
        </p:txBody>
      </p:sp>
      <p:sp>
        <p:nvSpPr>
          <p:cNvPr id="683" name="Slide Number"/>
          <p:cNvSpPr txBox="1">
            <a:spLocks noGrp="1"/>
          </p:cNvSpPr>
          <p:nvPr>
            <p:ph type="sldNum" sz="quarter" idx="2"/>
          </p:nvPr>
        </p:nvSpPr>
        <p:spPr>
          <a:xfrm>
            <a:off x="8549319" y="6264020"/>
            <a:ext cx="186907" cy="184662"/>
          </a:xfrm>
          <a:prstGeom prst="rect">
            <a:avLst/>
          </a:prstGeom>
        </p:spPr>
        <p:txBody>
          <a:bodyPr lIns="45718" tIns="45718" rIns="45718" bIns="45718" anchor="ctr"/>
          <a:lstStyle>
            <a:lvl1pPr defTabSz="914216">
              <a:defRPr sz="600">
                <a:solidFill>
                  <a:srgbClr val="7F7F7F"/>
                </a:solidFill>
                <a:latin typeface="+mn-lt"/>
                <a:ea typeface="+mn-ea"/>
                <a:cs typeface="+mn-cs"/>
                <a:sym typeface="BentonSansF"/>
              </a:defRPr>
            </a:lvl1pPr>
          </a:lstStyle>
          <a:p>
            <a:fld id="{86CB4B4D-7CA3-9044-876B-883B54F8677D}" type="slidenum">
              <a:rPr/>
              <a:pPr/>
              <a:t>‹#›</a:t>
            </a:fld>
            <a:endParaRPr/>
          </a:p>
        </p:txBody>
      </p:sp>
    </p:spTree>
    <p:extLst>
      <p:ext uri="{BB962C8B-B14F-4D97-AF65-F5344CB8AC3E}">
        <p14:creationId xmlns:p14="http://schemas.microsoft.com/office/powerpoint/2010/main" val="3781487199"/>
      </p:ext>
    </p:extLst>
  </p:cSld>
  <p:clrMapOvr>
    <a:masterClrMapping/>
  </p:clrMapOvr>
  <p:transition spd="med"/>
</p:sldLayout>
</file>

<file path=ppt/slideLayouts/slideLayout87.xml><?xml version="1.0" encoding="utf-8"?>
<p:sldLayout xmlns:a="http://schemas.openxmlformats.org/drawingml/2006/main" xmlns:r="http://schemas.openxmlformats.org/officeDocument/2006/relationships" xmlns:p="http://schemas.openxmlformats.org/presentationml/2006/main" type="tx">
  <p:cSld name="Small text + image">
    <p:spTree>
      <p:nvGrpSpPr>
        <p:cNvPr id="1" name=""/>
        <p:cNvGrpSpPr/>
        <p:nvPr/>
      </p:nvGrpSpPr>
      <p:grpSpPr>
        <a:xfrm>
          <a:off x="0" y="0"/>
          <a:ext cx="0" cy="0"/>
          <a:chOff x="0" y="0"/>
          <a:chExt cx="0" cy="0"/>
        </a:xfrm>
      </p:grpSpPr>
      <p:pic>
        <p:nvPicPr>
          <p:cNvPr id="690" name="image4.png" descr="image4.png"/>
          <p:cNvPicPr>
            <a:picLocks noChangeAspect="1"/>
          </p:cNvPicPr>
          <p:nvPr/>
        </p:nvPicPr>
        <p:blipFill>
          <a:blip r:embed="rId2"/>
          <a:stretch>
            <a:fillRect/>
          </a:stretch>
        </p:blipFill>
        <p:spPr>
          <a:xfrm>
            <a:off x="442384" y="6414569"/>
            <a:ext cx="443423" cy="443432"/>
          </a:xfrm>
          <a:prstGeom prst="rect">
            <a:avLst/>
          </a:prstGeom>
          <a:ln w="12700">
            <a:miter lim="400000"/>
          </a:ln>
        </p:spPr>
      </p:pic>
      <p:sp>
        <p:nvSpPr>
          <p:cNvPr id="691" name="Image"/>
          <p:cNvSpPr>
            <a:spLocks noGrp="1"/>
          </p:cNvSpPr>
          <p:nvPr>
            <p:ph type="pic" idx="13"/>
          </p:nvPr>
        </p:nvSpPr>
        <p:spPr>
          <a:xfrm>
            <a:off x="3041049" y="1"/>
            <a:ext cx="12191516" cy="6858000"/>
          </a:xfrm>
          <a:prstGeom prst="rect">
            <a:avLst/>
          </a:prstGeom>
        </p:spPr>
        <p:txBody>
          <a:bodyPr lIns="91439" tIns="45719" rIns="91439" bIns="45719" anchor="t">
            <a:noAutofit/>
          </a:bodyPr>
          <a:lstStyle/>
          <a:p>
            <a:endParaRPr/>
          </a:p>
        </p:txBody>
      </p:sp>
      <p:sp>
        <p:nvSpPr>
          <p:cNvPr id="692" name="Description text sit amet, consectetur adipisicing elit, tempor labore et dolore magna aliqua. Ut enim ad minim veniam, quis nostrud exercitation ullamco labori. Lorem ipsum dolor sit amet, consectetur adipisicing elit, sed do eiusmod tempor incididunt ut labore et dolore magna aliqua. Ut enim ad minim veniam, quis nostrud exercitation ullamco labori. Lorem ipsum dolor. Lorem ipsum dolor sit amet.…"/>
          <p:cNvSpPr>
            <a:spLocks noGrp="1"/>
          </p:cNvSpPr>
          <p:nvPr>
            <p:ph type="body" sz="quarter" idx="14"/>
          </p:nvPr>
        </p:nvSpPr>
        <p:spPr>
          <a:xfrm>
            <a:off x="881135" y="3691575"/>
            <a:ext cx="4355601" cy="9556462"/>
          </a:xfrm>
          <a:prstGeom prst="rect">
            <a:avLst/>
          </a:prstGeom>
        </p:spPr>
        <p:txBody>
          <a:bodyPr lIns="0" tIns="0" rIns="0" bIns="0" anchor="t">
            <a:spAutoFit/>
          </a:bodyPr>
          <a:lstStyle>
            <a:lvl1pPr marL="0" indent="0" defTabSz="914216">
              <a:lnSpc>
                <a:spcPct val="150000"/>
              </a:lnSpc>
              <a:spcBef>
                <a:spcPts val="0"/>
              </a:spcBef>
              <a:buSzTx/>
              <a:buNone/>
              <a:defRPr sz="1800">
                <a:uFill>
                  <a:solidFill>
                    <a:srgbClr val="7F7F7F"/>
                  </a:solidFill>
                </a:uFill>
                <a:latin typeface="+mn-lt"/>
                <a:ea typeface="+mn-ea"/>
                <a:cs typeface="+mn-cs"/>
                <a:sym typeface="BentonSansF"/>
              </a:defRPr>
            </a:lvl1pPr>
          </a:lstStyle>
          <a:p>
            <a:pPr marL="0" indent="0" defTabSz="1828432">
              <a:lnSpc>
                <a:spcPct val="150000"/>
              </a:lnSpc>
              <a:spcBef>
                <a:spcPts val="0"/>
              </a:spcBef>
              <a:buSzTx/>
              <a:buNone/>
              <a:defRPr sz="1800">
                <a:uFill>
                  <a:solidFill>
                    <a:srgbClr val="7F7F7F"/>
                  </a:solidFill>
                </a:uFill>
                <a:latin typeface="+mn-lt"/>
                <a:ea typeface="+mn-ea"/>
                <a:cs typeface="+mn-cs"/>
                <a:sym typeface="BentonSansF"/>
              </a:defRPr>
            </a:pPr>
            <a:r>
              <a:t>Description text sit amet, consectetur adipisicing elit, tempor labore et dolore magna aliqua. Ut enim ad minim veniam, quis nostrud exercitation ullamco labori. Lorem ipsum dolor sit amet, consectetur adipisicing elit, sed do eiusmod tempor incididunt ut labore et dolore magna aliqua. Ut enim ad minim veniam, quis nostrud exercitation ullamco labori. Lorem ipsum dolor. Lorem ipsum dolor sit amet.</a:t>
            </a:r>
          </a:p>
          <a:p>
            <a:pPr marL="0" indent="0" defTabSz="1828432">
              <a:lnSpc>
                <a:spcPct val="150000"/>
              </a:lnSpc>
              <a:spcBef>
                <a:spcPts val="0"/>
              </a:spcBef>
              <a:buSzTx/>
              <a:buNone/>
              <a:defRPr sz="1800">
                <a:uFill>
                  <a:solidFill>
                    <a:srgbClr val="7F7F7F"/>
                  </a:solidFill>
                </a:uFill>
                <a:latin typeface="+mn-lt"/>
                <a:ea typeface="+mn-ea"/>
                <a:cs typeface="+mn-cs"/>
                <a:sym typeface="BentonSansF"/>
              </a:defRPr>
            </a:pPr>
            <a:endParaRPr/>
          </a:p>
          <a:p>
            <a:pPr marL="0" indent="0" defTabSz="1828432">
              <a:lnSpc>
                <a:spcPct val="150000"/>
              </a:lnSpc>
              <a:spcBef>
                <a:spcPts val="0"/>
              </a:spcBef>
              <a:buSzTx/>
              <a:buNone/>
              <a:defRPr sz="1800">
                <a:uFill>
                  <a:solidFill>
                    <a:srgbClr val="7F7F7F"/>
                  </a:solidFill>
                </a:uFill>
                <a:latin typeface="+mn-lt"/>
                <a:ea typeface="+mn-ea"/>
                <a:cs typeface="+mn-cs"/>
                <a:sym typeface="BentonSansF"/>
              </a:defRPr>
            </a:pPr>
            <a:r>
              <a:t>Description text sit amet, consectetur adipisicing elit, tempor labore et dolore magna aliqua. Ut enim ad minim veniam, quis nostrud exercitation ullamco labori. Lorem ipsum dolor sit amet, consectetur adipisicing elit, sed do eiusmod tempor incididunt ut labore et dolore magna aliqua. Ut enim ad minim veniam, quis nostrud exercitation ullamco labori. Lorem ipsum dolor. Lorem ipsum dolor sit amet.</a:t>
            </a:r>
          </a:p>
          <a:p>
            <a:pPr marL="0" indent="0" defTabSz="1828432">
              <a:lnSpc>
                <a:spcPct val="150000"/>
              </a:lnSpc>
              <a:spcBef>
                <a:spcPts val="0"/>
              </a:spcBef>
              <a:buSzTx/>
              <a:buNone/>
              <a:defRPr sz="1800">
                <a:uFill>
                  <a:solidFill>
                    <a:srgbClr val="7F7F7F"/>
                  </a:solidFill>
                </a:uFill>
                <a:latin typeface="+mn-lt"/>
                <a:ea typeface="+mn-ea"/>
                <a:cs typeface="+mn-cs"/>
                <a:sym typeface="BentonSansF"/>
              </a:defRPr>
            </a:pPr>
            <a:endParaRPr/>
          </a:p>
          <a:p>
            <a:pPr marL="0" indent="0" defTabSz="1828432">
              <a:lnSpc>
                <a:spcPct val="150000"/>
              </a:lnSpc>
              <a:spcBef>
                <a:spcPts val="0"/>
              </a:spcBef>
              <a:buSzTx/>
              <a:buNone/>
              <a:defRPr sz="1800">
                <a:uFill>
                  <a:solidFill>
                    <a:srgbClr val="7F7F7F"/>
                  </a:solidFill>
                </a:uFill>
                <a:latin typeface="+mn-lt"/>
                <a:ea typeface="+mn-ea"/>
                <a:cs typeface="+mn-cs"/>
                <a:sym typeface="BentonSansF"/>
              </a:defRPr>
            </a:pPr>
            <a:endParaRPr/>
          </a:p>
        </p:txBody>
      </p:sp>
      <p:sp>
        <p:nvSpPr>
          <p:cNvPr id="693" name="SECTION"/>
          <p:cNvSpPr>
            <a:spLocks noGrp="1"/>
          </p:cNvSpPr>
          <p:nvPr>
            <p:ph type="body" sz="quarter" idx="15"/>
          </p:nvPr>
        </p:nvSpPr>
        <p:spPr>
          <a:xfrm>
            <a:off x="884402" y="662082"/>
            <a:ext cx="3250388" cy="153888"/>
          </a:xfrm>
          <a:prstGeom prst="rect">
            <a:avLst/>
          </a:prstGeom>
        </p:spPr>
        <p:txBody>
          <a:bodyPr lIns="0" tIns="0" rIns="0" bIns="0" anchor="t">
            <a:spAutoFit/>
          </a:bodyPr>
          <a:lstStyle>
            <a:lvl1pPr marL="0" indent="0" defTabSz="411480">
              <a:spcBef>
                <a:spcPts val="0"/>
              </a:spcBef>
              <a:buSzTx/>
              <a:buNone/>
              <a:defRPr sz="1000" cap="all" spc="100">
                <a:latin typeface="BentonSansF Medium"/>
                <a:ea typeface="BentonSansF Medium"/>
                <a:cs typeface="BentonSansF Medium"/>
                <a:sym typeface="BentonSansF Medium"/>
              </a:defRPr>
            </a:lvl1pPr>
          </a:lstStyle>
          <a:p>
            <a:r>
              <a:t>SECTION</a:t>
            </a:r>
          </a:p>
        </p:txBody>
      </p:sp>
      <p:sp>
        <p:nvSpPr>
          <p:cNvPr id="694" name="Section Subtitle"/>
          <p:cNvSpPr>
            <a:spLocks noGrp="1"/>
          </p:cNvSpPr>
          <p:nvPr>
            <p:ph type="body" sz="quarter" idx="16"/>
          </p:nvPr>
        </p:nvSpPr>
        <p:spPr>
          <a:xfrm>
            <a:off x="882574" y="3187108"/>
            <a:ext cx="2347265" cy="280077"/>
          </a:xfrm>
          <a:prstGeom prst="rect">
            <a:avLst/>
          </a:prstGeom>
        </p:spPr>
        <p:txBody>
          <a:bodyPr lIns="0" tIns="0" rIns="0" bIns="0" anchor="b">
            <a:spAutoFit/>
          </a:bodyPr>
          <a:lstStyle>
            <a:lvl1pPr marL="0" indent="0" defTabSz="411480">
              <a:lnSpc>
                <a:spcPct val="140000"/>
              </a:lnSpc>
              <a:spcBef>
                <a:spcPts val="0"/>
              </a:spcBef>
              <a:buSzTx/>
              <a:buNone/>
              <a:defRPr sz="1300">
                <a:latin typeface="BentonSansF Medium"/>
                <a:ea typeface="BentonSansF Medium"/>
                <a:cs typeface="BentonSansF Medium"/>
                <a:sym typeface="BentonSansF Medium"/>
              </a:defRPr>
            </a:lvl1pPr>
          </a:lstStyle>
          <a:p>
            <a:pPr>
              <a:defRPr>
                <a:latin typeface="+mn-lt"/>
                <a:ea typeface="+mn-ea"/>
                <a:cs typeface="+mn-cs"/>
                <a:sym typeface="BentonSansF"/>
              </a:defRPr>
            </a:pPr>
            <a:r>
              <a:rPr>
                <a:latin typeface="BentonSansF Medium"/>
                <a:ea typeface="BentonSansF Medium"/>
                <a:cs typeface="BentonSansF Medium"/>
                <a:sym typeface="BentonSansF Medium"/>
              </a:rPr>
              <a:t>Section Subtitle</a:t>
            </a:r>
          </a:p>
        </p:txBody>
      </p:sp>
      <p:sp>
        <p:nvSpPr>
          <p:cNvPr id="695" name="Introduction lorem smet in alerno repren ipsum erit inaet"/>
          <p:cNvSpPr>
            <a:spLocks noGrp="1"/>
          </p:cNvSpPr>
          <p:nvPr>
            <p:ph type="body" sz="quarter" idx="17"/>
          </p:nvPr>
        </p:nvSpPr>
        <p:spPr>
          <a:xfrm>
            <a:off x="881837" y="1158327"/>
            <a:ext cx="3892712" cy="1107996"/>
          </a:xfrm>
          <a:prstGeom prst="rect">
            <a:avLst/>
          </a:prstGeom>
        </p:spPr>
        <p:txBody>
          <a:bodyPr lIns="0" tIns="0" rIns="0" bIns="0" anchor="t">
            <a:spAutoFit/>
          </a:bodyPr>
          <a:lstStyle>
            <a:lvl1pPr marL="0" marR="28575" indent="0" defTabSz="641350">
              <a:lnSpc>
                <a:spcPct val="80000"/>
              </a:lnSpc>
              <a:spcBef>
                <a:spcPts val="0"/>
              </a:spcBef>
              <a:buSzTx/>
              <a:buNone/>
              <a:defRPr sz="3000" spc="30">
                <a:solidFill>
                  <a:srgbClr val="424242"/>
                </a:solidFill>
                <a:uFill>
                  <a:solidFill>
                    <a:srgbClr val="000000"/>
                  </a:solidFill>
                </a:uFill>
                <a:latin typeface="Quarto Bold"/>
                <a:ea typeface="Quarto Bold"/>
                <a:cs typeface="Quarto Bold"/>
                <a:sym typeface="Quarto Bold"/>
              </a:defRPr>
            </a:lvl1pPr>
          </a:lstStyle>
          <a:p>
            <a:r>
              <a:t>Introduction lorem smet in alerno repren ipsum erit inaet</a:t>
            </a:r>
          </a:p>
        </p:txBody>
      </p:sp>
      <p:sp>
        <p:nvSpPr>
          <p:cNvPr id="696" name="Slide Number"/>
          <p:cNvSpPr txBox="1">
            <a:spLocks noGrp="1"/>
          </p:cNvSpPr>
          <p:nvPr>
            <p:ph type="sldNum" sz="quarter" idx="2"/>
          </p:nvPr>
        </p:nvSpPr>
        <p:spPr>
          <a:xfrm>
            <a:off x="8736225" y="6217854"/>
            <a:ext cx="326047" cy="276995"/>
          </a:xfrm>
          <a:prstGeom prst="rect">
            <a:avLst/>
          </a:prstGeom>
        </p:spPr>
        <p:txBody>
          <a:bodyPr lIns="45718" tIns="45718" rIns="45718" bIns="45718" anchor="ctr"/>
          <a:lstStyle>
            <a:lvl1pPr algn="l" defTabSz="914216">
              <a:defRPr sz="1200" cap="all" spc="120">
                <a:solidFill>
                  <a:srgbClr val="7F7F7F"/>
                </a:solidFill>
                <a:latin typeface="+mn-lt"/>
                <a:ea typeface="+mn-ea"/>
                <a:cs typeface="+mn-cs"/>
                <a:sym typeface="BentonSansF"/>
              </a:defRPr>
            </a:lvl1pPr>
          </a:lstStyle>
          <a:p>
            <a:fld id="{86CB4B4D-7CA3-9044-876B-883B54F8677D}" type="slidenum">
              <a:rPr/>
              <a:pPr/>
              <a:t>‹#›</a:t>
            </a:fld>
            <a:endParaRPr/>
          </a:p>
        </p:txBody>
      </p:sp>
    </p:spTree>
    <p:extLst>
      <p:ext uri="{BB962C8B-B14F-4D97-AF65-F5344CB8AC3E}">
        <p14:creationId xmlns:p14="http://schemas.microsoft.com/office/powerpoint/2010/main" val="2919061917"/>
      </p:ext>
    </p:extLst>
  </p:cSld>
  <p:clrMapOvr>
    <a:masterClrMapping/>
  </p:clrMapOvr>
  <p:transition spd="med"/>
</p:sldLayout>
</file>

<file path=ppt/slideLayouts/slideLayout88.xml><?xml version="1.0" encoding="utf-8"?>
<p:sldLayout xmlns:a="http://schemas.openxmlformats.org/drawingml/2006/main" xmlns:r="http://schemas.openxmlformats.org/officeDocument/2006/relationships" xmlns:p="http://schemas.openxmlformats.org/presentationml/2006/main" type="tx">
  <p:cSld name="Large text + 2 images">
    <p:spTree>
      <p:nvGrpSpPr>
        <p:cNvPr id="1" name=""/>
        <p:cNvGrpSpPr/>
        <p:nvPr/>
      </p:nvGrpSpPr>
      <p:grpSpPr>
        <a:xfrm>
          <a:off x="0" y="0"/>
          <a:ext cx="0" cy="0"/>
          <a:chOff x="0" y="0"/>
          <a:chExt cx="0" cy="0"/>
        </a:xfrm>
      </p:grpSpPr>
      <p:pic>
        <p:nvPicPr>
          <p:cNvPr id="703" name="image4.png" descr="image4.png"/>
          <p:cNvPicPr>
            <a:picLocks noChangeAspect="1"/>
          </p:cNvPicPr>
          <p:nvPr/>
        </p:nvPicPr>
        <p:blipFill>
          <a:blip r:embed="rId2"/>
          <a:stretch>
            <a:fillRect/>
          </a:stretch>
        </p:blipFill>
        <p:spPr>
          <a:xfrm>
            <a:off x="442384" y="6414569"/>
            <a:ext cx="443423" cy="443432"/>
          </a:xfrm>
          <a:prstGeom prst="rect">
            <a:avLst/>
          </a:prstGeom>
          <a:ln w="12700">
            <a:miter lim="400000"/>
          </a:ln>
        </p:spPr>
      </p:pic>
      <p:sp>
        <p:nvSpPr>
          <p:cNvPr id="704" name="Image"/>
          <p:cNvSpPr>
            <a:spLocks noGrp="1"/>
          </p:cNvSpPr>
          <p:nvPr>
            <p:ph type="pic" sz="half" idx="13"/>
          </p:nvPr>
        </p:nvSpPr>
        <p:spPr>
          <a:xfrm>
            <a:off x="6108966" y="-14059"/>
            <a:ext cx="6083034" cy="3379394"/>
          </a:xfrm>
          <a:prstGeom prst="rect">
            <a:avLst/>
          </a:prstGeom>
        </p:spPr>
        <p:txBody>
          <a:bodyPr lIns="91439" tIns="45719" rIns="91439" bIns="45719" anchor="t">
            <a:noAutofit/>
          </a:bodyPr>
          <a:lstStyle/>
          <a:p>
            <a:endParaRPr/>
          </a:p>
        </p:txBody>
      </p:sp>
      <p:sp>
        <p:nvSpPr>
          <p:cNvPr id="705" name="Image"/>
          <p:cNvSpPr>
            <a:spLocks noGrp="1"/>
          </p:cNvSpPr>
          <p:nvPr>
            <p:ph type="pic" sz="half" idx="14"/>
          </p:nvPr>
        </p:nvSpPr>
        <p:spPr>
          <a:xfrm>
            <a:off x="6109115" y="3492729"/>
            <a:ext cx="6082886" cy="3379394"/>
          </a:xfrm>
          <a:prstGeom prst="rect">
            <a:avLst/>
          </a:prstGeom>
        </p:spPr>
        <p:txBody>
          <a:bodyPr lIns="91439" tIns="45719" rIns="91439" bIns="45719" anchor="t">
            <a:noAutofit/>
          </a:bodyPr>
          <a:lstStyle/>
          <a:p>
            <a:endParaRPr/>
          </a:p>
        </p:txBody>
      </p:sp>
      <p:sp>
        <p:nvSpPr>
          <p:cNvPr id="706" name="SECTION"/>
          <p:cNvSpPr>
            <a:spLocks noGrp="1"/>
          </p:cNvSpPr>
          <p:nvPr>
            <p:ph type="body" sz="quarter" idx="15"/>
          </p:nvPr>
        </p:nvSpPr>
        <p:spPr>
          <a:xfrm>
            <a:off x="884402" y="662082"/>
            <a:ext cx="3250388" cy="153888"/>
          </a:xfrm>
          <a:prstGeom prst="rect">
            <a:avLst/>
          </a:prstGeom>
        </p:spPr>
        <p:txBody>
          <a:bodyPr lIns="0" tIns="0" rIns="0" bIns="0" anchor="t">
            <a:spAutoFit/>
          </a:bodyPr>
          <a:lstStyle>
            <a:lvl1pPr marL="0" indent="0" defTabSz="411480">
              <a:spcBef>
                <a:spcPts val="0"/>
              </a:spcBef>
              <a:buSzTx/>
              <a:buNone/>
              <a:defRPr sz="1000" cap="all" spc="100">
                <a:latin typeface="BentonSansF Medium"/>
                <a:ea typeface="BentonSansF Medium"/>
                <a:cs typeface="BentonSansF Medium"/>
                <a:sym typeface="BentonSansF Medium"/>
              </a:defRPr>
            </a:lvl1pPr>
          </a:lstStyle>
          <a:p>
            <a:r>
              <a:t>SECTION</a:t>
            </a:r>
          </a:p>
        </p:txBody>
      </p:sp>
      <p:sp>
        <p:nvSpPr>
          <p:cNvPr id="707" name="Section Subtitle"/>
          <p:cNvSpPr>
            <a:spLocks noGrp="1"/>
          </p:cNvSpPr>
          <p:nvPr>
            <p:ph type="body" sz="quarter" idx="16"/>
          </p:nvPr>
        </p:nvSpPr>
        <p:spPr>
          <a:xfrm>
            <a:off x="882574" y="4031658"/>
            <a:ext cx="2347265" cy="280077"/>
          </a:xfrm>
          <a:prstGeom prst="rect">
            <a:avLst/>
          </a:prstGeom>
        </p:spPr>
        <p:txBody>
          <a:bodyPr lIns="0" tIns="0" rIns="0" bIns="0" anchor="b">
            <a:spAutoFit/>
          </a:bodyPr>
          <a:lstStyle>
            <a:lvl1pPr marL="0" indent="0" defTabSz="411480">
              <a:lnSpc>
                <a:spcPct val="140000"/>
              </a:lnSpc>
              <a:spcBef>
                <a:spcPts val="0"/>
              </a:spcBef>
              <a:buSzTx/>
              <a:buNone/>
              <a:defRPr sz="1300">
                <a:latin typeface="BentonSansF Medium"/>
                <a:ea typeface="BentonSansF Medium"/>
                <a:cs typeface="BentonSansF Medium"/>
                <a:sym typeface="BentonSansF Medium"/>
              </a:defRPr>
            </a:lvl1pPr>
          </a:lstStyle>
          <a:p>
            <a:pPr>
              <a:defRPr>
                <a:latin typeface="+mn-lt"/>
                <a:ea typeface="+mn-ea"/>
                <a:cs typeface="+mn-cs"/>
                <a:sym typeface="BentonSansF"/>
              </a:defRPr>
            </a:pPr>
            <a:r>
              <a:rPr>
                <a:latin typeface="BentonSansF Medium"/>
                <a:ea typeface="BentonSansF Medium"/>
                <a:cs typeface="BentonSansF Medium"/>
                <a:sym typeface="BentonSansF Medium"/>
              </a:rPr>
              <a:t>Section Subtitle</a:t>
            </a:r>
          </a:p>
        </p:txBody>
      </p:sp>
      <p:sp>
        <p:nvSpPr>
          <p:cNvPr id="708" name="Description text amet, elit, sed do tempor incididunt ut labore et dolore magna aliqua. Ut enim ad minim veniam, quis exercitation ullamco labori. Lorem ipsum dolor sit amet, consectetur adipisicing elit, sed do eiusmod."/>
          <p:cNvSpPr>
            <a:spLocks noGrp="1"/>
          </p:cNvSpPr>
          <p:nvPr>
            <p:ph type="body" sz="quarter" idx="17"/>
          </p:nvPr>
        </p:nvSpPr>
        <p:spPr>
          <a:xfrm>
            <a:off x="882574" y="4522555"/>
            <a:ext cx="4371499" cy="1120307"/>
          </a:xfrm>
          <a:prstGeom prst="rect">
            <a:avLst/>
          </a:prstGeom>
        </p:spPr>
        <p:txBody>
          <a:bodyPr lIns="0" tIns="0" rIns="0" bIns="0" anchor="t">
            <a:spAutoFit/>
          </a:bodyPr>
          <a:lstStyle>
            <a:lvl1pPr marL="0" indent="0" defTabSz="411480">
              <a:lnSpc>
                <a:spcPct val="140000"/>
              </a:lnSpc>
              <a:spcBef>
                <a:spcPts val="0"/>
              </a:spcBef>
              <a:buSzTx/>
              <a:buNone/>
              <a:defRPr sz="1300">
                <a:latin typeface="+mn-lt"/>
                <a:ea typeface="+mn-ea"/>
                <a:cs typeface="+mn-cs"/>
                <a:sym typeface="BentonSansF"/>
              </a:defRPr>
            </a:lvl1pPr>
          </a:lstStyle>
          <a:p>
            <a:r>
              <a:t>Description text amet, elit, sed do tempor incididunt ut labore et dolore magna aliqua. Ut enim ad minim veniam, quis exercitation ullamco labori. Lorem ipsum dolor sit amet, consectetur adipisicing elit, sed do eiusmod.</a:t>
            </a:r>
          </a:p>
        </p:txBody>
      </p:sp>
      <p:sp>
        <p:nvSpPr>
          <p:cNvPr id="709" name="Introduction lorem smet in alerno repren ipsum erit inaet"/>
          <p:cNvSpPr>
            <a:spLocks noGrp="1"/>
          </p:cNvSpPr>
          <p:nvPr>
            <p:ph type="body" sz="quarter" idx="18"/>
          </p:nvPr>
        </p:nvSpPr>
        <p:spPr>
          <a:xfrm>
            <a:off x="881837" y="1158327"/>
            <a:ext cx="3892712" cy="1107996"/>
          </a:xfrm>
          <a:prstGeom prst="rect">
            <a:avLst/>
          </a:prstGeom>
        </p:spPr>
        <p:txBody>
          <a:bodyPr lIns="0" tIns="0" rIns="0" bIns="0" anchor="t">
            <a:spAutoFit/>
          </a:bodyPr>
          <a:lstStyle>
            <a:lvl1pPr marL="0" marR="28575" indent="0" defTabSz="641350">
              <a:lnSpc>
                <a:spcPct val="80000"/>
              </a:lnSpc>
              <a:spcBef>
                <a:spcPts val="0"/>
              </a:spcBef>
              <a:buSzTx/>
              <a:buNone/>
              <a:defRPr sz="3000" spc="30">
                <a:solidFill>
                  <a:srgbClr val="424242"/>
                </a:solidFill>
                <a:uFill>
                  <a:solidFill>
                    <a:srgbClr val="000000"/>
                  </a:solidFill>
                </a:uFill>
                <a:latin typeface="Quarto Bold"/>
                <a:ea typeface="Quarto Bold"/>
                <a:cs typeface="Quarto Bold"/>
                <a:sym typeface="Quarto Bold"/>
              </a:defRPr>
            </a:lvl1pPr>
          </a:lstStyle>
          <a:p>
            <a:r>
              <a:t>Introduction lorem smet in alerno repren ipsum erit inaet</a:t>
            </a:r>
          </a:p>
        </p:txBody>
      </p:sp>
      <p:sp>
        <p:nvSpPr>
          <p:cNvPr id="710" name="Slide Number"/>
          <p:cNvSpPr txBox="1">
            <a:spLocks noGrp="1"/>
          </p:cNvSpPr>
          <p:nvPr>
            <p:ph type="sldNum" sz="quarter" idx="2"/>
          </p:nvPr>
        </p:nvSpPr>
        <p:spPr>
          <a:xfrm>
            <a:off x="8549319" y="6264020"/>
            <a:ext cx="186907" cy="184662"/>
          </a:xfrm>
          <a:prstGeom prst="rect">
            <a:avLst/>
          </a:prstGeom>
        </p:spPr>
        <p:txBody>
          <a:bodyPr lIns="45718" tIns="45718" rIns="45718" bIns="45718" anchor="ctr"/>
          <a:lstStyle>
            <a:lvl1pPr defTabSz="914216">
              <a:defRPr sz="600">
                <a:solidFill>
                  <a:srgbClr val="7F7F7F"/>
                </a:solidFill>
                <a:latin typeface="+mn-lt"/>
                <a:ea typeface="+mn-ea"/>
                <a:cs typeface="+mn-cs"/>
                <a:sym typeface="BentonSansF"/>
              </a:defRPr>
            </a:lvl1pPr>
          </a:lstStyle>
          <a:p>
            <a:fld id="{86CB4B4D-7CA3-9044-876B-883B54F8677D}" type="slidenum">
              <a:rPr/>
              <a:pPr/>
              <a:t>‹#›</a:t>
            </a:fld>
            <a:endParaRPr/>
          </a:p>
        </p:txBody>
      </p:sp>
    </p:spTree>
    <p:extLst>
      <p:ext uri="{BB962C8B-B14F-4D97-AF65-F5344CB8AC3E}">
        <p14:creationId xmlns:p14="http://schemas.microsoft.com/office/powerpoint/2010/main" val="2682789652"/>
      </p:ext>
    </p:extLst>
  </p:cSld>
  <p:clrMapOvr>
    <a:masterClrMapping/>
  </p:clrMapOvr>
  <p:transition spd="med"/>
</p:sldLayout>
</file>

<file path=ppt/slideLayouts/slideLayout89.xml><?xml version="1.0" encoding="utf-8"?>
<p:sldLayout xmlns:a="http://schemas.openxmlformats.org/drawingml/2006/main" xmlns:r="http://schemas.openxmlformats.org/officeDocument/2006/relationships" xmlns:p="http://schemas.openxmlformats.org/presentationml/2006/main" type="tx">
  <p:cSld name="Small text + 2 images">
    <p:spTree>
      <p:nvGrpSpPr>
        <p:cNvPr id="1" name=""/>
        <p:cNvGrpSpPr/>
        <p:nvPr/>
      </p:nvGrpSpPr>
      <p:grpSpPr>
        <a:xfrm>
          <a:off x="0" y="0"/>
          <a:ext cx="0" cy="0"/>
          <a:chOff x="0" y="0"/>
          <a:chExt cx="0" cy="0"/>
        </a:xfrm>
      </p:grpSpPr>
      <p:pic>
        <p:nvPicPr>
          <p:cNvPr id="717" name="image4.png" descr="image4.png"/>
          <p:cNvPicPr>
            <a:picLocks noChangeAspect="1"/>
          </p:cNvPicPr>
          <p:nvPr/>
        </p:nvPicPr>
        <p:blipFill>
          <a:blip r:embed="rId2"/>
          <a:stretch>
            <a:fillRect/>
          </a:stretch>
        </p:blipFill>
        <p:spPr>
          <a:xfrm>
            <a:off x="442384" y="6414569"/>
            <a:ext cx="443423" cy="443432"/>
          </a:xfrm>
          <a:prstGeom prst="rect">
            <a:avLst/>
          </a:prstGeom>
          <a:ln w="12700">
            <a:miter lim="400000"/>
          </a:ln>
        </p:spPr>
      </p:pic>
      <p:sp>
        <p:nvSpPr>
          <p:cNvPr id="718" name="Image"/>
          <p:cNvSpPr>
            <a:spLocks noGrp="1"/>
          </p:cNvSpPr>
          <p:nvPr>
            <p:ph type="pic" sz="half" idx="13"/>
          </p:nvPr>
        </p:nvSpPr>
        <p:spPr>
          <a:xfrm>
            <a:off x="6108966" y="-14059"/>
            <a:ext cx="6083034" cy="3379394"/>
          </a:xfrm>
          <a:prstGeom prst="rect">
            <a:avLst/>
          </a:prstGeom>
        </p:spPr>
        <p:txBody>
          <a:bodyPr lIns="91439" tIns="45719" rIns="91439" bIns="45719" anchor="t">
            <a:noAutofit/>
          </a:bodyPr>
          <a:lstStyle/>
          <a:p>
            <a:endParaRPr/>
          </a:p>
        </p:txBody>
      </p:sp>
      <p:sp>
        <p:nvSpPr>
          <p:cNvPr id="719" name="Image"/>
          <p:cNvSpPr>
            <a:spLocks noGrp="1"/>
          </p:cNvSpPr>
          <p:nvPr>
            <p:ph type="pic" sz="half" idx="14"/>
          </p:nvPr>
        </p:nvSpPr>
        <p:spPr>
          <a:xfrm>
            <a:off x="6109115" y="3492729"/>
            <a:ext cx="6082886" cy="3379394"/>
          </a:xfrm>
          <a:prstGeom prst="rect">
            <a:avLst/>
          </a:prstGeom>
        </p:spPr>
        <p:txBody>
          <a:bodyPr lIns="91439" tIns="45719" rIns="91439" bIns="45719" anchor="t">
            <a:noAutofit/>
          </a:bodyPr>
          <a:lstStyle/>
          <a:p>
            <a:endParaRPr/>
          </a:p>
        </p:txBody>
      </p:sp>
      <p:sp>
        <p:nvSpPr>
          <p:cNvPr id="720" name="SECTION"/>
          <p:cNvSpPr>
            <a:spLocks noGrp="1"/>
          </p:cNvSpPr>
          <p:nvPr>
            <p:ph type="body" sz="quarter" idx="15"/>
          </p:nvPr>
        </p:nvSpPr>
        <p:spPr>
          <a:xfrm>
            <a:off x="884402" y="662082"/>
            <a:ext cx="3250388" cy="153888"/>
          </a:xfrm>
          <a:prstGeom prst="rect">
            <a:avLst/>
          </a:prstGeom>
        </p:spPr>
        <p:txBody>
          <a:bodyPr lIns="0" tIns="0" rIns="0" bIns="0" anchor="t">
            <a:spAutoFit/>
          </a:bodyPr>
          <a:lstStyle>
            <a:lvl1pPr marL="0" indent="0" defTabSz="411480">
              <a:spcBef>
                <a:spcPts val="0"/>
              </a:spcBef>
              <a:buSzTx/>
              <a:buNone/>
              <a:defRPr sz="1000" cap="all" spc="100">
                <a:latin typeface="BentonSansF Medium"/>
                <a:ea typeface="BentonSansF Medium"/>
                <a:cs typeface="BentonSansF Medium"/>
                <a:sym typeface="BentonSansF Medium"/>
              </a:defRPr>
            </a:lvl1pPr>
          </a:lstStyle>
          <a:p>
            <a:r>
              <a:t>SECTION</a:t>
            </a:r>
          </a:p>
        </p:txBody>
      </p:sp>
      <p:sp>
        <p:nvSpPr>
          <p:cNvPr id="721" name="Description text sit amet, consectetur adipisicing elit, tempor labore et dolore magna aliqua. Ut enim ad minim veniam, quis nostrud exercitation ullamco labori. Lorem ipsum dolor sit amet, consectetur adipisicing elit, sed do eiusmod tempor incididunt ut labore et dolore magna aliqua. Ut enim ad minim veniam, quis nostrud exercitation ullamco labori. Lorem ipsum dolor. Lorem ipsum dolor sit amet.…"/>
          <p:cNvSpPr>
            <a:spLocks noGrp="1"/>
          </p:cNvSpPr>
          <p:nvPr>
            <p:ph type="body" sz="quarter" idx="16"/>
          </p:nvPr>
        </p:nvSpPr>
        <p:spPr>
          <a:xfrm>
            <a:off x="881135" y="3691575"/>
            <a:ext cx="4354079" cy="9556462"/>
          </a:xfrm>
          <a:prstGeom prst="rect">
            <a:avLst/>
          </a:prstGeom>
        </p:spPr>
        <p:txBody>
          <a:bodyPr lIns="0" tIns="0" rIns="0" bIns="0" anchor="t">
            <a:spAutoFit/>
          </a:bodyPr>
          <a:lstStyle>
            <a:lvl1pPr marL="0" indent="0" defTabSz="914216">
              <a:lnSpc>
                <a:spcPct val="150000"/>
              </a:lnSpc>
              <a:spcBef>
                <a:spcPts val="0"/>
              </a:spcBef>
              <a:buSzTx/>
              <a:buNone/>
              <a:defRPr sz="1800">
                <a:uFill>
                  <a:solidFill>
                    <a:srgbClr val="7F7F7F"/>
                  </a:solidFill>
                </a:uFill>
                <a:latin typeface="+mn-lt"/>
                <a:ea typeface="+mn-ea"/>
                <a:cs typeface="+mn-cs"/>
                <a:sym typeface="BentonSansF"/>
              </a:defRPr>
            </a:lvl1pPr>
          </a:lstStyle>
          <a:p>
            <a:pPr marL="0" indent="0" defTabSz="1828432">
              <a:lnSpc>
                <a:spcPct val="150000"/>
              </a:lnSpc>
              <a:spcBef>
                <a:spcPts val="0"/>
              </a:spcBef>
              <a:buSzTx/>
              <a:buNone/>
              <a:defRPr sz="1800">
                <a:uFill>
                  <a:solidFill>
                    <a:srgbClr val="7F7F7F"/>
                  </a:solidFill>
                </a:uFill>
                <a:latin typeface="+mn-lt"/>
                <a:ea typeface="+mn-ea"/>
                <a:cs typeface="+mn-cs"/>
                <a:sym typeface="BentonSansF"/>
              </a:defRPr>
            </a:pPr>
            <a:r>
              <a:t>Description text sit amet, consectetur adipisicing elit, tempor labore et dolore magna aliqua. Ut enim ad minim veniam, quis nostrud exercitation ullamco labori. Lorem ipsum dolor sit amet, consectetur adipisicing elit, sed do eiusmod tempor incididunt ut labore et dolore magna aliqua. Ut enim ad minim veniam, quis nostrud exercitation ullamco labori. Lorem ipsum dolor. Lorem ipsum dolor sit amet.</a:t>
            </a:r>
          </a:p>
          <a:p>
            <a:pPr marL="0" indent="0" defTabSz="1828432">
              <a:lnSpc>
                <a:spcPct val="150000"/>
              </a:lnSpc>
              <a:spcBef>
                <a:spcPts val="0"/>
              </a:spcBef>
              <a:buSzTx/>
              <a:buNone/>
              <a:defRPr sz="1800">
                <a:uFill>
                  <a:solidFill>
                    <a:srgbClr val="7F7F7F"/>
                  </a:solidFill>
                </a:uFill>
                <a:latin typeface="+mn-lt"/>
                <a:ea typeface="+mn-ea"/>
                <a:cs typeface="+mn-cs"/>
                <a:sym typeface="BentonSansF"/>
              </a:defRPr>
            </a:pPr>
            <a:endParaRPr/>
          </a:p>
          <a:p>
            <a:pPr marL="0" indent="0" defTabSz="1828432">
              <a:lnSpc>
                <a:spcPct val="150000"/>
              </a:lnSpc>
              <a:spcBef>
                <a:spcPts val="0"/>
              </a:spcBef>
              <a:buSzTx/>
              <a:buNone/>
              <a:defRPr sz="1800">
                <a:uFill>
                  <a:solidFill>
                    <a:srgbClr val="7F7F7F"/>
                  </a:solidFill>
                </a:uFill>
                <a:latin typeface="+mn-lt"/>
                <a:ea typeface="+mn-ea"/>
                <a:cs typeface="+mn-cs"/>
                <a:sym typeface="BentonSansF"/>
              </a:defRPr>
            </a:pPr>
            <a:r>
              <a:t>Description text sit amet, consectetur adipisicing elit, tempor labore et dolore magna aliqua. Ut enim ad minim veniam, quis nostrud exercitation ullamco labori. Lorem ipsum dolor sit amet, consectetur adipisicing elit, sed do eiusmod tempor incididunt ut labore et dolore magna aliqua. Ut enim ad minim veniam, quis nostrud exercitation ullamco labori. Lorem ipsum dolor. Lorem ipsum dolor sit amet.</a:t>
            </a:r>
          </a:p>
          <a:p>
            <a:pPr marL="0" indent="0" defTabSz="1828432">
              <a:lnSpc>
                <a:spcPct val="150000"/>
              </a:lnSpc>
              <a:spcBef>
                <a:spcPts val="0"/>
              </a:spcBef>
              <a:buSzTx/>
              <a:buNone/>
              <a:defRPr sz="1800">
                <a:uFill>
                  <a:solidFill>
                    <a:srgbClr val="7F7F7F"/>
                  </a:solidFill>
                </a:uFill>
                <a:latin typeface="+mn-lt"/>
                <a:ea typeface="+mn-ea"/>
                <a:cs typeface="+mn-cs"/>
                <a:sym typeface="BentonSansF"/>
              </a:defRPr>
            </a:pPr>
            <a:endParaRPr/>
          </a:p>
          <a:p>
            <a:pPr marL="0" indent="0" defTabSz="1828432">
              <a:lnSpc>
                <a:spcPct val="150000"/>
              </a:lnSpc>
              <a:spcBef>
                <a:spcPts val="0"/>
              </a:spcBef>
              <a:buSzTx/>
              <a:buNone/>
              <a:defRPr sz="1800">
                <a:uFill>
                  <a:solidFill>
                    <a:srgbClr val="7F7F7F"/>
                  </a:solidFill>
                </a:uFill>
                <a:latin typeface="+mn-lt"/>
                <a:ea typeface="+mn-ea"/>
                <a:cs typeface="+mn-cs"/>
                <a:sym typeface="BentonSansF"/>
              </a:defRPr>
            </a:pPr>
            <a:endParaRPr/>
          </a:p>
        </p:txBody>
      </p:sp>
      <p:sp>
        <p:nvSpPr>
          <p:cNvPr id="722" name="Section Subtitle"/>
          <p:cNvSpPr>
            <a:spLocks noGrp="1"/>
          </p:cNvSpPr>
          <p:nvPr>
            <p:ph type="body" sz="quarter" idx="17"/>
          </p:nvPr>
        </p:nvSpPr>
        <p:spPr>
          <a:xfrm>
            <a:off x="882574" y="3187108"/>
            <a:ext cx="2347265" cy="280077"/>
          </a:xfrm>
          <a:prstGeom prst="rect">
            <a:avLst/>
          </a:prstGeom>
        </p:spPr>
        <p:txBody>
          <a:bodyPr lIns="0" tIns="0" rIns="0" bIns="0" anchor="b">
            <a:spAutoFit/>
          </a:bodyPr>
          <a:lstStyle>
            <a:lvl1pPr marL="0" indent="0" defTabSz="411480">
              <a:lnSpc>
                <a:spcPct val="140000"/>
              </a:lnSpc>
              <a:spcBef>
                <a:spcPts val="0"/>
              </a:spcBef>
              <a:buSzTx/>
              <a:buNone/>
              <a:defRPr sz="1300">
                <a:latin typeface="BentonSansF Medium"/>
                <a:ea typeface="BentonSansF Medium"/>
                <a:cs typeface="BentonSansF Medium"/>
                <a:sym typeface="BentonSansF Medium"/>
              </a:defRPr>
            </a:lvl1pPr>
          </a:lstStyle>
          <a:p>
            <a:pPr>
              <a:defRPr>
                <a:latin typeface="+mn-lt"/>
                <a:ea typeface="+mn-ea"/>
                <a:cs typeface="+mn-cs"/>
                <a:sym typeface="BentonSansF"/>
              </a:defRPr>
            </a:pPr>
            <a:r>
              <a:rPr>
                <a:latin typeface="BentonSansF Medium"/>
                <a:ea typeface="BentonSansF Medium"/>
                <a:cs typeface="BentonSansF Medium"/>
                <a:sym typeface="BentonSansF Medium"/>
              </a:rPr>
              <a:t>Section Subtitle</a:t>
            </a:r>
          </a:p>
        </p:txBody>
      </p:sp>
      <p:sp>
        <p:nvSpPr>
          <p:cNvPr id="723" name="Introduction lorem smet in alerno repren ipsum erit inaet"/>
          <p:cNvSpPr>
            <a:spLocks noGrp="1"/>
          </p:cNvSpPr>
          <p:nvPr>
            <p:ph type="body" sz="quarter" idx="18"/>
          </p:nvPr>
        </p:nvSpPr>
        <p:spPr>
          <a:xfrm>
            <a:off x="881837" y="1158327"/>
            <a:ext cx="3892712" cy="1107996"/>
          </a:xfrm>
          <a:prstGeom prst="rect">
            <a:avLst/>
          </a:prstGeom>
        </p:spPr>
        <p:txBody>
          <a:bodyPr lIns="0" tIns="0" rIns="0" bIns="0" anchor="t">
            <a:spAutoFit/>
          </a:bodyPr>
          <a:lstStyle>
            <a:lvl1pPr marL="0" marR="28575" indent="0" defTabSz="641350">
              <a:lnSpc>
                <a:spcPct val="80000"/>
              </a:lnSpc>
              <a:spcBef>
                <a:spcPts val="0"/>
              </a:spcBef>
              <a:buSzTx/>
              <a:buNone/>
              <a:defRPr sz="3000" spc="30">
                <a:solidFill>
                  <a:srgbClr val="424242"/>
                </a:solidFill>
                <a:uFill>
                  <a:solidFill>
                    <a:srgbClr val="000000"/>
                  </a:solidFill>
                </a:uFill>
                <a:latin typeface="Quarto Bold"/>
                <a:ea typeface="Quarto Bold"/>
                <a:cs typeface="Quarto Bold"/>
                <a:sym typeface="Quarto Bold"/>
              </a:defRPr>
            </a:lvl1pPr>
          </a:lstStyle>
          <a:p>
            <a:r>
              <a:t>Introduction lorem smet in alerno repren ipsum erit inaet</a:t>
            </a:r>
          </a:p>
        </p:txBody>
      </p:sp>
      <p:sp>
        <p:nvSpPr>
          <p:cNvPr id="724" name="Slide Number"/>
          <p:cNvSpPr txBox="1">
            <a:spLocks noGrp="1"/>
          </p:cNvSpPr>
          <p:nvPr>
            <p:ph type="sldNum" sz="quarter" idx="2"/>
          </p:nvPr>
        </p:nvSpPr>
        <p:spPr>
          <a:xfrm>
            <a:off x="8736225" y="6217854"/>
            <a:ext cx="326047" cy="276995"/>
          </a:xfrm>
          <a:prstGeom prst="rect">
            <a:avLst/>
          </a:prstGeom>
        </p:spPr>
        <p:txBody>
          <a:bodyPr lIns="45718" tIns="45718" rIns="45718" bIns="45718" anchor="ctr"/>
          <a:lstStyle>
            <a:lvl1pPr algn="l" defTabSz="914216">
              <a:defRPr sz="1200" cap="all" spc="120">
                <a:solidFill>
                  <a:srgbClr val="7F7F7F"/>
                </a:solidFill>
                <a:latin typeface="+mn-lt"/>
                <a:ea typeface="+mn-ea"/>
                <a:cs typeface="+mn-cs"/>
                <a:sym typeface="BentonSansF"/>
              </a:defRPr>
            </a:lvl1pPr>
          </a:lstStyle>
          <a:p>
            <a:fld id="{86CB4B4D-7CA3-9044-876B-883B54F8677D}" type="slidenum">
              <a:rPr/>
              <a:pPr/>
              <a:t>‹#›</a:t>
            </a:fld>
            <a:endParaRPr/>
          </a:p>
        </p:txBody>
      </p:sp>
    </p:spTree>
    <p:extLst>
      <p:ext uri="{BB962C8B-B14F-4D97-AF65-F5344CB8AC3E}">
        <p14:creationId xmlns:p14="http://schemas.microsoft.com/office/powerpoint/2010/main" val="1117614971"/>
      </p:ext>
    </p:extLst>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24E2764-CBC5-49DD-B3CC-7DE1A03DAB4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2B444731-9030-4C7C-91C6-3BA5EA865B7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2AFDA367-6834-4FE6-A54B-2F8B3CBF550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8623035B-7785-4C73-B95F-030850170A63}"/>
              </a:ext>
            </a:extLst>
          </p:cNvPr>
          <p:cNvSpPr>
            <a:spLocks noGrp="1"/>
          </p:cNvSpPr>
          <p:nvPr>
            <p:ph type="dt" sz="half" idx="10"/>
          </p:nvPr>
        </p:nvSpPr>
        <p:spPr/>
        <p:txBody>
          <a:bodyPr/>
          <a:lstStyle/>
          <a:p>
            <a:fld id="{B0003074-17DF-48F3-B434-2AAE27494FC6}" type="datetimeFigureOut">
              <a:rPr lang="en-US" smtClean="0">
                <a:solidFill>
                  <a:prstClr val="black">
                    <a:tint val="75000"/>
                  </a:prstClr>
                </a:solidFill>
              </a:rPr>
              <a:pPr/>
              <a:t>12/29/2021</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xmlns="" id="{572A7E38-FF73-4540-BBAA-C4D0415C15DB}"/>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xmlns="" id="{4BB09D22-ED43-4108-9C2E-C071A25B4211}"/>
              </a:ext>
            </a:extLst>
          </p:cNvPr>
          <p:cNvSpPr>
            <a:spLocks noGrp="1"/>
          </p:cNvSpPr>
          <p:nvPr>
            <p:ph type="sldNum" sz="quarter" idx="12"/>
          </p:nvPr>
        </p:nvSpPr>
        <p:spPr/>
        <p:txBody>
          <a:bodyPr/>
          <a:lstStyle/>
          <a:p>
            <a:fld id="{E738C1E2-9C1D-48DD-B7CF-D09FD2C604F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63767828"/>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x">
  <p:cSld name="Image grid">
    <p:spTree>
      <p:nvGrpSpPr>
        <p:cNvPr id="1" name=""/>
        <p:cNvGrpSpPr/>
        <p:nvPr/>
      </p:nvGrpSpPr>
      <p:grpSpPr>
        <a:xfrm>
          <a:off x="0" y="0"/>
          <a:ext cx="0" cy="0"/>
          <a:chOff x="0" y="0"/>
          <a:chExt cx="0" cy="0"/>
        </a:xfrm>
      </p:grpSpPr>
      <p:pic>
        <p:nvPicPr>
          <p:cNvPr id="731" name="image4.png" descr="image4.png"/>
          <p:cNvPicPr>
            <a:picLocks noChangeAspect="1"/>
          </p:cNvPicPr>
          <p:nvPr/>
        </p:nvPicPr>
        <p:blipFill>
          <a:blip r:embed="rId2"/>
          <a:stretch>
            <a:fillRect/>
          </a:stretch>
        </p:blipFill>
        <p:spPr>
          <a:xfrm>
            <a:off x="442384" y="6414569"/>
            <a:ext cx="443423" cy="443432"/>
          </a:xfrm>
          <a:prstGeom prst="rect">
            <a:avLst/>
          </a:prstGeom>
          <a:ln w="12700">
            <a:miter lim="400000"/>
          </a:ln>
        </p:spPr>
      </p:pic>
      <p:sp>
        <p:nvSpPr>
          <p:cNvPr id="732" name="primary footer"/>
          <p:cNvSpPr>
            <a:spLocks noGrp="1"/>
          </p:cNvSpPr>
          <p:nvPr>
            <p:ph type="body" sz="quarter" idx="13"/>
          </p:nvPr>
        </p:nvSpPr>
        <p:spPr>
          <a:xfrm>
            <a:off x="10002627" y="6548755"/>
            <a:ext cx="798617" cy="92333"/>
          </a:xfrm>
          <a:prstGeom prst="rect">
            <a:avLst/>
          </a:prstGeom>
        </p:spPr>
        <p:txBody>
          <a:bodyPr wrap="none" lIns="0" tIns="0" rIns="0" bIns="0" anchor="t">
            <a:spAutoFit/>
          </a:bodyPr>
          <a:lstStyle>
            <a:lvl1pPr marL="0" indent="0" defTabSz="457200">
              <a:spcBef>
                <a:spcPts val="0"/>
              </a:spcBef>
              <a:buSzTx/>
              <a:buNone/>
              <a:defRPr sz="600" cap="all" spc="60">
                <a:solidFill>
                  <a:srgbClr val="A6AAA9"/>
                </a:solidFill>
                <a:uFill>
                  <a:solidFill>
                    <a:srgbClr val="919191"/>
                  </a:solidFill>
                </a:uFill>
                <a:latin typeface="BentonSansF Medium"/>
                <a:ea typeface="BentonSansF Medium"/>
                <a:cs typeface="BentonSansF Medium"/>
                <a:sym typeface="BentonSansF Medium"/>
              </a:defRPr>
            </a:lvl1pPr>
          </a:lstStyle>
          <a:p>
            <a:pPr defTabSz="914400"/>
            <a:r>
              <a:t>primary footer</a:t>
            </a:r>
          </a:p>
        </p:txBody>
      </p:sp>
      <p:sp>
        <p:nvSpPr>
          <p:cNvPr id="733" name="secondary footer"/>
          <p:cNvSpPr>
            <a:spLocks noGrp="1"/>
          </p:cNvSpPr>
          <p:nvPr>
            <p:ph type="body" sz="quarter" idx="14"/>
          </p:nvPr>
        </p:nvSpPr>
        <p:spPr>
          <a:xfrm>
            <a:off x="8701617" y="6548755"/>
            <a:ext cx="951864" cy="92333"/>
          </a:xfrm>
          <a:prstGeom prst="rect">
            <a:avLst/>
          </a:prstGeom>
        </p:spPr>
        <p:txBody>
          <a:bodyPr wrap="none" lIns="0" tIns="0" rIns="0" bIns="0" anchor="t">
            <a:spAutoFit/>
          </a:bodyPr>
          <a:lstStyle>
            <a:lvl1pPr marL="0" indent="0" defTabSz="457200">
              <a:spcBef>
                <a:spcPts val="0"/>
              </a:spcBef>
              <a:buSzTx/>
              <a:buNone/>
              <a:defRPr sz="600" cap="all" spc="60">
                <a:solidFill>
                  <a:srgbClr val="A6AAA9"/>
                </a:solidFill>
                <a:uFill>
                  <a:solidFill>
                    <a:srgbClr val="919191"/>
                  </a:solidFill>
                </a:uFill>
                <a:latin typeface="BentonSansF Medium"/>
                <a:ea typeface="BentonSansF Medium"/>
                <a:cs typeface="BentonSansF Medium"/>
                <a:sym typeface="BentonSansF Medium"/>
              </a:defRPr>
            </a:lvl1pPr>
          </a:lstStyle>
          <a:p>
            <a:pPr defTabSz="914400"/>
            <a:r>
              <a:t>secondary footer</a:t>
            </a:r>
          </a:p>
        </p:txBody>
      </p:sp>
      <p:sp>
        <p:nvSpPr>
          <p:cNvPr id="734" name="Text"/>
          <p:cNvSpPr txBox="1">
            <a:spLocks noGrp="1"/>
          </p:cNvSpPr>
          <p:nvPr>
            <p:ph type="body" sz="quarter" idx="15"/>
          </p:nvPr>
        </p:nvSpPr>
        <p:spPr>
          <a:xfrm>
            <a:off x="11630698" y="6548755"/>
            <a:ext cx="94578" cy="92333"/>
          </a:xfrm>
          <a:prstGeom prst="rect">
            <a:avLst/>
          </a:prstGeom>
        </p:spPr>
        <p:txBody>
          <a:bodyPr wrap="none" lIns="0" tIns="0" rIns="0" bIns="0" anchor="t">
            <a:spAutoFit/>
          </a:bodyPr>
          <a:lstStyle>
            <a:lvl1pPr marL="0" indent="0" algn="r">
              <a:spcBef>
                <a:spcPts val="0"/>
              </a:spcBef>
              <a:buSzTx/>
              <a:buNone/>
              <a:defRPr sz="600" cap="all">
                <a:solidFill>
                  <a:srgbClr val="A6AAA9"/>
                </a:solidFill>
                <a:latin typeface="BentonSansF Medium"/>
                <a:ea typeface="BentonSansF Medium"/>
                <a:cs typeface="BentonSansF Medium"/>
                <a:sym typeface="BentonSansF Medium"/>
              </a:defRPr>
            </a:lvl1pPr>
          </a:lstStyle>
          <a:p>
            <a:fld id="{86CB4B4D-7CA3-9044-876B-883B54F8677D}" type="slidenum">
              <a:t>‹#›</a:t>
            </a:fld>
            <a:endParaRPr/>
          </a:p>
        </p:txBody>
      </p:sp>
      <p:sp>
        <p:nvSpPr>
          <p:cNvPr id="735" name="Description text dolor sit amet, consectetur elit, sed do tempor incididunt ut labore et dolore magna. Ut enim ad minim veniam, quis nostrud exercitation ullamco labori. Lorem ipsum dolor sit amet, consectetur elit."/>
          <p:cNvSpPr>
            <a:spLocks noGrp="1"/>
          </p:cNvSpPr>
          <p:nvPr>
            <p:ph type="body" sz="quarter" idx="16"/>
          </p:nvPr>
        </p:nvSpPr>
        <p:spPr>
          <a:xfrm>
            <a:off x="6097388" y="5149953"/>
            <a:ext cx="4151553" cy="1034129"/>
          </a:xfrm>
          <a:prstGeom prst="rect">
            <a:avLst/>
          </a:prstGeom>
        </p:spPr>
        <p:txBody>
          <a:bodyPr lIns="0" tIns="0" rIns="0" bIns="0" anchor="t">
            <a:spAutoFit/>
          </a:bodyPr>
          <a:lstStyle>
            <a:lvl1pPr marL="0" indent="0" defTabSz="411480">
              <a:lnSpc>
                <a:spcPct val="140000"/>
              </a:lnSpc>
              <a:spcBef>
                <a:spcPts val="0"/>
              </a:spcBef>
              <a:buSzTx/>
              <a:buNone/>
              <a:defRPr sz="1200">
                <a:latin typeface="+mn-lt"/>
                <a:ea typeface="+mn-ea"/>
                <a:cs typeface="+mn-cs"/>
                <a:sym typeface="BentonSansF"/>
              </a:defRPr>
            </a:lvl1pPr>
          </a:lstStyle>
          <a:p>
            <a:r>
              <a:t>Description text dolor sit amet, consectetur elit, sed do tempor incididunt ut labore et dolore magna. Ut enim ad minim veniam, quis nostrud exercitation ullamco labori. Lorem ipsum dolor sit amet, consectetur elit.</a:t>
            </a:r>
          </a:p>
        </p:txBody>
      </p:sp>
      <p:sp>
        <p:nvSpPr>
          <p:cNvPr id="736" name="Introduction statement aute irure lorem sit"/>
          <p:cNvSpPr>
            <a:spLocks noGrp="1"/>
          </p:cNvSpPr>
          <p:nvPr>
            <p:ph type="body" sz="quarter" idx="17"/>
          </p:nvPr>
        </p:nvSpPr>
        <p:spPr>
          <a:xfrm>
            <a:off x="1191042" y="4904961"/>
            <a:ext cx="3248010" cy="1107996"/>
          </a:xfrm>
          <a:prstGeom prst="rect">
            <a:avLst/>
          </a:prstGeom>
        </p:spPr>
        <p:txBody>
          <a:bodyPr lIns="0" tIns="0" rIns="0" bIns="0" anchor="t">
            <a:spAutoFit/>
          </a:bodyPr>
          <a:lstStyle>
            <a:lvl1pPr marL="0" marR="28575" indent="0" defTabSz="641350">
              <a:lnSpc>
                <a:spcPct val="80000"/>
              </a:lnSpc>
              <a:spcBef>
                <a:spcPts val="0"/>
              </a:spcBef>
              <a:buSzTx/>
              <a:buNone/>
              <a:defRPr sz="3000" spc="30">
                <a:solidFill>
                  <a:srgbClr val="424242"/>
                </a:solidFill>
                <a:uFill>
                  <a:solidFill>
                    <a:srgbClr val="000000"/>
                  </a:solidFill>
                </a:uFill>
                <a:latin typeface="Quarto Bold"/>
                <a:ea typeface="Quarto Bold"/>
                <a:cs typeface="Quarto Bold"/>
                <a:sym typeface="Quarto Bold"/>
              </a:defRPr>
            </a:lvl1pPr>
          </a:lstStyle>
          <a:p>
            <a:r>
              <a:t>Introduction statement aute irure lorem sit</a:t>
            </a:r>
          </a:p>
        </p:txBody>
      </p:sp>
      <p:sp>
        <p:nvSpPr>
          <p:cNvPr id="737" name="image8.png"/>
          <p:cNvSpPr>
            <a:spLocks noGrp="1"/>
          </p:cNvSpPr>
          <p:nvPr>
            <p:ph type="pic" sz="quarter" idx="18"/>
          </p:nvPr>
        </p:nvSpPr>
        <p:spPr>
          <a:xfrm>
            <a:off x="-530510" y="2228227"/>
            <a:ext cx="4106006" cy="2309629"/>
          </a:xfrm>
          <a:prstGeom prst="rect">
            <a:avLst/>
          </a:prstGeom>
        </p:spPr>
        <p:txBody>
          <a:bodyPr lIns="91439" tIns="45719" rIns="91439" bIns="45719" anchor="t">
            <a:noAutofit/>
          </a:bodyPr>
          <a:lstStyle/>
          <a:p>
            <a:endParaRPr/>
          </a:p>
        </p:txBody>
      </p:sp>
      <p:sp>
        <p:nvSpPr>
          <p:cNvPr id="738" name="image5.png"/>
          <p:cNvSpPr>
            <a:spLocks noGrp="1"/>
          </p:cNvSpPr>
          <p:nvPr>
            <p:ph type="pic" sz="quarter" idx="19"/>
          </p:nvPr>
        </p:nvSpPr>
        <p:spPr>
          <a:xfrm>
            <a:off x="2512133" y="2228227"/>
            <a:ext cx="4106006" cy="2309629"/>
          </a:xfrm>
          <a:prstGeom prst="rect">
            <a:avLst/>
          </a:prstGeom>
        </p:spPr>
        <p:txBody>
          <a:bodyPr lIns="91439" tIns="45719" rIns="91439" bIns="45719" anchor="t">
            <a:noAutofit/>
          </a:bodyPr>
          <a:lstStyle/>
          <a:p>
            <a:endParaRPr/>
          </a:p>
        </p:txBody>
      </p:sp>
      <p:sp>
        <p:nvSpPr>
          <p:cNvPr id="739" name="image8.png"/>
          <p:cNvSpPr>
            <a:spLocks noGrp="1"/>
          </p:cNvSpPr>
          <p:nvPr>
            <p:ph type="pic" sz="quarter" idx="20"/>
          </p:nvPr>
        </p:nvSpPr>
        <p:spPr>
          <a:xfrm>
            <a:off x="5554775" y="2228227"/>
            <a:ext cx="4106006" cy="2309629"/>
          </a:xfrm>
          <a:prstGeom prst="rect">
            <a:avLst/>
          </a:prstGeom>
        </p:spPr>
        <p:txBody>
          <a:bodyPr lIns="91439" tIns="45719" rIns="91439" bIns="45719" anchor="t">
            <a:noAutofit/>
          </a:bodyPr>
          <a:lstStyle/>
          <a:p>
            <a:endParaRPr/>
          </a:p>
        </p:txBody>
      </p:sp>
      <p:sp>
        <p:nvSpPr>
          <p:cNvPr id="740" name="image5.png"/>
          <p:cNvSpPr>
            <a:spLocks noGrp="1"/>
          </p:cNvSpPr>
          <p:nvPr>
            <p:ph type="pic" sz="quarter" idx="21"/>
          </p:nvPr>
        </p:nvSpPr>
        <p:spPr>
          <a:xfrm>
            <a:off x="8594092" y="2213741"/>
            <a:ext cx="4131744" cy="2324107"/>
          </a:xfrm>
          <a:prstGeom prst="rect">
            <a:avLst/>
          </a:prstGeom>
        </p:spPr>
        <p:txBody>
          <a:bodyPr lIns="91439" tIns="45719" rIns="91439" bIns="45719" anchor="t">
            <a:noAutofit/>
          </a:bodyPr>
          <a:lstStyle/>
          <a:p>
            <a:endParaRPr/>
          </a:p>
        </p:txBody>
      </p:sp>
      <p:sp>
        <p:nvSpPr>
          <p:cNvPr id="741" name="image5.png"/>
          <p:cNvSpPr>
            <a:spLocks noGrp="1"/>
          </p:cNvSpPr>
          <p:nvPr>
            <p:ph type="pic" sz="quarter" idx="22"/>
          </p:nvPr>
        </p:nvSpPr>
        <p:spPr>
          <a:xfrm>
            <a:off x="-530510" y="-83602"/>
            <a:ext cx="4106006" cy="2309629"/>
          </a:xfrm>
          <a:prstGeom prst="rect">
            <a:avLst/>
          </a:prstGeom>
        </p:spPr>
        <p:txBody>
          <a:bodyPr lIns="91439" tIns="45719" rIns="91439" bIns="45719" anchor="t">
            <a:noAutofit/>
          </a:bodyPr>
          <a:lstStyle/>
          <a:p>
            <a:endParaRPr/>
          </a:p>
        </p:txBody>
      </p:sp>
      <p:sp>
        <p:nvSpPr>
          <p:cNvPr id="742" name="image5.png"/>
          <p:cNvSpPr>
            <a:spLocks noGrp="1"/>
          </p:cNvSpPr>
          <p:nvPr>
            <p:ph type="pic" sz="quarter" idx="23"/>
          </p:nvPr>
        </p:nvSpPr>
        <p:spPr>
          <a:xfrm>
            <a:off x="5554775" y="-83602"/>
            <a:ext cx="4106006" cy="2309629"/>
          </a:xfrm>
          <a:prstGeom prst="rect">
            <a:avLst/>
          </a:prstGeom>
        </p:spPr>
        <p:txBody>
          <a:bodyPr lIns="91439" tIns="45719" rIns="91439" bIns="45719" anchor="t">
            <a:noAutofit/>
          </a:bodyPr>
          <a:lstStyle/>
          <a:p>
            <a:endParaRPr/>
          </a:p>
        </p:txBody>
      </p:sp>
      <p:sp>
        <p:nvSpPr>
          <p:cNvPr id="743" name="image8.png"/>
          <p:cNvSpPr>
            <a:spLocks noGrp="1"/>
          </p:cNvSpPr>
          <p:nvPr>
            <p:ph type="pic" sz="quarter" idx="24"/>
          </p:nvPr>
        </p:nvSpPr>
        <p:spPr>
          <a:xfrm>
            <a:off x="2512133" y="-83602"/>
            <a:ext cx="4106006" cy="2309629"/>
          </a:xfrm>
          <a:prstGeom prst="rect">
            <a:avLst/>
          </a:prstGeom>
        </p:spPr>
        <p:txBody>
          <a:bodyPr lIns="91439" tIns="45719" rIns="91439" bIns="45719" anchor="t">
            <a:noAutofit/>
          </a:bodyPr>
          <a:lstStyle/>
          <a:p>
            <a:endParaRPr/>
          </a:p>
        </p:txBody>
      </p:sp>
      <p:sp>
        <p:nvSpPr>
          <p:cNvPr id="744" name="image8.png"/>
          <p:cNvSpPr>
            <a:spLocks noGrp="1"/>
          </p:cNvSpPr>
          <p:nvPr>
            <p:ph type="pic" sz="quarter" idx="25"/>
          </p:nvPr>
        </p:nvSpPr>
        <p:spPr>
          <a:xfrm>
            <a:off x="8594092" y="-98087"/>
            <a:ext cx="4131744" cy="2324106"/>
          </a:xfrm>
          <a:prstGeom prst="rect">
            <a:avLst/>
          </a:prstGeom>
        </p:spPr>
        <p:txBody>
          <a:bodyPr lIns="91439" tIns="45719" rIns="91439" bIns="45719" anchor="t">
            <a:noAutofit/>
          </a:bodyPr>
          <a:lstStyle/>
          <a:p>
            <a:endParaRPr/>
          </a:p>
        </p:txBody>
      </p:sp>
      <p:sp>
        <p:nvSpPr>
          <p:cNvPr id="745" name="Slide Number"/>
          <p:cNvSpPr txBox="1">
            <a:spLocks noGrp="1"/>
          </p:cNvSpPr>
          <p:nvPr>
            <p:ph type="sldNum" sz="quarter" idx="2"/>
          </p:nvPr>
        </p:nvSpPr>
        <p:spPr>
          <a:xfrm>
            <a:off x="8549319" y="6264020"/>
            <a:ext cx="186907" cy="184662"/>
          </a:xfrm>
          <a:prstGeom prst="rect">
            <a:avLst/>
          </a:prstGeom>
        </p:spPr>
        <p:txBody>
          <a:bodyPr lIns="45718" tIns="45718" rIns="45718" bIns="45718" anchor="ctr"/>
          <a:lstStyle>
            <a:lvl1pPr defTabSz="914216">
              <a:defRPr sz="600">
                <a:solidFill>
                  <a:srgbClr val="7F7F7F"/>
                </a:solidFill>
                <a:latin typeface="+mn-lt"/>
                <a:ea typeface="+mn-ea"/>
                <a:cs typeface="+mn-cs"/>
                <a:sym typeface="BentonSansF"/>
              </a:defRPr>
            </a:lvl1pPr>
          </a:lstStyle>
          <a:p>
            <a:fld id="{86CB4B4D-7CA3-9044-876B-883B54F8677D}" type="slidenum">
              <a:rPr/>
              <a:pPr/>
              <a:t>‹#›</a:t>
            </a:fld>
            <a:endParaRPr/>
          </a:p>
        </p:txBody>
      </p:sp>
    </p:spTree>
    <p:extLst>
      <p:ext uri="{BB962C8B-B14F-4D97-AF65-F5344CB8AC3E}">
        <p14:creationId xmlns:p14="http://schemas.microsoft.com/office/powerpoint/2010/main" val="2098154380"/>
      </p:ext>
    </p:extLst>
  </p:cSld>
  <p:clrMapOvr>
    <a:masterClrMapping/>
  </p:clrMapOvr>
  <p:transition spd="med"/>
</p:sldLayout>
</file>

<file path=ppt/slideLayouts/slideLayout91.xml><?xml version="1.0" encoding="utf-8"?>
<p:sldLayout xmlns:a="http://schemas.openxmlformats.org/drawingml/2006/main" xmlns:r="http://schemas.openxmlformats.org/officeDocument/2006/relationships" xmlns:p="http://schemas.openxmlformats.org/presentationml/2006/main" type="tx">
  <p:cSld name="Image grid (spaced)">
    <p:spTree>
      <p:nvGrpSpPr>
        <p:cNvPr id="1" name=""/>
        <p:cNvGrpSpPr/>
        <p:nvPr/>
      </p:nvGrpSpPr>
      <p:grpSpPr>
        <a:xfrm>
          <a:off x="0" y="0"/>
          <a:ext cx="0" cy="0"/>
          <a:chOff x="0" y="0"/>
          <a:chExt cx="0" cy="0"/>
        </a:xfrm>
      </p:grpSpPr>
      <p:pic>
        <p:nvPicPr>
          <p:cNvPr id="752" name="image4.png" descr="image4.png"/>
          <p:cNvPicPr>
            <a:picLocks noChangeAspect="1"/>
          </p:cNvPicPr>
          <p:nvPr/>
        </p:nvPicPr>
        <p:blipFill>
          <a:blip r:embed="rId2"/>
          <a:stretch>
            <a:fillRect/>
          </a:stretch>
        </p:blipFill>
        <p:spPr>
          <a:xfrm>
            <a:off x="442384" y="6414569"/>
            <a:ext cx="443423" cy="443432"/>
          </a:xfrm>
          <a:prstGeom prst="rect">
            <a:avLst/>
          </a:prstGeom>
          <a:ln w="12700">
            <a:miter lim="400000"/>
          </a:ln>
        </p:spPr>
      </p:pic>
      <p:sp>
        <p:nvSpPr>
          <p:cNvPr id="753" name="Image"/>
          <p:cNvSpPr>
            <a:spLocks noGrp="1"/>
          </p:cNvSpPr>
          <p:nvPr>
            <p:ph type="pic" sz="quarter" idx="13"/>
          </p:nvPr>
        </p:nvSpPr>
        <p:spPr>
          <a:xfrm>
            <a:off x="-511500" y="0"/>
            <a:ext cx="3959049" cy="2129285"/>
          </a:xfrm>
          <a:prstGeom prst="rect">
            <a:avLst/>
          </a:prstGeom>
        </p:spPr>
        <p:txBody>
          <a:bodyPr lIns="91439" tIns="45719" rIns="91439" bIns="45719" anchor="t">
            <a:noAutofit/>
          </a:bodyPr>
          <a:lstStyle/>
          <a:p>
            <a:endParaRPr/>
          </a:p>
        </p:txBody>
      </p:sp>
      <p:sp>
        <p:nvSpPr>
          <p:cNvPr id="754" name="Image"/>
          <p:cNvSpPr>
            <a:spLocks noGrp="1"/>
          </p:cNvSpPr>
          <p:nvPr>
            <p:ph type="pic" sz="quarter" idx="14"/>
          </p:nvPr>
        </p:nvSpPr>
        <p:spPr>
          <a:xfrm>
            <a:off x="2660698" y="0"/>
            <a:ext cx="3785324" cy="2129245"/>
          </a:xfrm>
          <a:prstGeom prst="rect">
            <a:avLst/>
          </a:prstGeom>
        </p:spPr>
        <p:txBody>
          <a:bodyPr lIns="91439" tIns="45719" rIns="91439" bIns="45719" anchor="t">
            <a:noAutofit/>
          </a:bodyPr>
          <a:lstStyle/>
          <a:p>
            <a:endParaRPr/>
          </a:p>
        </p:txBody>
      </p:sp>
      <p:sp>
        <p:nvSpPr>
          <p:cNvPr id="755" name="Image"/>
          <p:cNvSpPr>
            <a:spLocks noGrp="1"/>
          </p:cNvSpPr>
          <p:nvPr>
            <p:ph type="pic" sz="quarter" idx="15"/>
          </p:nvPr>
        </p:nvSpPr>
        <p:spPr>
          <a:xfrm>
            <a:off x="5659245" y="0"/>
            <a:ext cx="3959049" cy="2129285"/>
          </a:xfrm>
          <a:prstGeom prst="rect">
            <a:avLst/>
          </a:prstGeom>
        </p:spPr>
        <p:txBody>
          <a:bodyPr lIns="91439" tIns="45719" rIns="91439" bIns="45719" anchor="t">
            <a:noAutofit/>
          </a:bodyPr>
          <a:lstStyle/>
          <a:p>
            <a:endParaRPr/>
          </a:p>
        </p:txBody>
      </p:sp>
      <p:sp>
        <p:nvSpPr>
          <p:cNvPr id="756" name="Image"/>
          <p:cNvSpPr>
            <a:spLocks noGrp="1"/>
          </p:cNvSpPr>
          <p:nvPr>
            <p:ph type="pic" sz="quarter" idx="16"/>
          </p:nvPr>
        </p:nvSpPr>
        <p:spPr>
          <a:xfrm>
            <a:off x="8831442" y="0"/>
            <a:ext cx="3785324" cy="2129245"/>
          </a:xfrm>
          <a:prstGeom prst="rect">
            <a:avLst/>
          </a:prstGeom>
        </p:spPr>
        <p:txBody>
          <a:bodyPr lIns="91439" tIns="45719" rIns="91439" bIns="45719" anchor="t">
            <a:noAutofit/>
          </a:bodyPr>
          <a:lstStyle/>
          <a:p>
            <a:endParaRPr/>
          </a:p>
        </p:txBody>
      </p:sp>
      <p:sp>
        <p:nvSpPr>
          <p:cNvPr id="757" name="Image"/>
          <p:cNvSpPr>
            <a:spLocks noGrp="1"/>
          </p:cNvSpPr>
          <p:nvPr>
            <p:ph type="pic" sz="quarter" idx="17"/>
          </p:nvPr>
        </p:nvSpPr>
        <p:spPr>
          <a:xfrm>
            <a:off x="-424675" y="2280235"/>
            <a:ext cx="3785324" cy="2129245"/>
          </a:xfrm>
          <a:prstGeom prst="rect">
            <a:avLst/>
          </a:prstGeom>
        </p:spPr>
        <p:txBody>
          <a:bodyPr lIns="91439" tIns="45719" rIns="91439" bIns="45719" anchor="t">
            <a:noAutofit/>
          </a:bodyPr>
          <a:lstStyle/>
          <a:p>
            <a:endParaRPr/>
          </a:p>
        </p:txBody>
      </p:sp>
      <p:sp>
        <p:nvSpPr>
          <p:cNvPr id="758" name="Image"/>
          <p:cNvSpPr>
            <a:spLocks noGrp="1"/>
          </p:cNvSpPr>
          <p:nvPr>
            <p:ph type="pic" sz="quarter" idx="18"/>
          </p:nvPr>
        </p:nvSpPr>
        <p:spPr>
          <a:xfrm>
            <a:off x="2573873" y="2280235"/>
            <a:ext cx="3959049" cy="2129285"/>
          </a:xfrm>
          <a:prstGeom prst="rect">
            <a:avLst/>
          </a:prstGeom>
        </p:spPr>
        <p:txBody>
          <a:bodyPr lIns="91439" tIns="45719" rIns="91439" bIns="45719" anchor="t">
            <a:noAutofit/>
          </a:bodyPr>
          <a:lstStyle/>
          <a:p>
            <a:endParaRPr/>
          </a:p>
        </p:txBody>
      </p:sp>
      <p:sp>
        <p:nvSpPr>
          <p:cNvPr id="759" name="Image"/>
          <p:cNvSpPr>
            <a:spLocks noGrp="1"/>
          </p:cNvSpPr>
          <p:nvPr>
            <p:ph type="pic" sz="quarter" idx="19"/>
          </p:nvPr>
        </p:nvSpPr>
        <p:spPr>
          <a:xfrm>
            <a:off x="5746071" y="2280235"/>
            <a:ext cx="3785324" cy="2129245"/>
          </a:xfrm>
          <a:prstGeom prst="rect">
            <a:avLst/>
          </a:prstGeom>
        </p:spPr>
        <p:txBody>
          <a:bodyPr lIns="91439" tIns="45719" rIns="91439" bIns="45719" anchor="t">
            <a:noAutofit/>
          </a:bodyPr>
          <a:lstStyle/>
          <a:p>
            <a:endParaRPr/>
          </a:p>
        </p:txBody>
      </p:sp>
      <p:sp>
        <p:nvSpPr>
          <p:cNvPr id="760" name="Image"/>
          <p:cNvSpPr>
            <a:spLocks noGrp="1"/>
          </p:cNvSpPr>
          <p:nvPr>
            <p:ph type="pic" sz="quarter" idx="20"/>
          </p:nvPr>
        </p:nvSpPr>
        <p:spPr>
          <a:xfrm>
            <a:off x="8831442" y="2280235"/>
            <a:ext cx="3785324" cy="2129245"/>
          </a:xfrm>
          <a:prstGeom prst="rect">
            <a:avLst/>
          </a:prstGeom>
        </p:spPr>
        <p:txBody>
          <a:bodyPr lIns="91439" tIns="45719" rIns="91439" bIns="45719" anchor="t">
            <a:noAutofit/>
          </a:bodyPr>
          <a:lstStyle/>
          <a:p>
            <a:endParaRPr/>
          </a:p>
        </p:txBody>
      </p:sp>
      <p:sp>
        <p:nvSpPr>
          <p:cNvPr id="761" name="primary footer"/>
          <p:cNvSpPr>
            <a:spLocks noGrp="1"/>
          </p:cNvSpPr>
          <p:nvPr>
            <p:ph type="body" sz="quarter" idx="21"/>
          </p:nvPr>
        </p:nvSpPr>
        <p:spPr>
          <a:xfrm>
            <a:off x="10002627" y="6548755"/>
            <a:ext cx="798617" cy="92333"/>
          </a:xfrm>
          <a:prstGeom prst="rect">
            <a:avLst/>
          </a:prstGeom>
        </p:spPr>
        <p:txBody>
          <a:bodyPr wrap="none" lIns="0" tIns="0" rIns="0" bIns="0" anchor="t">
            <a:spAutoFit/>
          </a:bodyPr>
          <a:lstStyle>
            <a:lvl1pPr marL="0" indent="0" defTabSz="457200">
              <a:spcBef>
                <a:spcPts val="0"/>
              </a:spcBef>
              <a:buSzTx/>
              <a:buNone/>
              <a:defRPr sz="600" cap="all" spc="60">
                <a:solidFill>
                  <a:srgbClr val="A6AAA9"/>
                </a:solidFill>
                <a:uFill>
                  <a:solidFill>
                    <a:srgbClr val="919191"/>
                  </a:solidFill>
                </a:uFill>
                <a:latin typeface="BentonSansF Medium"/>
                <a:ea typeface="BentonSansF Medium"/>
                <a:cs typeface="BentonSansF Medium"/>
                <a:sym typeface="BentonSansF Medium"/>
              </a:defRPr>
            </a:lvl1pPr>
          </a:lstStyle>
          <a:p>
            <a:pPr defTabSz="914400"/>
            <a:r>
              <a:t>primary footer</a:t>
            </a:r>
          </a:p>
        </p:txBody>
      </p:sp>
      <p:sp>
        <p:nvSpPr>
          <p:cNvPr id="762" name="secondary footer"/>
          <p:cNvSpPr>
            <a:spLocks noGrp="1"/>
          </p:cNvSpPr>
          <p:nvPr>
            <p:ph type="body" sz="quarter" idx="22"/>
          </p:nvPr>
        </p:nvSpPr>
        <p:spPr>
          <a:xfrm>
            <a:off x="8701617" y="6548755"/>
            <a:ext cx="951864" cy="92333"/>
          </a:xfrm>
          <a:prstGeom prst="rect">
            <a:avLst/>
          </a:prstGeom>
        </p:spPr>
        <p:txBody>
          <a:bodyPr wrap="none" lIns="0" tIns="0" rIns="0" bIns="0" anchor="t">
            <a:spAutoFit/>
          </a:bodyPr>
          <a:lstStyle>
            <a:lvl1pPr marL="0" indent="0" defTabSz="457200">
              <a:spcBef>
                <a:spcPts val="0"/>
              </a:spcBef>
              <a:buSzTx/>
              <a:buNone/>
              <a:defRPr sz="600" cap="all" spc="60">
                <a:solidFill>
                  <a:srgbClr val="A6AAA9"/>
                </a:solidFill>
                <a:uFill>
                  <a:solidFill>
                    <a:srgbClr val="919191"/>
                  </a:solidFill>
                </a:uFill>
                <a:latin typeface="BentonSansF Medium"/>
                <a:ea typeface="BentonSansF Medium"/>
                <a:cs typeface="BentonSansF Medium"/>
                <a:sym typeface="BentonSansF Medium"/>
              </a:defRPr>
            </a:lvl1pPr>
          </a:lstStyle>
          <a:p>
            <a:pPr defTabSz="914400"/>
            <a:r>
              <a:t>secondary footer</a:t>
            </a:r>
          </a:p>
        </p:txBody>
      </p:sp>
      <p:sp>
        <p:nvSpPr>
          <p:cNvPr id="763" name="Text"/>
          <p:cNvSpPr txBox="1">
            <a:spLocks noGrp="1"/>
          </p:cNvSpPr>
          <p:nvPr>
            <p:ph type="body" sz="quarter" idx="23"/>
          </p:nvPr>
        </p:nvSpPr>
        <p:spPr>
          <a:xfrm>
            <a:off x="11630698" y="6548755"/>
            <a:ext cx="94578" cy="92333"/>
          </a:xfrm>
          <a:prstGeom prst="rect">
            <a:avLst/>
          </a:prstGeom>
        </p:spPr>
        <p:txBody>
          <a:bodyPr wrap="none" lIns="0" tIns="0" rIns="0" bIns="0" anchor="t">
            <a:spAutoFit/>
          </a:bodyPr>
          <a:lstStyle>
            <a:lvl1pPr marL="0" indent="0" algn="r">
              <a:spcBef>
                <a:spcPts val="0"/>
              </a:spcBef>
              <a:buSzTx/>
              <a:buNone/>
              <a:defRPr sz="600" cap="all">
                <a:solidFill>
                  <a:srgbClr val="A6AAA9"/>
                </a:solidFill>
                <a:latin typeface="BentonSansF Medium"/>
                <a:ea typeface="BentonSansF Medium"/>
                <a:cs typeface="BentonSansF Medium"/>
                <a:sym typeface="BentonSansF Medium"/>
              </a:defRPr>
            </a:lvl1pPr>
          </a:lstStyle>
          <a:p>
            <a:fld id="{86CB4B4D-7CA3-9044-876B-883B54F8677D}" type="slidenum">
              <a:t>‹#›</a:t>
            </a:fld>
            <a:endParaRPr/>
          </a:p>
        </p:txBody>
      </p:sp>
      <p:sp>
        <p:nvSpPr>
          <p:cNvPr id="764" name="Description text dolor sit amet, consectetur elit, sed do tempor incididunt ut labore et dolore magna. Ut enim ad minim veniam, quis nostrud exercitation ullamco labori. Lorem ipsum dolor sit amet, consectetur elit."/>
          <p:cNvSpPr>
            <a:spLocks noGrp="1"/>
          </p:cNvSpPr>
          <p:nvPr>
            <p:ph type="body" sz="quarter" idx="24"/>
          </p:nvPr>
        </p:nvSpPr>
        <p:spPr>
          <a:xfrm>
            <a:off x="6096786" y="5149953"/>
            <a:ext cx="4154272" cy="1034129"/>
          </a:xfrm>
          <a:prstGeom prst="rect">
            <a:avLst/>
          </a:prstGeom>
        </p:spPr>
        <p:txBody>
          <a:bodyPr lIns="0" tIns="0" rIns="0" bIns="0" anchor="t">
            <a:spAutoFit/>
          </a:bodyPr>
          <a:lstStyle>
            <a:lvl1pPr marL="0" indent="0" defTabSz="411480">
              <a:lnSpc>
                <a:spcPct val="140000"/>
              </a:lnSpc>
              <a:spcBef>
                <a:spcPts val="0"/>
              </a:spcBef>
              <a:buSzTx/>
              <a:buNone/>
              <a:defRPr sz="1200">
                <a:latin typeface="+mn-lt"/>
                <a:ea typeface="+mn-ea"/>
                <a:cs typeface="+mn-cs"/>
                <a:sym typeface="BentonSansF"/>
              </a:defRPr>
            </a:lvl1pPr>
          </a:lstStyle>
          <a:p>
            <a:r>
              <a:t>Description text dolor sit amet, consectetur elit, sed do tempor incididunt ut labore et dolore magna. Ut enim ad minim veniam, quis nostrud exercitation ullamco labori. Lorem ipsum dolor sit amet, consectetur elit.</a:t>
            </a:r>
          </a:p>
        </p:txBody>
      </p:sp>
      <p:sp>
        <p:nvSpPr>
          <p:cNvPr id="765" name="Introduction statement aute irure lorem sit"/>
          <p:cNvSpPr>
            <a:spLocks noGrp="1"/>
          </p:cNvSpPr>
          <p:nvPr>
            <p:ph type="body" sz="quarter" idx="25"/>
          </p:nvPr>
        </p:nvSpPr>
        <p:spPr>
          <a:xfrm>
            <a:off x="1191042" y="4904961"/>
            <a:ext cx="3248010" cy="1107996"/>
          </a:xfrm>
          <a:prstGeom prst="rect">
            <a:avLst/>
          </a:prstGeom>
        </p:spPr>
        <p:txBody>
          <a:bodyPr lIns="0" tIns="0" rIns="0" bIns="0" anchor="t">
            <a:spAutoFit/>
          </a:bodyPr>
          <a:lstStyle>
            <a:lvl1pPr marL="0" marR="28575" indent="0" defTabSz="641350">
              <a:lnSpc>
                <a:spcPct val="80000"/>
              </a:lnSpc>
              <a:spcBef>
                <a:spcPts val="0"/>
              </a:spcBef>
              <a:buSzTx/>
              <a:buNone/>
              <a:defRPr sz="3000" spc="30">
                <a:solidFill>
                  <a:srgbClr val="424242"/>
                </a:solidFill>
                <a:uFill>
                  <a:solidFill>
                    <a:srgbClr val="000000"/>
                  </a:solidFill>
                </a:uFill>
                <a:latin typeface="Quarto Bold"/>
                <a:ea typeface="Quarto Bold"/>
                <a:cs typeface="Quarto Bold"/>
                <a:sym typeface="Quarto Bold"/>
              </a:defRPr>
            </a:lvl1pPr>
          </a:lstStyle>
          <a:p>
            <a:r>
              <a:t>Introduction statement aute irure lorem sit</a:t>
            </a:r>
          </a:p>
        </p:txBody>
      </p:sp>
      <p:sp>
        <p:nvSpPr>
          <p:cNvPr id="766" name="Slide Number"/>
          <p:cNvSpPr txBox="1">
            <a:spLocks noGrp="1"/>
          </p:cNvSpPr>
          <p:nvPr>
            <p:ph type="sldNum" sz="quarter" idx="2"/>
          </p:nvPr>
        </p:nvSpPr>
        <p:spPr>
          <a:xfrm>
            <a:off x="8549319" y="6264020"/>
            <a:ext cx="186907" cy="184662"/>
          </a:xfrm>
          <a:prstGeom prst="rect">
            <a:avLst/>
          </a:prstGeom>
        </p:spPr>
        <p:txBody>
          <a:bodyPr lIns="45718" tIns="45718" rIns="45718" bIns="45718" anchor="ctr"/>
          <a:lstStyle>
            <a:lvl1pPr defTabSz="914216">
              <a:defRPr sz="600">
                <a:solidFill>
                  <a:srgbClr val="7F7F7F"/>
                </a:solidFill>
                <a:latin typeface="+mn-lt"/>
                <a:ea typeface="+mn-ea"/>
                <a:cs typeface="+mn-cs"/>
                <a:sym typeface="BentonSansF"/>
              </a:defRPr>
            </a:lvl1pPr>
          </a:lstStyle>
          <a:p>
            <a:fld id="{86CB4B4D-7CA3-9044-876B-883B54F8677D}" type="slidenum">
              <a:rPr/>
              <a:pPr/>
              <a:t>‹#›</a:t>
            </a:fld>
            <a:endParaRPr/>
          </a:p>
        </p:txBody>
      </p:sp>
    </p:spTree>
    <p:extLst>
      <p:ext uri="{BB962C8B-B14F-4D97-AF65-F5344CB8AC3E}">
        <p14:creationId xmlns:p14="http://schemas.microsoft.com/office/powerpoint/2010/main" val="800192358"/>
      </p:ext>
    </p:extLst>
  </p:cSld>
  <p:clrMapOvr>
    <a:masterClrMapping/>
  </p:clrMapOvr>
  <p:transition spd="med"/>
</p:sldLayout>
</file>

<file path=ppt/slideLayouts/slideLayout92.xml><?xml version="1.0" encoding="utf-8"?>
<p:sldLayout xmlns:a="http://schemas.openxmlformats.org/drawingml/2006/main" xmlns:r="http://schemas.openxmlformats.org/officeDocument/2006/relationships" xmlns:p="http://schemas.openxmlformats.org/presentationml/2006/main" type="tx">
  <p:cSld name="Image grid v.2">
    <p:spTree>
      <p:nvGrpSpPr>
        <p:cNvPr id="1" name=""/>
        <p:cNvGrpSpPr/>
        <p:nvPr/>
      </p:nvGrpSpPr>
      <p:grpSpPr>
        <a:xfrm>
          <a:off x="0" y="0"/>
          <a:ext cx="0" cy="0"/>
          <a:chOff x="0" y="0"/>
          <a:chExt cx="0" cy="0"/>
        </a:xfrm>
      </p:grpSpPr>
      <p:sp>
        <p:nvSpPr>
          <p:cNvPr id="789" name="Image"/>
          <p:cNvSpPr>
            <a:spLocks noGrp="1"/>
          </p:cNvSpPr>
          <p:nvPr>
            <p:ph type="pic" sz="half" idx="13"/>
          </p:nvPr>
        </p:nvSpPr>
        <p:spPr>
          <a:xfrm>
            <a:off x="3047966" y="0"/>
            <a:ext cx="6096001" cy="3429000"/>
          </a:xfrm>
          <a:prstGeom prst="rect">
            <a:avLst/>
          </a:prstGeom>
        </p:spPr>
        <p:txBody>
          <a:bodyPr lIns="91439" tIns="45719" rIns="91439" bIns="45719" anchor="t">
            <a:noAutofit/>
          </a:bodyPr>
          <a:lstStyle/>
          <a:p>
            <a:endParaRPr/>
          </a:p>
        </p:txBody>
      </p:sp>
      <p:sp>
        <p:nvSpPr>
          <p:cNvPr id="790" name="Image"/>
          <p:cNvSpPr>
            <a:spLocks noGrp="1"/>
          </p:cNvSpPr>
          <p:nvPr>
            <p:ph type="pic" sz="half" idx="14"/>
          </p:nvPr>
        </p:nvSpPr>
        <p:spPr>
          <a:xfrm>
            <a:off x="-1016530" y="3429000"/>
            <a:ext cx="6096001" cy="3429000"/>
          </a:xfrm>
          <a:prstGeom prst="rect">
            <a:avLst/>
          </a:prstGeom>
        </p:spPr>
        <p:txBody>
          <a:bodyPr lIns="91439" tIns="45719" rIns="91439" bIns="45719" anchor="t">
            <a:noAutofit/>
          </a:bodyPr>
          <a:lstStyle/>
          <a:p>
            <a:endParaRPr/>
          </a:p>
        </p:txBody>
      </p:sp>
      <p:sp>
        <p:nvSpPr>
          <p:cNvPr id="791" name="Subtitle"/>
          <p:cNvSpPr>
            <a:spLocks noGrp="1"/>
          </p:cNvSpPr>
          <p:nvPr>
            <p:ph type="body" sz="quarter" idx="15"/>
          </p:nvPr>
        </p:nvSpPr>
        <p:spPr>
          <a:xfrm>
            <a:off x="1361289" y="910312"/>
            <a:ext cx="1340432" cy="369332"/>
          </a:xfrm>
          <a:prstGeom prst="rect">
            <a:avLst/>
          </a:prstGeom>
        </p:spPr>
        <p:txBody>
          <a:bodyPr wrap="none" lIns="0" tIns="0" rIns="0" bIns="0" anchor="t">
            <a:spAutoFit/>
          </a:bodyPr>
          <a:lstStyle>
            <a:lvl1pPr marL="0" marR="28575" indent="0" algn="ctr" defTabSz="641350">
              <a:lnSpc>
                <a:spcPct val="80000"/>
              </a:lnSpc>
              <a:spcBef>
                <a:spcPts val="0"/>
              </a:spcBef>
              <a:buSzTx/>
              <a:buNone/>
              <a:defRPr sz="3000" spc="30">
                <a:solidFill>
                  <a:srgbClr val="424242"/>
                </a:solidFill>
                <a:uFill>
                  <a:solidFill>
                    <a:srgbClr val="000000"/>
                  </a:solidFill>
                </a:uFill>
                <a:latin typeface="Quarto Bold"/>
                <a:ea typeface="Quarto Bold"/>
                <a:cs typeface="Quarto Bold"/>
                <a:sym typeface="Quarto Bold"/>
              </a:defRPr>
            </a:lvl1pPr>
          </a:lstStyle>
          <a:p>
            <a:r>
              <a:t>Subtitle</a:t>
            </a:r>
          </a:p>
        </p:txBody>
      </p:sp>
      <p:sp>
        <p:nvSpPr>
          <p:cNvPr id="792" name="Description text lorem sit amet…"/>
          <p:cNvSpPr>
            <a:spLocks noGrp="1"/>
          </p:cNvSpPr>
          <p:nvPr>
            <p:ph type="body" sz="quarter" idx="16"/>
          </p:nvPr>
        </p:nvSpPr>
        <p:spPr>
          <a:xfrm>
            <a:off x="861593" y="1582445"/>
            <a:ext cx="2339822" cy="3619452"/>
          </a:xfrm>
          <a:prstGeom prst="rect">
            <a:avLst/>
          </a:prstGeom>
        </p:spPr>
        <p:txBody>
          <a:bodyPr lIns="0" tIns="0" rIns="0" bIns="0" anchor="t">
            <a:spAutoFit/>
          </a:bodyPr>
          <a:lstStyle>
            <a:lvl1pPr marL="0" indent="0" algn="ctr" defTabSz="411480">
              <a:lnSpc>
                <a:spcPct val="140000"/>
              </a:lnSpc>
              <a:spcBef>
                <a:spcPts val="0"/>
              </a:spcBef>
              <a:buSzTx/>
              <a:buNone/>
              <a:defRPr sz="2100">
                <a:latin typeface="+mn-lt"/>
                <a:ea typeface="+mn-ea"/>
                <a:cs typeface="+mn-cs"/>
                <a:sym typeface="BentonSansF"/>
              </a:defRPr>
            </a:lvl1pPr>
          </a:lstStyle>
          <a:p>
            <a:pPr marL="0" indent="0" algn="ctr" defTabSz="822960">
              <a:lnSpc>
                <a:spcPct val="140000"/>
              </a:lnSpc>
              <a:spcBef>
                <a:spcPts val="0"/>
              </a:spcBef>
              <a:buSzTx/>
              <a:buNone/>
              <a:defRPr sz="2100">
                <a:latin typeface="+mn-lt"/>
                <a:ea typeface="+mn-ea"/>
                <a:cs typeface="+mn-cs"/>
                <a:sym typeface="BentonSansF"/>
              </a:defRPr>
            </a:pPr>
            <a:r>
              <a:t>Description text lorem sit amet </a:t>
            </a:r>
          </a:p>
          <a:p>
            <a:pPr marL="0" indent="0" algn="ctr" defTabSz="822960">
              <a:lnSpc>
                <a:spcPct val="140000"/>
              </a:lnSpc>
              <a:spcBef>
                <a:spcPts val="0"/>
              </a:spcBef>
              <a:buSzTx/>
              <a:buNone/>
              <a:defRPr sz="2100">
                <a:latin typeface="+mn-lt"/>
                <a:ea typeface="+mn-ea"/>
                <a:cs typeface="+mn-cs"/>
                <a:sym typeface="BentonSansF"/>
              </a:defRPr>
            </a:pPr>
            <a:r>
              <a:t>alernore hend merit inaet voluptate. Duis aute irure lorem sit amet in prehend erit volupta.</a:t>
            </a:r>
          </a:p>
        </p:txBody>
      </p:sp>
      <p:sp>
        <p:nvSpPr>
          <p:cNvPr id="793" name="Image"/>
          <p:cNvSpPr>
            <a:spLocks noGrp="1"/>
          </p:cNvSpPr>
          <p:nvPr>
            <p:ph type="pic" sz="half" idx="17"/>
          </p:nvPr>
        </p:nvSpPr>
        <p:spPr>
          <a:xfrm>
            <a:off x="7112529" y="3429000"/>
            <a:ext cx="6096001" cy="3429000"/>
          </a:xfrm>
          <a:prstGeom prst="rect">
            <a:avLst/>
          </a:prstGeom>
        </p:spPr>
        <p:txBody>
          <a:bodyPr lIns="91439" tIns="45719" rIns="91439" bIns="45719" anchor="t">
            <a:noAutofit/>
          </a:bodyPr>
          <a:lstStyle/>
          <a:p>
            <a:endParaRPr/>
          </a:p>
        </p:txBody>
      </p:sp>
      <p:sp>
        <p:nvSpPr>
          <p:cNvPr id="794" name="Subtitle"/>
          <p:cNvSpPr>
            <a:spLocks noGrp="1"/>
          </p:cNvSpPr>
          <p:nvPr>
            <p:ph type="body" sz="quarter" idx="18"/>
          </p:nvPr>
        </p:nvSpPr>
        <p:spPr>
          <a:xfrm>
            <a:off x="9490349" y="910312"/>
            <a:ext cx="1340432" cy="369332"/>
          </a:xfrm>
          <a:prstGeom prst="rect">
            <a:avLst/>
          </a:prstGeom>
        </p:spPr>
        <p:txBody>
          <a:bodyPr wrap="none" lIns="0" tIns="0" rIns="0" bIns="0" anchor="t">
            <a:spAutoFit/>
          </a:bodyPr>
          <a:lstStyle>
            <a:lvl1pPr marL="0" marR="28575" indent="0" algn="ctr" defTabSz="641350">
              <a:lnSpc>
                <a:spcPct val="80000"/>
              </a:lnSpc>
              <a:spcBef>
                <a:spcPts val="0"/>
              </a:spcBef>
              <a:buSzTx/>
              <a:buNone/>
              <a:defRPr sz="3000" spc="30">
                <a:solidFill>
                  <a:srgbClr val="424242"/>
                </a:solidFill>
                <a:uFill>
                  <a:solidFill>
                    <a:srgbClr val="000000"/>
                  </a:solidFill>
                </a:uFill>
                <a:latin typeface="Quarto Bold"/>
                <a:ea typeface="Quarto Bold"/>
                <a:cs typeface="Quarto Bold"/>
                <a:sym typeface="Quarto Bold"/>
              </a:defRPr>
            </a:lvl1pPr>
          </a:lstStyle>
          <a:p>
            <a:r>
              <a:t>Subtitle</a:t>
            </a:r>
          </a:p>
        </p:txBody>
      </p:sp>
      <p:sp>
        <p:nvSpPr>
          <p:cNvPr id="795" name="Description text lorem sit amet…"/>
          <p:cNvSpPr>
            <a:spLocks noGrp="1"/>
          </p:cNvSpPr>
          <p:nvPr>
            <p:ph type="body" sz="quarter" idx="19"/>
          </p:nvPr>
        </p:nvSpPr>
        <p:spPr>
          <a:xfrm>
            <a:off x="9000541" y="1582445"/>
            <a:ext cx="2320045" cy="3619452"/>
          </a:xfrm>
          <a:prstGeom prst="rect">
            <a:avLst/>
          </a:prstGeom>
        </p:spPr>
        <p:txBody>
          <a:bodyPr lIns="0" tIns="0" rIns="0" bIns="0" anchor="t">
            <a:spAutoFit/>
          </a:bodyPr>
          <a:lstStyle>
            <a:lvl1pPr marL="0" indent="0" algn="ctr" defTabSz="411480">
              <a:lnSpc>
                <a:spcPct val="140000"/>
              </a:lnSpc>
              <a:spcBef>
                <a:spcPts val="0"/>
              </a:spcBef>
              <a:buSzTx/>
              <a:buNone/>
              <a:defRPr sz="2100">
                <a:latin typeface="+mn-lt"/>
                <a:ea typeface="+mn-ea"/>
                <a:cs typeface="+mn-cs"/>
                <a:sym typeface="BentonSansF"/>
              </a:defRPr>
            </a:lvl1pPr>
          </a:lstStyle>
          <a:p>
            <a:pPr marL="0" indent="0" algn="ctr" defTabSz="822960">
              <a:lnSpc>
                <a:spcPct val="140000"/>
              </a:lnSpc>
              <a:spcBef>
                <a:spcPts val="0"/>
              </a:spcBef>
              <a:buSzTx/>
              <a:buNone/>
              <a:defRPr sz="2100">
                <a:latin typeface="+mn-lt"/>
                <a:ea typeface="+mn-ea"/>
                <a:cs typeface="+mn-cs"/>
                <a:sym typeface="BentonSansF"/>
              </a:defRPr>
            </a:pPr>
            <a:r>
              <a:t>Description text lorem sit amet </a:t>
            </a:r>
          </a:p>
          <a:p>
            <a:pPr marL="0" indent="0" algn="ctr" defTabSz="822960">
              <a:lnSpc>
                <a:spcPct val="140000"/>
              </a:lnSpc>
              <a:spcBef>
                <a:spcPts val="0"/>
              </a:spcBef>
              <a:buSzTx/>
              <a:buNone/>
              <a:defRPr sz="2100">
                <a:latin typeface="+mn-lt"/>
                <a:ea typeface="+mn-ea"/>
                <a:cs typeface="+mn-cs"/>
                <a:sym typeface="BentonSansF"/>
              </a:defRPr>
            </a:pPr>
            <a:r>
              <a:t>alernore hend merit inaet voluptate. Duis aute irure lorem sit amet in prehend erit volupta.</a:t>
            </a:r>
          </a:p>
        </p:txBody>
      </p:sp>
      <p:sp>
        <p:nvSpPr>
          <p:cNvPr id="796" name="Subtitle"/>
          <p:cNvSpPr>
            <a:spLocks noGrp="1"/>
          </p:cNvSpPr>
          <p:nvPr>
            <p:ph type="body" sz="quarter" idx="20"/>
          </p:nvPr>
        </p:nvSpPr>
        <p:spPr>
          <a:xfrm>
            <a:off x="5425785" y="4339312"/>
            <a:ext cx="1340432" cy="369332"/>
          </a:xfrm>
          <a:prstGeom prst="rect">
            <a:avLst/>
          </a:prstGeom>
        </p:spPr>
        <p:txBody>
          <a:bodyPr wrap="none" lIns="0" tIns="0" rIns="0" bIns="0" anchor="t">
            <a:spAutoFit/>
          </a:bodyPr>
          <a:lstStyle>
            <a:lvl1pPr marL="0" marR="28575" indent="0" algn="ctr" defTabSz="641350">
              <a:lnSpc>
                <a:spcPct val="80000"/>
              </a:lnSpc>
              <a:spcBef>
                <a:spcPts val="0"/>
              </a:spcBef>
              <a:buSzTx/>
              <a:buNone/>
              <a:defRPr sz="3000" spc="30">
                <a:solidFill>
                  <a:srgbClr val="424242"/>
                </a:solidFill>
                <a:uFill>
                  <a:solidFill>
                    <a:srgbClr val="000000"/>
                  </a:solidFill>
                </a:uFill>
                <a:latin typeface="Quarto Bold"/>
                <a:ea typeface="Quarto Bold"/>
                <a:cs typeface="Quarto Bold"/>
                <a:sym typeface="Quarto Bold"/>
              </a:defRPr>
            </a:lvl1pPr>
          </a:lstStyle>
          <a:p>
            <a:r>
              <a:t>Subtitle</a:t>
            </a:r>
          </a:p>
        </p:txBody>
      </p:sp>
      <p:sp>
        <p:nvSpPr>
          <p:cNvPr id="797" name="Description text lorem sit amet…"/>
          <p:cNvSpPr>
            <a:spLocks noGrp="1"/>
          </p:cNvSpPr>
          <p:nvPr>
            <p:ph type="body" sz="quarter" idx="21"/>
          </p:nvPr>
        </p:nvSpPr>
        <p:spPr>
          <a:xfrm>
            <a:off x="4926089" y="5011445"/>
            <a:ext cx="2339822" cy="3619452"/>
          </a:xfrm>
          <a:prstGeom prst="rect">
            <a:avLst/>
          </a:prstGeom>
        </p:spPr>
        <p:txBody>
          <a:bodyPr lIns="0" tIns="0" rIns="0" bIns="0" anchor="t">
            <a:spAutoFit/>
          </a:bodyPr>
          <a:lstStyle>
            <a:lvl1pPr marL="0" indent="0" algn="ctr" defTabSz="411480">
              <a:lnSpc>
                <a:spcPct val="140000"/>
              </a:lnSpc>
              <a:spcBef>
                <a:spcPts val="0"/>
              </a:spcBef>
              <a:buSzTx/>
              <a:buNone/>
              <a:defRPr sz="2100">
                <a:latin typeface="+mn-lt"/>
                <a:ea typeface="+mn-ea"/>
                <a:cs typeface="+mn-cs"/>
                <a:sym typeface="BentonSansF"/>
              </a:defRPr>
            </a:lvl1pPr>
          </a:lstStyle>
          <a:p>
            <a:pPr marL="0" indent="0" algn="ctr" defTabSz="822960">
              <a:lnSpc>
                <a:spcPct val="140000"/>
              </a:lnSpc>
              <a:spcBef>
                <a:spcPts val="0"/>
              </a:spcBef>
              <a:buSzTx/>
              <a:buNone/>
              <a:defRPr sz="2100">
                <a:latin typeface="+mn-lt"/>
                <a:ea typeface="+mn-ea"/>
                <a:cs typeface="+mn-cs"/>
                <a:sym typeface="BentonSansF"/>
              </a:defRPr>
            </a:pPr>
            <a:r>
              <a:t>Description text lorem sit amet </a:t>
            </a:r>
          </a:p>
          <a:p>
            <a:pPr marL="0" indent="0" algn="ctr" defTabSz="822960">
              <a:lnSpc>
                <a:spcPct val="140000"/>
              </a:lnSpc>
              <a:spcBef>
                <a:spcPts val="0"/>
              </a:spcBef>
              <a:buSzTx/>
              <a:buNone/>
              <a:defRPr sz="2100">
                <a:latin typeface="+mn-lt"/>
                <a:ea typeface="+mn-ea"/>
                <a:cs typeface="+mn-cs"/>
                <a:sym typeface="BentonSansF"/>
              </a:defRPr>
            </a:pPr>
            <a:r>
              <a:t>alernore hend merit inaet voluptate. Duis aute irure lorem sit amet in prehend erit volupta.</a:t>
            </a:r>
          </a:p>
        </p:txBody>
      </p:sp>
      <p:pic>
        <p:nvPicPr>
          <p:cNvPr id="798" name="image4.png" descr="image4.png"/>
          <p:cNvPicPr>
            <a:picLocks noChangeAspect="1"/>
          </p:cNvPicPr>
          <p:nvPr/>
        </p:nvPicPr>
        <p:blipFill>
          <a:blip r:embed="rId2"/>
          <a:stretch>
            <a:fillRect/>
          </a:stretch>
        </p:blipFill>
        <p:spPr>
          <a:xfrm>
            <a:off x="442384" y="6414569"/>
            <a:ext cx="443423" cy="443432"/>
          </a:xfrm>
          <a:prstGeom prst="rect">
            <a:avLst/>
          </a:prstGeom>
          <a:ln w="12700">
            <a:miter lim="400000"/>
          </a:ln>
        </p:spPr>
      </p:pic>
      <p:sp>
        <p:nvSpPr>
          <p:cNvPr id="799" name="Slide Number"/>
          <p:cNvSpPr txBox="1">
            <a:spLocks noGrp="1"/>
          </p:cNvSpPr>
          <p:nvPr>
            <p:ph type="sldNum" sz="quarter" idx="2"/>
          </p:nvPr>
        </p:nvSpPr>
        <p:spPr>
          <a:xfrm>
            <a:off x="8549319" y="6264020"/>
            <a:ext cx="186907" cy="184662"/>
          </a:xfrm>
          <a:prstGeom prst="rect">
            <a:avLst/>
          </a:prstGeom>
        </p:spPr>
        <p:txBody>
          <a:bodyPr lIns="45718" tIns="45718" rIns="45718" bIns="45718" anchor="ctr"/>
          <a:lstStyle>
            <a:lvl1pPr defTabSz="914216">
              <a:defRPr sz="600">
                <a:solidFill>
                  <a:srgbClr val="7F7F7F"/>
                </a:solidFill>
                <a:latin typeface="+mn-lt"/>
                <a:ea typeface="+mn-ea"/>
                <a:cs typeface="+mn-cs"/>
                <a:sym typeface="BentonSansF"/>
              </a:defRPr>
            </a:lvl1pPr>
          </a:lstStyle>
          <a:p>
            <a:fld id="{86CB4B4D-7CA3-9044-876B-883B54F8677D}" type="slidenum">
              <a:rPr/>
              <a:pPr/>
              <a:t>‹#›</a:t>
            </a:fld>
            <a:endParaRPr/>
          </a:p>
        </p:txBody>
      </p:sp>
    </p:spTree>
    <p:extLst>
      <p:ext uri="{BB962C8B-B14F-4D97-AF65-F5344CB8AC3E}">
        <p14:creationId xmlns:p14="http://schemas.microsoft.com/office/powerpoint/2010/main" val="1343142898"/>
      </p:ext>
    </p:extLst>
  </p:cSld>
  <p:clrMapOvr>
    <a:masterClrMapping/>
  </p:clrMapOvr>
  <p:transition spd="med"/>
</p:sldLayout>
</file>

<file path=ppt/slideLayouts/slideLayout93.xml><?xml version="1.0" encoding="utf-8"?>
<p:sldLayout xmlns:a="http://schemas.openxmlformats.org/drawingml/2006/main" xmlns:r="http://schemas.openxmlformats.org/officeDocument/2006/relationships" xmlns:p="http://schemas.openxmlformats.org/presentationml/2006/main" type="tx">
  <p:cSld name="Image">
    <p:spTree>
      <p:nvGrpSpPr>
        <p:cNvPr id="1" name=""/>
        <p:cNvGrpSpPr/>
        <p:nvPr/>
      </p:nvGrpSpPr>
      <p:grpSpPr>
        <a:xfrm>
          <a:off x="0" y="0"/>
          <a:ext cx="0" cy="0"/>
          <a:chOff x="0" y="0"/>
          <a:chExt cx="0" cy="0"/>
        </a:xfrm>
      </p:grpSpPr>
      <p:sp>
        <p:nvSpPr>
          <p:cNvPr id="806" name="Image"/>
          <p:cNvSpPr>
            <a:spLocks noGrp="1"/>
          </p:cNvSpPr>
          <p:nvPr>
            <p:ph type="pic" idx="13"/>
          </p:nvPr>
        </p:nvSpPr>
        <p:spPr>
          <a:xfrm>
            <a:off x="0" y="0"/>
            <a:ext cx="12192001" cy="6858000"/>
          </a:xfrm>
          <a:prstGeom prst="rect">
            <a:avLst/>
          </a:prstGeom>
        </p:spPr>
        <p:txBody>
          <a:bodyPr lIns="91439" tIns="45719" rIns="91439" bIns="45719" anchor="t">
            <a:noAutofit/>
          </a:bodyPr>
          <a:lstStyle/>
          <a:p>
            <a:endParaRPr/>
          </a:p>
        </p:txBody>
      </p:sp>
      <p:pic>
        <p:nvPicPr>
          <p:cNvPr id="807" name="image4.png" descr="image4.png"/>
          <p:cNvPicPr>
            <a:picLocks noChangeAspect="1"/>
          </p:cNvPicPr>
          <p:nvPr/>
        </p:nvPicPr>
        <p:blipFill>
          <a:blip r:embed="rId2"/>
          <a:stretch>
            <a:fillRect/>
          </a:stretch>
        </p:blipFill>
        <p:spPr>
          <a:xfrm>
            <a:off x="442384" y="6414569"/>
            <a:ext cx="443423" cy="443432"/>
          </a:xfrm>
          <a:prstGeom prst="rect">
            <a:avLst/>
          </a:prstGeom>
          <a:ln w="12700">
            <a:miter lim="400000"/>
          </a:ln>
        </p:spPr>
      </p:pic>
      <p:sp>
        <p:nvSpPr>
          <p:cNvPr id="808" name="Slide Number"/>
          <p:cNvSpPr txBox="1">
            <a:spLocks noGrp="1"/>
          </p:cNvSpPr>
          <p:nvPr>
            <p:ph type="sldNum" sz="quarter" idx="2"/>
          </p:nvPr>
        </p:nvSpPr>
        <p:spPr>
          <a:xfrm>
            <a:off x="8736225" y="6180921"/>
            <a:ext cx="279881" cy="350861"/>
          </a:xfrm>
          <a:prstGeom prst="rect">
            <a:avLst/>
          </a:prstGeom>
        </p:spPr>
        <p:txBody>
          <a:bodyPr lIns="45718" tIns="45718" rIns="45718" bIns="45718" anchor="ctr"/>
          <a:lstStyle>
            <a:lvl1pPr algn="l" defTabSz="411480">
              <a:lnSpc>
                <a:spcPct val="140000"/>
              </a:lnSpc>
              <a:defRPr sz="1200">
                <a:solidFill>
                  <a:srgbClr val="000000"/>
                </a:solidFill>
                <a:latin typeface="+mn-lt"/>
                <a:ea typeface="+mn-ea"/>
                <a:cs typeface="+mn-cs"/>
                <a:sym typeface="BentonSansF"/>
              </a:defRPr>
            </a:lvl1pPr>
          </a:lstStyle>
          <a:p>
            <a:fld id="{86CB4B4D-7CA3-9044-876B-883B54F8677D}" type="slidenum">
              <a:rPr/>
              <a:pPr/>
              <a:t>‹#›</a:t>
            </a:fld>
            <a:endParaRPr/>
          </a:p>
        </p:txBody>
      </p:sp>
    </p:spTree>
    <p:extLst>
      <p:ext uri="{BB962C8B-B14F-4D97-AF65-F5344CB8AC3E}">
        <p14:creationId xmlns:p14="http://schemas.microsoft.com/office/powerpoint/2010/main" val="776907161"/>
      </p:ext>
    </p:extLst>
  </p:cSld>
  <p:clrMapOvr>
    <a:masterClrMapping/>
  </p:clrMapOvr>
  <p:transition spd="med"/>
</p:sldLayout>
</file>

<file path=ppt/slideLayouts/slideLayout94.xml><?xml version="1.0" encoding="utf-8"?>
<p:sldLayout xmlns:a="http://schemas.openxmlformats.org/drawingml/2006/main" xmlns:r="http://schemas.openxmlformats.org/officeDocument/2006/relationships" xmlns:p="http://schemas.openxmlformats.org/presentationml/2006/main" type="tx">
  <p:cSld name="2 images">
    <p:spTree>
      <p:nvGrpSpPr>
        <p:cNvPr id="1" name=""/>
        <p:cNvGrpSpPr/>
        <p:nvPr/>
      </p:nvGrpSpPr>
      <p:grpSpPr>
        <a:xfrm>
          <a:off x="0" y="0"/>
          <a:ext cx="0" cy="0"/>
          <a:chOff x="0" y="0"/>
          <a:chExt cx="0" cy="0"/>
        </a:xfrm>
      </p:grpSpPr>
      <p:sp>
        <p:nvSpPr>
          <p:cNvPr id="815" name="Image"/>
          <p:cNvSpPr>
            <a:spLocks noGrp="1"/>
          </p:cNvSpPr>
          <p:nvPr>
            <p:ph type="pic" idx="13"/>
          </p:nvPr>
        </p:nvSpPr>
        <p:spPr>
          <a:xfrm>
            <a:off x="-3127978" y="-45978"/>
            <a:ext cx="12355103" cy="6949956"/>
          </a:xfrm>
          <a:prstGeom prst="rect">
            <a:avLst/>
          </a:prstGeom>
        </p:spPr>
        <p:txBody>
          <a:bodyPr lIns="91439" tIns="45719" rIns="91439" bIns="45719" anchor="t">
            <a:noAutofit/>
          </a:bodyPr>
          <a:lstStyle/>
          <a:p>
            <a:endParaRPr/>
          </a:p>
        </p:txBody>
      </p:sp>
      <p:sp>
        <p:nvSpPr>
          <p:cNvPr id="816" name="Image"/>
          <p:cNvSpPr>
            <a:spLocks noGrp="1"/>
          </p:cNvSpPr>
          <p:nvPr>
            <p:ph type="pic" idx="14"/>
          </p:nvPr>
        </p:nvSpPr>
        <p:spPr>
          <a:xfrm>
            <a:off x="2963011" y="-47806"/>
            <a:ext cx="12361978" cy="6953612"/>
          </a:xfrm>
          <a:prstGeom prst="rect">
            <a:avLst/>
          </a:prstGeom>
        </p:spPr>
        <p:txBody>
          <a:bodyPr lIns="91439" tIns="45719" rIns="91439" bIns="45719" anchor="t">
            <a:noAutofit/>
          </a:bodyPr>
          <a:lstStyle/>
          <a:p>
            <a:endParaRPr/>
          </a:p>
        </p:txBody>
      </p:sp>
      <p:pic>
        <p:nvPicPr>
          <p:cNvPr id="817" name="image4.png" descr="image4.png"/>
          <p:cNvPicPr>
            <a:picLocks noChangeAspect="1"/>
          </p:cNvPicPr>
          <p:nvPr/>
        </p:nvPicPr>
        <p:blipFill>
          <a:blip r:embed="rId2"/>
          <a:stretch>
            <a:fillRect/>
          </a:stretch>
        </p:blipFill>
        <p:spPr>
          <a:xfrm>
            <a:off x="442384" y="6414569"/>
            <a:ext cx="443423" cy="443432"/>
          </a:xfrm>
          <a:prstGeom prst="rect">
            <a:avLst/>
          </a:prstGeom>
          <a:ln w="12700">
            <a:miter lim="400000"/>
          </a:ln>
        </p:spPr>
      </p:pic>
      <p:sp>
        <p:nvSpPr>
          <p:cNvPr id="818" name="Slide Number"/>
          <p:cNvSpPr txBox="1">
            <a:spLocks noGrp="1"/>
          </p:cNvSpPr>
          <p:nvPr>
            <p:ph type="sldNum" sz="quarter" idx="2"/>
          </p:nvPr>
        </p:nvSpPr>
        <p:spPr>
          <a:xfrm>
            <a:off x="8736225" y="6180921"/>
            <a:ext cx="279881" cy="350861"/>
          </a:xfrm>
          <a:prstGeom prst="rect">
            <a:avLst/>
          </a:prstGeom>
        </p:spPr>
        <p:txBody>
          <a:bodyPr lIns="45718" tIns="45718" rIns="45718" bIns="45718" anchor="ctr"/>
          <a:lstStyle>
            <a:lvl1pPr algn="l" defTabSz="411480">
              <a:lnSpc>
                <a:spcPct val="140000"/>
              </a:lnSpc>
              <a:defRPr sz="1200">
                <a:solidFill>
                  <a:srgbClr val="000000"/>
                </a:solidFill>
                <a:latin typeface="+mn-lt"/>
                <a:ea typeface="+mn-ea"/>
                <a:cs typeface="+mn-cs"/>
                <a:sym typeface="BentonSansF"/>
              </a:defRPr>
            </a:lvl1pPr>
          </a:lstStyle>
          <a:p>
            <a:fld id="{86CB4B4D-7CA3-9044-876B-883B54F8677D}" type="slidenum">
              <a:rPr/>
              <a:pPr/>
              <a:t>‹#›</a:t>
            </a:fld>
            <a:endParaRPr/>
          </a:p>
        </p:txBody>
      </p:sp>
    </p:spTree>
    <p:extLst>
      <p:ext uri="{BB962C8B-B14F-4D97-AF65-F5344CB8AC3E}">
        <p14:creationId xmlns:p14="http://schemas.microsoft.com/office/powerpoint/2010/main" val="1928834191"/>
      </p:ext>
    </p:extLst>
  </p:cSld>
  <p:clrMapOvr>
    <a:masterClrMapping/>
  </p:clrMapOvr>
  <p:transition spd="med"/>
</p:sldLayout>
</file>

<file path=ppt/slideLayouts/slideLayout95.xml><?xml version="1.0" encoding="utf-8"?>
<p:sldLayout xmlns:a="http://schemas.openxmlformats.org/drawingml/2006/main" xmlns:r="http://schemas.openxmlformats.org/officeDocument/2006/relationships" xmlns:p="http://schemas.openxmlformats.org/presentationml/2006/main" type="tx">
  <p:cSld name="2 images (spaced)">
    <p:spTree>
      <p:nvGrpSpPr>
        <p:cNvPr id="1" name=""/>
        <p:cNvGrpSpPr/>
        <p:nvPr/>
      </p:nvGrpSpPr>
      <p:grpSpPr>
        <a:xfrm>
          <a:off x="0" y="0"/>
          <a:ext cx="0" cy="0"/>
          <a:chOff x="0" y="0"/>
          <a:chExt cx="0" cy="0"/>
        </a:xfrm>
      </p:grpSpPr>
      <p:sp>
        <p:nvSpPr>
          <p:cNvPr id="825" name="Image"/>
          <p:cNvSpPr>
            <a:spLocks noGrp="1"/>
          </p:cNvSpPr>
          <p:nvPr>
            <p:ph type="pic" idx="13"/>
          </p:nvPr>
        </p:nvSpPr>
        <p:spPr>
          <a:xfrm>
            <a:off x="-3086550" y="0"/>
            <a:ext cx="12191631" cy="6858000"/>
          </a:xfrm>
          <a:prstGeom prst="rect">
            <a:avLst/>
          </a:prstGeom>
        </p:spPr>
        <p:txBody>
          <a:bodyPr lIns="91439" tIns="45719" rIns="91439" bIns="45719" anchor="t">
            <a:noAutofit/>
          </a:bodyPr>
          <a:lstStyle/>
          <a:p>
            <a:endParaRPr/>
          </a:p>
        </p:txBody>
      </p:sp>
      <p:sp>
        <p:nvSpPr>
          <p:cNvPr id="826" name="Image"/>
          <p:cNvSpPr>
            <a:spLocks noGrp="1"/>
          </p:cNvSpPr>
          <p:nvPr>
            <p:ph type="pic" idx="14"/>
          </p:nvPr>
        </p:nvSpPr>
        <p:spPr>
          <a:xfrm>
            <a:off x="3089910" y="0"/>
            <a:ext cx="12192001" cy="6858000"/>
          </a:xfrm>
          <a:prstGeom prst="rect">
            <a:avLst/>
          </a:prstGeom>
        </p:spPr>
        <p:txBody>
          <a:bodyPr lIns="91439" tIns="45719" rIns="91439" bIns="45719" anchor="t">
            <a:noAutofit/>
          </a:bodyPr>
          <a:lstStyle/>
          <a:p>
            <a:endParaRPr/>
          </a:p>
        </p:txBody>
      </p:sp>
      <p:pic>
        <p:nvPicPr>
          <p:cNvPr id="827" name="image4.png" descr="image4.png"/>
          <p:cNvPicPr>
            <a:picLocks noChangeAspect="1"/>
          </p:cNvPicPr>
          <p:nvPr/>
        </p:nvPicPr>
        <p:blipFill>
          <a:blip r:embed="rId2"/>
          <a:stretch>
            <a:fillRect/>
          </a:stretch>
        </p:blipFill>
        <p:spPr>
          <a:xfrm>
            <a:off x="442384" y="6414569"/>
            <a:ext cx="443423" cy="443432"/>
          </a:xfrm>
          <a:prstGeom prst="rect">
            <a:avLst/>
          </a:prstGeom>
          <a:ln w="12700">
            <a:miter lim="400000"/>
          </a:ln>
        </p:spPr>
      </p:pic>
      <p:sp>
        <p:nvSpPr>
          <p:cNvPr id="828" name="Slide Number"/>
          <p:cNvSpPr txBox="1">
            <a:spLocks noGrp="1"/>
          </p:cNvSpPr>
          <p:nvPr>
            <p:ph type="sldNum" sz="quarter" idx="2"/>
          </p:nvPr>
        </p:nvSpPr>
        <p:spPr>
          <a:xfrm>
            <a:off x="8736225" y="6180921"/>
            <a:ext cx="279881" cy="350861"/>
          </a:xfrm>
          <a:prstGeom prst="rect">
            <a:avLst/>
          </a:prstGeom>
        </p:spPr>
        <p:txBody>
          <a:bodyPr lIns="45718" tIns="45718" rIns="45718" bIns="45718" anchor="ctr"/>
          <a:lstStyle>
            <a:lvl1pPr algn="l" defTabSz="411480">
              <a:lnSpc>
                <a:spcPct val="140000"/>
              </a:lnSpc>
              <a:defRPr sz="1200">
                <a:solidFill>
                  <a:srgbClr val="000000"/>
                </a:solidFill>
                <a:latin typeface="+mn-lt"/>
                <a:ea typeface="+mn-ea"/>
                <a:cs typeface="+mn-cs"/>
                <a:sym typeface="BentonSansF"/>
              </a:defRPr>
            </a:lvl1pPr>
          </a:lstStyle>
          <a:p>
            <a:fld id="{86CB4B4D-7CA3-9044-876B-883B54F8677D}" type="slidenum">
              <a:rPr/>
              <a:pPr/>
              <a:t>‹#›</a:t>
            </a:fld>
            <a:endParaRPr/>
          </a:p>
        </p:txBody>
      </p:sp>
    </p:spTree>
    <p:extLst>
      <p:ext uri="{BB962C8B-B14F-4D97-AF65-F5344CB8AC3E}">
        <p14:creationId xmlns:p14="http://schemas.microsoft.com/office/powerpoint/2010/main" val="1605969884"/>
      </p:ext>
    </p:extLst>
  </p:cSld>
  <p:clrMapOvr>
    <a:masterClrMapping/>
  </p:clrMapOvr>
  <p:transition spd="med"/>
</p:sldLayout>
</file>

<file path=ppt/slideLayouts/slideLayout96.xml><?xml version="1.0" encoding="utf-8"?>
<p:sldLayout xmlns:a="http://schemas.openxmlformats.org/drawingml/2006/main" xmlns:r="http://schemas.openxmlformats.org/officeDocument/2006/relationships" xmlns:p="http://schemas.openxmlformats.org/presentationml/2006/main" type="tx">
  <p:cSld name="1_2 images">
    <p:spTree>
      <p:nvGrpSpPr>
        <p:cNvPr id="1" name=""/>
        <p:cNvGrpSpPr/>
        <p:nvPr/>
      </p:nvGrpSpPr>
      <p:grpSpPr>
        <a:xfrm>
          <a:off x="0" y="0"/>
          <a:ext cx="0" cy="0"/>
          <a:chOff x="0" y="0"/>
          <a:chExt cx="0" cy="0"/>
        </a:xfrm>
      </p:grpSpPr>
      <p:sp>
        <p:nvSpPr>
          <p:cNvPr id="835" name="Image"/>
          <p:cNvSpPr>
            <a:spLocks noGrp="1"/>
          </p:cNvSpPr>
          <p:nvPr>
            <p:ph type="pic" idx="13"/>
          </p:nvPr>
        </p:nvSpPr>
        <p:spPr>
          <a:xfrm>
            <a:off x="-138092" y="1635952"/>
            <a:ext cx="12471359" cy="7015140"/>
          </a:xfrm>
          <a:prstGeom prst="rect">
            <a:avLst/>
          </a:prstGeom>
        </p:spPr>
        <p:txBody>
          <a:bodyPr lIns="91439" tIns="45719" rIns="91439" bIns="45719" anchor="t">
            <a:noAutofit/>
          </a:bodyPr>
          <a:lstStyle/>
          <a:p>
            <a:endParaRPr/>
          </a:p>
        </p:txBody>
      </p:sp>
      <p:sp>
        <p:nvSpPr>
          <p:cNvPr id="836" name="Image"/>
          <p:cNvSpPr>
            <a:spLocks noGrp="1"/>
          </p:cNvSpPr>
          <p:nvPr>
            <p:ph type="pic" idx="14"/>
          </p:nvPr>
        </p:nvSpPr>
        <p:spPr>
          <a:xfrm>
            <a:off x="-138014" y="-1793026"/>
            <a:ext cx="12471203" cy="7014966"/>
          </a:xfrm>
          <a:prstGeom prst="rect">
            <a:avLst/>
          </a:prstGeom>
        </p:spPr>
        <p:txBody>
          <a:bodyPr lIns="91439" tIns="45719" rIns="91439" bIns="45719" anchor="t">
            <a:noAutofit/>
          </a:bodyPr>
          <a:lstStyle/>
          <a:p>
            <a:endParaRPr/>
          </a:p>
        </p:txBody>
      </p:sp>
      <p:pic>
        <p:nvPicPr>
          <p:cNvPr id="837" name="image4.png" descr="image4.png"/>
          <p:cNvPicPr>
            <a:picLocks noChangeAspect="1"/>
          </p:cNvPicPr>
          <p:nvPr/>
        </p:nvPicPr>
        <p:blipFill>
          <a:blip r:embed="rId2"/>
          <a:stretch>
            <a:fillRect/>
          </a:stretch>
        </p:blipFill>
        <p:spPr>
          <a:xfrm>
            <a:off x="442384" y="6414569"/>
            <a:ext cx="443423" cy="443432"/>
          </a:xfrm>
          <a:prstGeom prst="rect">
            <a:avLst/>
          </a:prstGeom>
          <a:ln w="12700">
            <a:miter lim="400000"/>
          </a:ln>
        </p:spPr>
      </p:pic>
      <p:sp>
        <p:nvSpPr>
          <p:cNvPr id="838" name="Slide Number"/>
          <p:cNvSpPr txBox="1">
            <a:spLocks noGrp="1"/>
          </p:cNvSpPr>
          <p:nvPr>
            <p:ph type="sldNum" sz="quarter" idx="2"/>
          </p:nvPr>
        </p:nvSpPr>
        <p:spPr>
          <a:xfrm>
            <a:off x="8736225" y="6180921"/>
            <a:ext cx="279881" cy="350861"/>
          </a:xfrm>
          <a:prstGeom prst="rect">
            <a:avLst/>
          </a:prstGeom>
        </p:spPr>
        <p:txBody>
          <a:bodyPr lIns="45718" tIns="45718" rIns="45718" bIns="45718" anchor="ctr"/>
          <a:lstStyle>
            <a:lvl1pPr algn="l" defTabSz="411480">
              <a:lnSpc>
                <a:spcPct val="140000"/>
              </a:lnSpc>
              <a:defRPr sz="1200">
                <a:solidFill>
                  <a:srgbClr val="000000"/>
                </a:solidFill>
                <a:latin typeface="+mn-lt"/>
                <a:ea typeface="+mn-ea"/>
                <a:cs typeface="+mn-cs"/>
                <a:sym typeface="BentonSansF"/>
              </a:defRPr>
            </a:lvl1pPr>
          </a:lstStyle>
          <a:p>
            <a:fld id="{86CB4B4D-7CA3-9044-876B-883B54F8677D}" type="slidenum">
              <a:rPr/>
              <a:pPr/>
              <a:t>‹#›</a:t>
            </a:fld>
            <a:endParaRPr/>
          </a:p>
        </p:txBody>
      </p:sp>
    </p:spTree>
    <p:extLst>
      <p:ext uri="{BB962C8B-B14F-4D97-AF65-F5344CB8AC3E}">
        <p14:creationId xmlns:p14="http://schemas.microsoft.com/office/powerpoint/2010/main" val="3095045068"/>
      </p:ext>
    </p:extLst>
  </p:cSld>
  <p:clrMapOvr>
    <a:masterClrMapping/>
  </p:clrMapOvr>
  <p:transition spd="med"/>
</p:sldLayout>
</file>

<file path=ppt/slideLayouts/slideLayout97.xml><?xml version="1.0" encoding="utf-8"?>
<p:sldLayout xmlns:a="http://schemas.openxmlformats.org/drawingml/2006/main" xmlns:r="http://schemas.openxmlformats.org/officeDocument/2006/relationships" xmlns:p="http://schemas.openxmlformats.org/presentationml/2006/main" type="tx">
  <p:cSld name="1_2 images (spaced)">
    <p:spTree>
      <p:nvGrpSpPr>
        <p:cNvPr id="1" name=""/>
        <p:cNvGrpSpPr/>
        <p:nvPr/>
      </p:nvGrpSpPr>
      <p:grpSpPr>
        <a:xfrm>
          <a:off x="0" y="0"/>
          <a:ext cx="0" cy="0"/>
          <a:chOff x="0" y="0"/>
          <a:chExt cx="0" cy="0"/>
        </a:xfrm>
      </p:grpSpPr>
      <p:sp>
        <p:nvSpPr>
          <p:cNvPr id="845" name="Image"/>
          <p:cNvSpPr>
            <a:spLocks noGrp="1"/>
          </p:cNvSpPr>
          <p:nvPr>
            <p:ph type="pic" idx="13"/>
          </p:nvPr>
        </p:nvSpPr>
        <p:spPr>
          <a:xfrm>
            <a:off x="3175" y="1754255"/>
            <a:ext cx="12188825" cy="6856215"/>
          </a:xfrm>
          <a:prstGeom prst="rect">
            <a:avLst/>
          </a:prstGeom>
        </p:spPr>
        <p:txBody>
          <a:bodyPr lIns="91439" tIns="45719" rIns="91439" bIns="45719" anchor="t">
            <a:noAutofit/>
          </a:bodyPr>
          <a:lstStyle/>
          <a:p>
            <a:endParaRPr/>
          </a:p>
        </p:txBody>
      </p:sp>
      <p:sp>
        <p:nvSpPr>
          <p:cNvPr id="846" name="Image"/>
          <p:cNvSpPr>
            <a:spLocks noGrp="1"/>
          </p:cNvSpPr>
          <p:nvPr>
            <p:ph type="pic" idx="14"/>
          </p:nvPr>
        </p:nvSpPr>
        <p:spPr>
          <a:xfrm>
            <a:off x="3175" y="-1752427"/>
            <a:ext cx="12188825" cy="6856131"/>
          </a:xfrm>
          <a:prstGeom prst="rect">
            <a:avLst/>
          </a:prstGeom>
        </p:spPr>
        <p:txBody>
          <a:bodyPr lIns="91439" tIns="45719" rIns="91439" bIns="45719" anchor="t">
            <a:noAutofit/>
          </a:bodyPr>
          <a:lstStyle/>
          <a:p>
            <a:endParaRPr/>
          </a:p>
        </p:txBody>
      </p:sp>
      <p:pic>
        <p:nvPicPr>
          <p:cNvPr id="847" name="image4.png" descr="image4.png"/>
          <p:cNvPicPr>
            <a:picLocks noChangeAspect="1"/>
          </p:cNvPicPr>
          <p:nvPr/>
        </p:nvPicPr>
        <p:blipFill>
          <a:blip r:embed="rId2"/>
          <a:stretch>
            <a:fillRect/>
          </a:stretch>
        </p:blipFill>
        <p:spPr>
          <a:xfrm>
            <a:off x="442384" y="6414569"/>
            <a:ext cx="443423" cy="443432"/>
          </a:xfrm>
          <a:prstGeom prst="rect">
            <a:avLst/>
          </a:prstGeom>
          <a:ln w="12700">
            <a:miter lim="400000"/>
          </a:ln>
        </p:spPr>
      </p:pic>
      <p:sp>
        <p:nvSpPr>
          <p:cNvPr id="848" name="Slide Number"/>
          <p:cNvSpPr txBox="1">
            <a:spLocks noGrp="1"/>
          </p:cNvSpPr>
          <p:nvPr>
            <p:ph type="sldNum" sz="quarter" idx="2"/>
          </p:nvPr>
        </p:nvSpPr>
        <p:spPr>
          <a:xfrm>
            <a:off x="8736225" y="6180921"/>
            <a:ext cx="279881" cy="350861"/>
          </a:xfrm>
          <a:prstGeom prst="rect">
            <a:avLst/>
          </a:prstGeom>
        </p:spPr>
        <p:txBody>
          <a:bodyPr lIns="45718" tIns="45718" rIns="45718" bIns="45718" anchor="ctr"/>
          <a:lstStyle>
            <a:lvl1pPr algn="l" defTabSz="411480">
              <a:lnSpc>
                <a:spcPct val="140000"/>
              </a:lnSpc>
              <a:defRPr sz="1200">
                <a:solidFill>
                  <a:srgbClr val="000000"/>
                </a:solidFill>
                <a:latin typeface="+mn-lt"/>
                <a:ea typeface="+mn-ea"/>
                <a:cs typeface="+mn-cs"/>
                <a:sym typeface="BentonSansF"/>
              </a:defRPr>
            </a:lvl1pPr>
          </a:lstStyle>
          <a:p>
            <a:fld id="{86CB4B4D-7CA3-9044-876B-883B54F8677D}" type="slidenum">
              <a:rPr/>
              <a:pPr/>
              <a:t>‹#›</a:t>
            </a:fld>
            <a:endParaRPr/>
          </a:p>
        </p:txBody>
      </p:sp>
    </p:spTree>
    <p:extLst>
      <p:ext uri="{BB962C8B-B14F-4D97-AF65-F5344CB8AC3E}">
        <p14:creationId xmlns:p14="http://schemas.microsoft.com/office/powerpoint/2010/main" val="2656106190"/>
      </p:ext>
    </p:extLst>
  </p:cSld>
  <p:clrMapOvr>
    <a:masterClrMapping/>
  </p:clrMapOvr>
  <p:transition spd="med"/>
</p:sldLayout>
</file>

<file path=ppt/slideLayouts/slideLayout98.xml><?xml version="1.0" encoding="utf-8"?>
<p:sldLayout xmlns:a="http://schemas.openxmlformats.org/drawingml/2006/main" xmlns:r="http://schemas.openxmlformats.org/officeDocument/2006/relationships" xmlns:p="http://schemas.openxmlformats.org/presentationml/2006/main" type="tx">
  <p:cSld name="4 images">
    <p:spTree>
      <p:nvGrpSpPr>
        <p:cNvPr id="1" name=""/>
        <p:cNvGrpSpPr/>
        <p:nvPr/>
      </p:nvGrpSpPr>
      <p:grpSpPr>
        <a:xfrm>
          <a:off x="0" y="0"/>
          <a:ext cx="0" cy="0"/>
          <a:chOff x="0" y="0"/>
          <a:chExt cx="0" cy="0"/>
        </a:xfrm>
      </p:grpSpPr>
      <p:sp>
        <p:nvSpPr>
          <p:cNvPr id="855" name="Image"/>
          <p:cNvSpPr>
            <a:spLocks noGrp="1"/>
          </p:cNvSpPr>
          <p:nvPr>
            <p:ph type="pic" sz="half" idx="13"/>
          </p:nvPr>
        </p:nvSpPr>
        <p:spPr>
          <a:xfrm>
            <a:off x="-18672" y="-24574"/>
            <a:ext cx="6139693" cy="3453577"/>
          </a:xfrm>
          <a:prstGeom prst="rect">
            <a:avLst/>
          </a:prstGeom>
        </p:spPr>
        <p:txBody>
          <a:bodyPr lIns="91439" tIns="45719" rIns="91439" bIns="45719" anchor="t">
            <a:noAutofit/>
          </a:bodyPr>
          <a:lstStyle/>
          <a:p>
            <a:endParaRPr/>
          </a:p>
        </p:txBody>
      </p:sp>
      <p:sp>
        <p:nvSpPr>
          <p:cNvPr id="856" name="Image"/>
          <p:cNvSpPr>
            <a:spLocks noGrp="1"/>
          </p:cNvSpPr>
          <p:nvPr>
            <p:ph type="pic" sz="half" idx="14"/>
          </p:nvPr>
        </p:nvSpPr>
        <p:spPr>
          <a:xfrm>
            <a:off x="6095950" y="-39076"/>
            <a:ext cx="6096050" cy="3482641"/>
          </a:xfrm>
          <a:prstGeom prst="rect">
            <a:avLst/>
          </a:prstGeom>
        </p:spPr>
        <p:txBody>
          <a:bodyPr lIns="91439" tIns="45719" rIns="91439" bIns="45719" anchor="t">
            <a:noAutofit/>
          </a:bodyPr>
          <a:lstStyle/>
          <a:p>
            <a:endParaRPr/>
          </a:p>
        </p:txBody>
      </p:sp>
      <p:sp>
        <p:nvSpPr>
          <p:cNvPr id="857" name="Image"/>
          <p:cNvSpPr>
            <a:spLocks noGrp="1"/>
          </p:cNvSpPr>
          <p:nvPr>
            <p:ph type="pic" sz="half" idx="15"/>
          </p:nvPr>
        </p:nvSpPr>
        <p:spPr>
          <a:xfrm>
            <a:off x="6096000" y="3414494"/>
            <a:ext cx="6096000" cy="3482568"/>
          </a:xfrm>
          <a:prstGeom prst="rect">
            <a:avLst/>
          </a:prstGeom>
        </p:spPr>
        <p:txBody>
          <a:bodyPr lIns="91439" tIns="45719" rIns="91439" bIns="45719" anchor="t">
            <a:noAutofit/>
          </a:bodyPr>
          <a:lstStyle/>
          <a:p>
            <a:endParaRPr/>
          </a:p>
        </p:txBody>
      </p:sp>
      <p:sp>
        <p:nvSpPr>
          <p:cNvPr id="858" name="Image"/>
          <p:cNvSpPr>
            <a:spLocks noGrp="1"/>
          </p:cNvSpPr>
          <p:nvPr>
            <p:ph type="pic" sz="half" idx="16"/>
          </p:nvPr>
        </p:nvSpPr>
        <p:spPr>
          <a:xfrm>
            <a:off x="3175" y="3414513"/>
            <a:ext cx="6095951" cy="3482535"/>
          </a:xfrm>
          <a:prstGeom prst="rect">
            <a:avLst/>
          </a:prstGeom>
        </p:spPr>
        <p:txBody>
          <a:bodyPr lIns="91439" tIns="45719" rIns="91439" bIns="45719" anchor="t">
            <a:noAutofit/>
          </a:bodyPr>
          <a:lstStyle/>
          <a:p>
            <a:endParaRPr/>
          </a:p>
        </p:txBody>
      </p:sp>
      <p:pic>
        <p:nvPicPr>
          <p:cNvPr id="859" name="image4.png" descr="image4.png"/>
          <p:cNvPicPr>
            <a:picLocks noChangeAspect="1"/>
          </p:cNvPicPr>
          <p:nvPr/>
        </p:nvPicPr>
        <p:blipFill>
          <a:blip r:embed="rId2"/>
          <a:stretch>
            <a:fillRect/>
          </a:stretch>
        </p:blipFill>
        <p:spPr>
          <a:xfrm>
            <a:off x="442384" y="6414569"/>
            <a:ext cx="443423" cy="443432"/>
          </a:xfrm>
          <a:prstGeom prst="rect">
            <a:avLst/>
          </a:prstGeom>
          <a:ln w="12700">
            <a:miter lim="400000"/>
          </a:ln>
        </p:spPr>
      </p:pic>
      <p:sp>
        <p:nvSpPr>
          <p:cNvPr id="860" name="Slide Number"/>
          <p:cNvSpPr txBox="1">
            <a:spLocks noGrp="1"/>
          </p:cNvSpPr>
          <p:nvPr>
            <p:ph type="sldNum" sz="quarter" idx="2"/>
          </p:nvPr>
        </p:nvSpPr>
        <p:spPr>
          <a:xfrm>
            <a:off x="8736225" y="6180921"/>
            <a:ext cx="279881" cy="350861"/>
          </a:xfrm>
          <a:prstGeom prst="rect">
            <a:avLst/>
          </a:prstGeom>
        </p:spPr>
        <p:txBody>
          <a:bodyPr lIns="45718" tIns="45718" rIns="45718" bIns="45718" anchor="ctr"/>
          <a:lstStyle>
            <a:lvl1pPr algn="l" defTabSz="411480">
              <a:lnSpc>
                <a:spcPct val="140000"/>
              </a:lnSpc>
              <a:defRPr sz="1200">
                <a:solidFill>
                  <a:srgbClr val="000000"/>
                </a:solidFill>
                <a:latin typeface="+mn-lt"/>
                <a:ea typeface="+mn-ea"/>
                <a:cs typeface="+mn-cs"/>
                <a:sym typeface="BentonSansF"/>
              </a:defRPr>
            </a:lvl1pPr>
          </a:lstStyle>
          <a:p>
            <a:fld id="{86CB4B4D-7CA3-9044-876B-883B54F8677D}" type="slidenum">
              <a:rPr/>
              <a:pPr/>
              <a:t>‹#›</a:t>
            </a:fld>
            <a:endParaRPr/>
          </a:p>
        </p:txBody>
      </p:sp>
    </p:spTree>
    <p:extLst>
      <p:ext uri="{BB962C8B-B14F-4D97-AF65-F5344CB8AC3E}">
        <p14:creationId xmlns:p14="http://schemas.microsoft.com/office/powerpoint/2010/main" val="1225937390"/>
      </p:ext>
    </p:extLst>
  </p:cSld>
  <p:clrMapOvr>
    <a:masterClrMapping/>
  </p:clrMapOvr>
  <p:transition spd="med"/>
</p:sldLayout>
</file>

<file path=ppt/slideLayouts/slideLayout99.xml><?xml version="1.0" encoding="utf-8"?>
<p:sldLayout xmlns:a="http://schemas.openxmlformats.org/drawingml/2006/main" xmlns:r="http://schemas.openxmlformats.org/officeDocument/2006/relationships" xmlns:p="http://schemas.openxmlformats.org/presentationml/2006/main" type="tx">
  <p:cSld name="4 images (spaced)">
    <p:spTree>
      <p:nvGrpSpPr>
        <p:cNvPr id="1" name=""/>
        <p:cNvGrpSpPr/>
        <p:nvPr/>
      </p:nvGrpSpPr>
      <p:grpSpPr>
        <a:xfrm>
          <a:off x="0" y="0"/>
          <a:ext cx="0" cy="0"/>
          <a:chOff x="0" y="0"/>
          <a:chExt cx="0" cy="0"/>
        </a:xfrm>
      </p:grpSpPr>
      <p:sp>
        <p:nvSpPr>
          <p:cNvPr id="867" name="Image"/>
          <p:cNvSpPr>
            <a:spLocks noGrp="1"/>
          </p:cNvSpPr>
          <p:nvPr>
            <p:ph type="pic" sz="half" idx="13"/>
          </p:nvPr>
        </p:nvSpPr>
        <p:spPr>
          <a:xfrm>
            <a:off x="3175" y="-14059"/>
            <a:ext cx="6007894" cy="3379394"/>
          </a:xfrm>
          <a:prstGeom prst="rect">
            <a:avLst/>
          </a:prstGeom>
        </p:spPr>
        <p:txBody>
          <a:bodyPr lIns="91439" tIns="45719" rIns="91439" bIns="45719" anchor="t">
            <a:noAutofit/>
          </a:bodyPr>
          <a:lstStyle/>
          <a:p>
            <a:endParaRPr/>
          </a:p>
        </p:txBody>
      </p:sp>
      <p:sp>
        <p:nvSpPr>
          <p:cNvPr id="868" name="Image"/>
          <p:cNvSpPr>
            <a:spLocks noGrp="1"/>
          </p:cNvSpPr>
          <p:nvPr>
            <p:ph type="pic" sz="half" idx="14"/>
          </p:nvPr>
        </p:nvSpPr>
        <p:spPr>
          <a:xfrm>
            <a:off x="6184107" y="-14059"/>
            <a:ext cx="6007894" cy="3379394"/>
          </a:xfrm>
          <a:prstGeom prst="rect">
            <a:avLst/>
          </a:prstGeom>
        </p:spPr>
        <p:txBody>
          <a:bodyPr lIns="91439" tIns="45719" rIns="91439" bIns="45719" anchor="t">
            <a:noAutofit/>
          </a:bodyPr>
          <a:lstStyle/>
          <a:p>
            <a:endParaRPr/>
          </a:p>
        </p:txBody>
      </p:sp>
      <p:sp>
        <p:nvSpPr>
          <p:cNvPr id="869" name="Image"/>
          <p:cNvSpPr>
            <a:spLocks noGrp="1"/>
          </p:cNvSpPr>
          <p:nvPr>
            <p:ph type="pic" sz="half" idx="15"/>
          </p:nvPr>
        </p:nvSpPr>
        <p:spPr>
          <a:xfrm>
            <a:off x="6184107" y="3492665"/>
            <a:ext cx="6007894" cy="3379394"/>
          </a:xfrm>
          <a:prstGeom prst="rect">
            <a:avLst/>
          </a:prstGeom>
        </p:spPr>
        <p:txBody>
          <a:bodyPr lIns="91439" tIns="45719" rIns="91439" bIns="45719" anchor="t">
            <a:noAutofit/>
          </a:bodyPr>
          <a:lstStyle/>
          <a:p>
            <a:endParaRPr/>
          </a:p>
        </p:txBody>
      </p:sp>
      <p:sp>
        <p:nvSpPr>
          <p:cNvPr id="870" name="Image"/>
          <p:cNvSpPr>
            <a:spLocks noGrp="1"/>
          </p:cNvSpPr>
          <p:nvPr>
            <p:ph type="pic" sz="half" idx="16"/>
          </p:nvPr>
        </p:nvSpPr>
        <p:spPr>
          <a:xfrm>
            <a:off x="3175" y="3492665"/>
            <a:ext cx="6007894" cy="3379394"/>
          </a:xfrm>
          <a:prstGeom prst="rect">
            <a:avLst/>
          </a:prstGeom>
        </p:spPr>
        <p:txBody>
          <a:bodyPr lIns="91439" tIns="45719" rIns="91439" bIns="45719" anchor="t">
            <a:noAutofit/>
          </a:bodyPr>
          <a:lstStyle/>
          <a:p>
            <a:endParaRPr/>
          </a:p>
        </p:txBody>
      </p:sp>
      <p:pic>
        <p:nvPicPr>
          <p:cNvPr id="871" name="image4.png" descr="image4.png"/>
          <p:cNvPicPr>
            <a:picLocks noChangeAspect="1"/>
          </p:cNvPicPr>
          <p:nvPr/>
        </p:nvPicPr>
        <p:blipFill>
          <a:blip r:embed="rId2"/>
          <a:stretch>
            <a:fillRect/>
          </a:stretch>
        </p:blipFill>
        <p:spPr>
          <a:xfrm>
            <a:off x="442384" y="6414569"/>
            <a:ext cx="443423" cy="443432"/>
          </a:xfrm>
          <a:prstGeom prst="rect">
            <a:avLst/>
          </a:prstGeom>
          <a:ln w="12700">
            <a:miter lim="400000"/>
          </a:ln>
        </p:spPr>
      </p:pic>
      <p:sp>
        <p:nvSpPr>
          <p:cNvPr id="872" name="Slide Number"/>
          <p:cNvSpPr txBox="1">
            <a:spLocks noGrp="1"/>
          </p:cNvSpPr>
          <p:nvPr>
            <p:ph type="sldNum" sz="quarter" idx="2"/>
          </p:nvPr>
        </p:nvSpPr>
        <p:spPr>
          <a:xfrm>
            <a:off x="8736225" y="6180921"/>
            <a:ext cx="279881" cy="350861"/>
          </a:xfrm>
          <a:prstGeom prst="rect">
            <a:avLst/>
          </a:prstGeom>
        </p:spPr>
        <p:txBody>
          <a:bodyPr lIns="45718" tIns="45718" rIns="45718" bIns="45718" anchor="ctr"/>
          <a:lstStyle>
            <a:lvl1pPr algn="l" defTabSz="411480">
              <a:lnSpc>
                <a:spcPct val="140000"/>
              </a:lnSpc>
              <a:defRPr sz="1200">
                <a:solidFill>
                  <a:srgbClr val="000000"/>
                </a:solidFill>
                <a:latin typeface="+mn-lt"/>
                <a:ea typeface="+mn-ea"/>
                <a:cs typeface="+mn-cs"/>
                <a:sym typeface="BentonSansF"/>
              </a:defRPr>
            </a:lvl1pPr>
          </a:lstStyle>
          <a:p>
            <a:fld id="{86CB4B4D-7CA3-9044-876B-883B54F8677D}" type="slidenum">
              <a:rPr/>
              <a:pPr/>
              <a:t>‹#›</a:t>
            </a:fld>
            <a:endParaRPr/>
          </a:p>
        </p:txBody>
      </p:sp>
    </p:spTree>
    <p:extLst>
      <p:ext uri="{BB962C8B-B14F-4D97-AF65-F5344CB8AC3E}">
        <p14:creationId xmlns:p14="http://schemas.microsoft.com/office/powerpoint/2010/main" val="1767386532"/>
      </p:ext>
    </p:extLst>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26" Type="http://schemas.openxmlformats.org/officeDocument/2006/relationships/slideLayout" Target="../slideLayouts/slideLayout70.xml"/><Relationship Id="rId21" Type="http://schemas.openxmlformats.org/officeDocument/2006/relationships/slideLayout" Target="../slideLayouts/slideLayout65.xml"/><Relationship Id="rId42" Type="http://schemas.openxmlformats.org/officeDocument/2006/relationships/slideLayout" Target="../slideLayouts/slideLayout86.xml"/><Relationship Id="rId47" Type="http://schemas.openxmlformats.org/officeDocument/2006/relationships/slideLayout" Target="../slideLayouts/slideLayout91.xml"/><Relationship Id="rId63" Type="http://schemas.openxmlformats.org/officeDocument/2006/relationships/slideLayout" Target="../slideLayouts/slideLayout107.xml"/><Relationship Id="rId68" Type="http://schemas.openxmlformats.org/officeDocument/2006/relationships/slideLayout" Target="../slideLayouts/slideLayout112.xml"/><Relationship Id="rId84" Type="http://schemas.openxmlformats.org/officeDocument/2006/relationships/slideLayout" Target="../slideLayouts/slideLayout128.xml"/><Relationship Id="rId89" Type="http://schemas.openxmlformats.org/officeDocument/2006/relationships/slideLayout" Target="../slideLayouts/slideLayout133.xml"/><Relationship Id="rId16" Type="http://schemas.openxmlformats.org/officeDocument/2006/relationships/slideLayout" Target="../slideLayouts/slideLayout60.xml"/><Relationship Id="rId107" Type="http://schemas.openxmlformats.org/officeDocument/2006/relationships/slideLayout" Target="../slideLayouts/slideLayout151.xml"/><Relationship Id="rId11" Type="http://schemas.openxmlformats.org/officeDocument/2006/relationships/slideLayout" Target="../slideLayouts/slideLayout55.xml"/><Relationship Id="rId32" Type="http://schemas.openxmlformats.org/officeDocument/2006/relationships/slideLayout" Target="../slideLayouts/slideLayout76.xml"/><Relationship Id="rId37" Type="http://schemas.openxmlformats.org/officeDocument/2006/relationships/slideLayout" Target="../slideLayouts/slideLayout81.xml"/><Relationship Id="rId53" Type="http://schemas.openxmlformats.org/officeDocument/2006/relationships/slideLayout" Target="../slideLayouts/slideLayout97.xml"/><Relationship Id="rId58" Type="http://schemas.openxmlformats.org/officeDocument/2006/relationships/slideLayout" Target="../slideLayouts/slideLayout102.xml"/><Relationship Id="rId74" Type="http://schemas.openxmlformats.org/officeDocument/2006/relationships/slideLayout" Target="../slideLayouts/slideLayout118.xml"/><Relationship Id="rId79" Type="http://schemas.openxmlformats.org/officeDocument/2006/relationships/slideLayout" Target="../slideLayouts/slideLayout123.xml"/><Relationship Id="rId102" Type="http://schemas.openxmlformats.org/officeDocument/2006/relationships/slideLayout" Target="../slideLayouts/slideLayout146.xml"/><Relationship Id="rId5" Type="http://schemas.openxmlformats.org/officeDocument/2006/relationships/slideLayout" Target="../slideLayouts/slideLayout49.xml"/><Relationship Id="rId90" Type="http://schemas.openxmlformats.org/officeDocument/2006/relationships/slideLayout" Target="../slideLayouts/slideLayout134.xml"/><Relationship Id="rId95" Type="http://schemas.openxmlformats.org/officeDocument/2006/relationships/slideLayout" Target="../slideLayouts/slideLayout139.xml"/><Relationship Id="rId22" Type="http://schemas.openxmlformats.org/officeDocument/2006/relationships/slideLayout" Target="../slideLayouts/slideLayout66.xml"/><Relationship Id="rId27" Type="http://schemas.openxmlformats.org/officeDocument/2006/relationships/slideLayout" Target="../slideLayouts/slideLayout71.xml"/><Relationship Id="rId43" Type="http://schemas.openxmlformats.org/officeDocument/2006/relationships/slideLayout" Target="../slideLayouts/slideLayout87.xml"/><Relationship Id="rId48" Type="http://schemas.openxmlformats.org/officeDocument/2006/relationships/slideLayout" Target="../slideLayouts/slideLayout92.xml"/><Relationship Id="rId64" Type="http://schemas.openxmlformats.org/officeDocument/2006/relationships/slideLayout" Target="../slideLayouts/slideLayout108.xml"/><Relationship Id="rId69" Type="http://schemas.openxmlformats.org/officeDocument/2006/relationships/slideLayout" Target="../slideLayouts/slideLayout113.xml"/><Relationship Id="rId80" Type="http://schemas.openxmlformats.org/officeDocument/2006/relationships/slideLayout" Target="../slideLayouts/slideLayout124.xml"/><Relationship Id="rId85" Type="http://schemas.openxmlformats.org/officeDocument/2006/relationships/slideLayout" Target="../slideLayouts/slideLayout129.xml"/><Relationship Id="rId12" Type="http://schemas.openxmlformats.org/officeDocument/2006/relationships/slideLayout" Target="../slideLayouts/slideLayout56.xml"/><Relationship Id="rId17" Type="http://schemas.openxmlformats.org/officeDocument/2006/relationships/slideLayout" Target="../slideLayouts/slideLayout61.xml"/><Relationship Id="rId33" Type="http://schemas.openxmlformats.org/officeDocument/2006/relationships/slideLayout" Target="../slideLayouts/slideLayout77.xml"/><Relationship Id="rId38" Type="http://schemas.openxmlformats.org/officeDocument/2006/relationships/slideLayout" Target="../slideLayouts/slideLayout82.xml"/><Relationship Id="rId59" Type="http://schemas.openxmlformats.org/officeDocument/2006/relationships/slideLayout" Target="../slideLayouts/slideLayout103.xml"/><Relationship Id="rId103" Type="http://schemas.openxmlformats.org/officeDocument/2006/relationships/slideLayout" Target="../slideLayouts/slideLayout147.xml"/><Relationship Id="rId108" Type="http://schemas.openxmlformats.org/officeDocument/2006/relationships/slideLayout" Target="../slideLayouts/slideLayout152.xml"/><Relationship Id="rId54" Type="http://schemas.openxmlformats.org/officeDocument/2006/relationships/slideLayout" Target="../slideLayouts/slideLayout98.xml"/><Relationship Id="rId70" Type="http://schemas.openxmlformats.org/officeDocument/2006/relationships/slideLayout" Target="../slideLayouts/slideLayout114.xml"/><Relationship Id="rId75" Type="http://schemas.openxmlformats.org/officeDocument/2006/relationships/slideLayout" Target="../slideLayouts/slideLayout119.xml"/><Relationship Id="rId91" Type="http://schemas.openxmlformats.org/officeDocument/2006/relationships/slideLayout" Target="../slideLayouts/slideLayout135.xml"/><Relationship Id="rId96" Type="http://schemas.openxmlformats.org/officeDocument/2006/relationships/slideLayout" Target="../slideLayouts/slideLayout140.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5" Type="http://schemas.openxmlformats.org/officeDocument/2006/relationships/slideLayout" Target="../slideLayouts/slideLayout59.xml"/><Relationship Id="rId23" Type="http://schemas.openxmlformats.org/officeDocument/2006/relationships/slideLayout" Target="../slideLayouts/slideLayout67.xml"/><Relationship Id="rId28" Type="http://schemas.openxmlformats.org/officeDocument/2006/relationships/slideLayout" Target="../slideLayouts/slideLayout72.xml"/><Relationship Id="rId36" Type="http://schemas.openxmlformats.org/officeDocument/2006/relationships/slideLayout" Target="../slideLayouts/slideLayout80.xml"/><Relationship Id="rId49" Type="http://schemas.openxmlformats.org/officeDocument/2006/relationships/slideLayout" Target="../slideLayouts/slideLayout93.xml"/><Relationship Id="rId57" Type="http://schemas.openxmlformats.org/officeDocument/2006/relationships/slideLayout" Target="../slideLayouts/slideLayout101.xml"/><Relationship Id="rId106" Type="http://schemas.openxmlformats.org/officeDocument/2006/relationships/slideLayout" Target="../slideLayouts/slideLayout150.xml"/><Relationship Id="rId10" Type="http://schemas.openxmlformats.org/officeDocument/2006/relationships/slideLayout" Target="../slideLayouts/slideLayout54.xml"/><Relationship Id="rId31" Type="http://schemas.openxmlformats.org/officeDocument/2006/relationships/slideLayout" Target="../slideLayouts/slideLayout75.xml"/><Relationship Id="rId44" Type="http://schemas.openxmlformats.org/officeDocument/2006/relationships/slideLayout" Target="../slideLayouts/slideLayout88.xml"/><Relationship Id="rId52" Type="http://schemas.openxmlformats.org/officeDocument/2006/relationships/slideLayout" Target="../slideLayouts/slideLayout96.xml"/><Relationship Id="rId60" Type="http://schemas.openxmlformats.org/officeDocument/2006/relationships/slideLayout" Target="../slideLayouts/slideLayout104.xml"/><Relationship Id="rId65" Type="http://schemas.openxmlformats.org/officeDocument/2006/relationships/slideLayout" Target="../slideLayouts/slideLayout109.xml"/><Relationship Id="rId73" Type="http://schemas.openxmlformats.org/officeDocument/2006/relationships/slideLayout" Target="../slideLayouts/slideLayout117.xml"/><Relationship Id="rId78" Type="http://schemas.openxmlformats.org/officeDocument/2006/relationships/slideLayout" Target="../slideLayouts/slideLayout122.xml"/><Relationship Id="rId81" Type="http://schemas.openxmlformats.org/officeDocument/2006/relationships/slideLayout" Target="../slideLayouts/slideLayout125.xml"/><Relationship Id="rId86" Type="http://schemas.openxmlformats.org/officeDocument/2006/relationships/slideLayout" Target="../slideLayouts/slideLayout130.xml"/><Relationship Id="rId94" Type="http://schemas.openxmlformats.org/officeDocument/2006/relationships/slideLayout" Target="../slideLayouts/slideLayout138.xml"/><Relationship Id="rId99" Type="http://schemas.openxmlformats.org/officeDocument/2006/relationships/slideLayout" Target="../slideLayouts/slideLayout143.xml"/><Relationship Id="rId101" Type="http://schemas.openxmlformats.org/officeDocument/2006/relationships/slideLayout" Target="../slideLayouts/slideLayout145.xml"/><Relationship Id="rId4" Type="http://schemas.openxmlformats.org/officeDocument/2006/relationships/slideLayout" Target="../slideLayouts/slideLayout48.xml"/><Relationship Id="rId9" Type="http://schemas.openxmlformats.org/officeDocument/2006/relationships/slideLayout" Target="../slideLayouts/slideLayout53.xml"/><Relationship Id="rId13" Type="http://schemas.openxmlformats.org/officeDocument/2006/relationships/slideLayout" Target="../slideLayouts/slideLayout57.xml"/><Relationship Id="rId18" Type="http://schemas.openxmlformats.org/officeDocument/2006/relationships/slideLayout" Target="../slideLayouts/slideLayout62.xml"/><Relationship Id="rId39" Type="http://schemas.openxmlformats.org/officeDocument/2006/relationships/slideLayout" Target="../slideLayouts/slideLayout83.xml"/><Relationship Id="rId109" Type="http://schemas.openxmlformats.org/officeDocument/2006/relationships/theme" Target="../theme/theme5.xml"/><Relationship Id="rId34" Type="http://schemas.openxmlformats.org/officeDocument/2006/relationships/slideLayout" Target="../slideLayouts/slideLayout78.xml"/><Relationship Id="rId50" Type="http://schemas.openxmlformats.org/officeDocument/2006/relationships/slideLayout" Target="../slideLayouts/slideLayout94.xml"/><Relationship Id="rId55" Type="http://schemas.openxmlformats.org/officeDocument/2006/relationships/slideLayout" Target="../slideLayouts/slideLayout99.xml"/><Relationship Id="rId76" Type="http://schemas.openxmlformats.org/officeDocument/2006/relationships/slideLayout" Target="../slideLayouts/slideLayout120.xml"/><Relationship Id="rId97" Type="http://schemas.openxmlformats.org/officeDocument/2006/relationships/slideLayout" Target="../slideLayouts/slideLayout141.xml"/><Relationship Id="rId104" Type="http://schemas.openxmlformats.org/officeDocument/2006/relationships/slideLayout" Target="../slideLayouts/slideLayout148.xml"/><Relationship Id="rId7" Type="http://schemas.openxmlformats.org/officeDocument/2006/relationships/slideLayout" Target="../slideLayouts/slideLayout51.xml"/><Relationship Id="rId71" Type="http://schemas.openxmlformats.org/officeDocument/2006/relationships/slideLayout" Target="../slideLayouts/slideLayout115.xml"/><Relationship Id="rId92" Type="http://schemas.openxmlformats.org/officeDocument/2006/relationships/slideLayout" Target="../slideLayouts/slideLayout136.xml"/><Relationship Id="rId2" Type="http://schemas.openxmlformats.org/officeDocument/2006/relationships/slideLayout" Target="../slideLayouts/slideLayout46.xml"/><Relationship Id="rId29" Type="http://schemas.openxmlformats.org/officeDocument/2006/relationships/slideLayout" Target="../slideLayouts/slideLayout73.xml"/><Relationship Id="rId24" Type="http://schemas.openxmlformats.org/officeDocument/2006/relationships/slideLayout" Target="../slideLayouts/slideLayout68.xml"/><Relationship Id="rId40" Type="http://schemas.openxmlformats.org/officeDocument/2006/relationships/slideLayout" Target="../slideLayouts/slideLayout84.xml"/><Relationship Id="rId45" Type="http://schemas.openxmlformats.org/officeDocument/2006/relationships/slideLayout" Target="../slideLayouts/slideLayout89.xml"/><Relationship Id="rId66" Type="http://schemas.openxmlformats.org/officeDocument/2006/relationships/slideLayout" Target="../slideLayouts/slideLayout110.xml"/><Relationship Id="rId87" Type="http://schemas.openxmlformats.org/officeDocument/2006/relationships/slideLayout" Target="../slideLayouts/slideLayout131.xml"/><Relationship Id="rId61" Type="http://schemas.openxmlformats.org/officeDocument/2006/relationships/slideLayout" Target="../slideLayouts/slideLayout105.xml"/><Relationship Id="rId82" Type="http://schemas.openxmlformats.org/officeDocument/2006/relationships/slideLayout" Target="../slideLayouts/slideLayout126.xml"/><Relationship Id="rId19" Type="http://schemas.openxmlformats.org/officeDocument/2006/relationships/slideLayout" Target="../slideLayouts/slideLayout63.xml"/><Relationship Id="rId14" Type="http://schemas.openxmlformats.org/officeDocument/2006/relationships/slideLayout" Target="../slideLayouts/slideLayout58.xml"/><Relationship Id="rId30" Type="http://schemas.openxmlformats.org/officeDocument/2006/relationships/slideLayout" Target="../slideLayouts/slideLayout74.xml"/><Relationship Id="rId35" Type="http://schemas.openxmlformats.org/officeDocument/2006/relationships/slideLayout" Target="../slideLayouts/slideLayout79.xml"/><Relationship Id="rId56" Type="http://schemas.openxmlformats.org/officeDocument/2006/relationships/slideLayout" Target="../slideLayouts/slideLayout100.xml"/><Relationship Id="rId77" Type="http://schemas.openxmlformats.org/officeDocument/2006/relationships/slideLayout" Target="../slideLayouts/slideLayout121.xml"/><Relationship Id="rId100" Type="http://schemas.openxmlformats.org/officeDocument/2006/relationships/slideLayout" Target="../slideLayouts/slideLayout144.xml"/><Relationship Id="rId105" Type="http://schemas.openxmlformats.org/officeDocument/2006/relationships/slideLayout" Target="../slideLayouts/slideLayout149.xml"/><Relationship Id="rId8" Type="http://schemas.openxmlformats.org/officeDocument/2006/relationships/slideLayout" Target="../slideLayouts/slideLayout52.xml"/><Relationship Id="rId51" Type="http://schemas.openxmlformats.org/officeDocument/2006/relationships/slideLayout" Target="../slideLayouts/slideLayout95.xml"/><Relationship Id="rId72" Type="http://schemas.openxmlformats.org/officeDocument/2006/relationships/slideLayout" Target="../slideLayouts/slideLayout116.xml"/><Relationship Id="rId93" Type="http://schemas.openxmlformats.org/officeDocument/2006/relationships/slideLayout" Target="../slideLayouts/slideLayout137.xml"/><Relationship Id="rId98" Type="http://schemas.openxmlformats.org/officeDocument/2006/relationships/slideLayout" Target="../slideLayouts/slideLayout142.xml"/><Relationship Id="rId3" Type="http://schemas.openxmlformats.org/officeDocument/2006/relationships/slideLayout" Target="../slideLayouts/slideLayout47.xml"/><Relationship Id="rId25" Type="http://schemas.openxmlformats.org/officeDocument/2006/relationships/slideLayout" Target="../slideLayouts/slideLayout69.xml"/><Relationship Id="rId46" Type="http://schemas.openxmlformats.org/officeDocument/2006/relationships/slideLayout" Target="../slideLayouts/slideLayout90.xml"/><Relationship Id="rId67" Type="http://schemas.openxmlformats.org/officeDocument/2006/relationships/slideLayout" Target="../slideLayouts/slideLayout111.xml"/><Relationship Id="rId20" Type="http://schemas.openxmlformats.org/officeDocument/2006/relationships/slideLayout" Target="../slideLayouts/slideLayout64.xml"/><Relationship Id="rId41" Type="http://schemas.openxmlformats.org/officeDocument/2006/relationships/slideLayout" Target="../slideLayouts/slideLayout85.xml"/><Relationship Id="rId62" Type="http://schemas.openxmlformats.org/officeDocument/2006/relationships/slideLayout" Target="../slideLayouts/slideLayout106.xml"/><Relationship Id="rId83" Type="http://schemas.openxmlformats.org/officeDocument/2006/relationships/slideLayout" Target="../slideLayouts/slideLayout127.xml"/><Relationship Id="rId88" Type="http://schemas.openxmlformats.org/officeDocument/2006/relationships/slideLayout" Target="../slideLayouts/slideLayout132.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160.xml"/><Relationship Id="rId3" Type="http://schemas.openxmlformats.org/officeDocument/2006/relationships/slideLayout" Target="../slideLayouts/slideLayout155.xml"/><Relationship Id="rId7" Type="http://schemas.openxmlformats.org/officeDocument/2006/relationships/slideLayout" Target="../slideLayouts/slideLayout159.xml"/><Relationship Id="rId12" Type="http://schemas.openxmlformats.org/officeDocument/2006/relationships/theme" Target="../theme/theme6.xml"/><Relationship Id="rId2" Type="http://schemas.openxmlformats.org/officeDocument/2006/relationships/slideLayout" Target="../slideLayouts/slideLayout154.xml"/><Relationship Id="rId1" Type="http://schemas.openxmlformats.org/officeDocument/2006/relationships/slideLayout" Target="../slideLayouts/slideLayout153.xml"/><Relationship Id="rId6" Type="http://schemas.openxmlformats.org/officeDocument/2006/relationships/slideLayout" Target="../slideLayouts/slideLayout158.xml"/><Relationship Id="rId11" Type="http://schemas.openxmlformats.org/officeDocument/2006/relationships/slideLayout" Target="../slideLayouts/slideLayout163.xml"/><Relationship Id="rId5" Type="http://schemas.openxmlformats.org/officeDocument/2006/relationships/slideLayout" Target="../slideLayouts/slideLayout157.xml"/><Relationship Id="rId10" Type="http://schemas.openxmlformats.org/officeDocument/2006/relationships/slideLayout" Target="../slideLayouts/slideLayout162.xml"/><Relationship Id="rId4" Type="http://schemas.openxmlformats.org/officeDocument/2006/relationships/slideLayout" Target="../slideLayouts/slideLayout156.xml"/><Relationship Id="rId9" Type="http://schemas.openxmlformats.org/officeDocument/2006/relationships/slideLayout" Target="../slideLayouts/slideLayout16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E3BD4039-6A7D-4F13-8099-1F543D1A62E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CF462A7B-6945-4914-BAD0-39D4A602D82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7093F65C-F47D-4ACD-856C-A0E29127587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0003074-17DF-48F3-B434-2AAE27494FC6}" type="datetimeFigureOut">
              <a:rPr lang="en-US" smtClean="0">
                <a:solidFill>
                  <a:prstClr val="black">
                    <a:tint val="75000"/>
                  </a:prstClr>
                </a:solidFill>
              </a:rPr>
              <a:pPr/>
              <a:t>12/29/2021</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A0CEFEF3-0387-4BB5-BA5E-4BC7F685CE7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607CA08B-05B0-4A9C-A111-590578E7F27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738C1E2-9C1D-48DD-B7CF-D09FD2C604F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84156633"/>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0E534AE-2CF6-4D9A-9A8C-3E1A21A611AC}" type="datetimeFigureOut">
              <a:rPr lang="en-US" smtClean="0">
                <a:solidFill>
                  <a:prstClr val="black">
                    <a:tint val="75000"/>
                  </a:prstClr>
                </a:solidFill>
              </a:rPr>
              <a:pPr/>
              <a:t>12/29/2021</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2C77590-1488-4181-AD82-CB023E37F1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64638166"/>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E66C5F83-5EE9-B34E-B639-BF63D7FEBC9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AF9FEB6B-FFBE-2B45-B7F7-43726816E4E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DC398E67-0933-404A-8A2B-88E72DF3AB1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3561BB2-0C62-3F4B-8E0D-B6ACEFB75091}" type="datetimeFigureOut">
              <a:rPr lang="en-US" smtClean="0"/>
              <a:t>12/29/2021</a:t>
            </a:fld>
            <a:endParaRPr lang="en-US"/>
          </a:p>
        </p:txBody>
      </p:sp>
      <p:sp>
        <p:nvSpPr>
          <p:cNvPr id="5" name="Footer Placeholder 4">
            <a:extLst>
              <a:ext uri="{FF2B5EF4-FFF2-40B4-BE49-F238E27FC236}">
                <a16:creationId xmlns:a16="http://schemas.microsoft.com/office/drawing/2014/main" xmlns="" id="{4B7E0E31-8697-C042-B6B4-79B3EDE3C65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A5D4E19C-0773-7D4C-A1F6-E10CD33636D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5E79628-B8EC-C643-820E-905766D92FBC}" type="slidenum">
              <a:rPr lang="en-US" smtClean="0"/>
              <a:t>‹#›</a:t>
            </a:fld>
            <a:endParaRPr lang="en-US"/>
          </a:p>
        </p:txBody>
      </p:sp>
    </p:spTree>
    <p:extLst>
      <p:ext uri="{BB962C8B-B14F-4D97-AF65-F5344CB8AC3E}">
        <p14:creationId xmlns:p14="http://schemas.microsoft.com/office/powerpoint/2010/main" val="184716507"/>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348147D-1AD0-4D79-AC70-76C2D8D2F91D}" type="datetimeFigureOut">
              <a:rPr lang="en-US" smtClean="0">
                <a:solidFill>
                  <a:prstClr val="black">
                    <a:tint val="75000"/>
                  </a:prstClr>
                </a:solidFill>
              </a:rPr>
              <a:pPr/>
              <a:t>12/29/2021</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C2F90A8-5CF1-491D-B303-4EE90DD804D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2008157"/>
      </p:ext>
    </p:extLst>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accent1">
            <a:hueOff val="-11708571"/>
            <a:satOff val="-92105"/>
            <a:lumOff val="44705"/>
          </a:schemeClr>
        </a:solidFill>
        <a:effectLst/>
      </p:bgPr>
    </p:bg>
    <p:spTree>
      <p:nvGrpSpPr>
        <p:cNvPr id="1" name=""/>
        <p:cNvGrpSpPr/>
        <p:nvPr/>
      </p:nvGrpSpPr>
      <p:grpSpPr>
        <a:xfrm>
          <a:off x="0" y="0"/>
          <a:ext cx="0" cy="0"/>
          <a:chOff x="0" y="0"/>
          <a:chExt cx="0" cy="0"/>
        </a:xfrm>
      </p:grpSpPr>
      <p:sp>
        <p:nvSpPr>
          <p:cNvPr id="2" name="Slide Number"/>
          <p:cNvSpPr>
            <a:spLocks noGrp="1"/>
          </p:cNvSpPr>
          <p:nvPr>
            <p:ph type="sldNum" sz="quarter" idx="2"/>
          </p:nvPr>
        </p:nvSpPr>
        <p:spPr>
          <a:xfrm>
            <a:off x="11586676" y="6603940"/>
            <a:ext cx="189154" cy="187231"/>
          </a:xfrm>
          <a:prstGeom prst="rect">
            <a:avLst/>
          </a:prstGeom>
          <a:ln w="12700">
            <a:miter lim="400000"/>
          </a:ln>
        </p:spPr>
        <p:txBody>
          <a:bodyPr wrap="none" lIns="50800" tIns="50800" rIns="50800" bIns="50800">
            <a:spAutoFit/>
          </a:bodyPr>
          <a:lstStyle>
            <a:lvl1pPr marR="0" algn="r" defTabSz="412750">
              <a:lnSpc>
                <a:spcPct val="100000"/>
              </a:lnSpc>
              <a:defRPr sz="550">
                <a:solidFill>
                  <a:srgbClr val="4B4B4B"/>
                </a:solidFill>
                <a:uFillTx/>
                <a:latin typeface="Akkurat Pro Bold"/>
                <a:ea typeface="Akkurat Pro Bold"/>
                <a:cs typeface="Akkurat Pro Bold"/>
                <a:sym typeface="Akkurat Pro Bold"/>
              </a:defRPr>
            </a:lvl1pPr>
          </a:lstStyle>
          <a:p>
            <a:pPr hangingPunct="0"/>
            <a:fld id="{86CB4B4D-7CA3-9044-876B-883B54F8677D}" type="slidenum">
              <a:rPr kern="0"/>
              <a:pPr hangingPunct="0"/>
              <a:t>‹#›</a:t>
            </a:fld>
            <a:endParaRPr kern="0"/>
          </a:p>
        </p:txBody>
      </p:sp>
      <p:sp>
        <p:nvSpPr>
          <p:cNvPr id="3" name="Title Text"/>
          <p:cNvSpPr>
            <a:spLocks noGrp="1"/>
          </p:cNvSpPr>
          <p:nvPr>
            <p:ph type="title"/>
          </p:nvPr>
        </p:nvSpPr>
        <p:spPr>
          <a:xfrm>
            <a:off x="844550" y="476250"/>
            <a:ext cx="10502900" cy="1143000"/>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normAutofit/>
          </a:bodyPr>
          <a:lstStyle/>
          <a:p>
            <a:r>
              <a:t>Title Text</a:t>
            </a:r>
          </a:p>
        </p:txBody>
      </p:sp>
      <p:sp>
        <p:nvSpPr>
          <p:cNvPr id="4" name="Body Level One…"/>
          <p:cNvSpPr>
            <a:spLocks noGrp="1"/>
          </p:cNvSpPr>
          <p:nvPr>
            <p:ph type="body" idx="1"/>
          </p:nvPr>
        </p:nvSpPr>
        <p:spPr>
          <a:xfrm>
            <a:off x="844550" y="1619250"/>
            <a:ext cx="10502900" cy="4603750"/>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normAutofit/>
          </a:bodyPr>
          <a:lstStyle/>
          <a:p>
            <a:r>
              <a:t>Body Level One</a:t>
            </a:r>
          </a:p>
          <a:p>
            <a:pPr lvl="1"/>
            <a:r>
              <a:t>Body Level Two</a:t>
            </a:r>
          </a:p>
          <a:p>
            <a:pPr lvl="2"/>
            <a:r>
              <a:t>Body Level Three</a:t>
            </a:r>
          </a:p>
          <a:p>
            <a:pPr lvl="3"/>
            <a:r>
              <a:t>Body Level Four</a:t>
            </a:r>
          </a:p>
          <a:p>
            <a:pPr lvl="4"/>
            <a:r>
              <a:t>Body Level Five</a:t>
            </a:r>
          </a:p>
        </p:txBody>
      </p:sp>
    </p:spTree>
    <p:extLst>
      <p:ext uri="{BB962C8B-B14F-4D97-AF65-F5344CB8AC3E}">
        <p14:creationId xmlns:p14="http://schemas.microsoft.com/office/powerpoint/2010/main" val="988590603"/>
      </p:ext>
    </p:extLst>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 id="2147483780" r:id="rId12"/>
    <p:sldLayoutId id="2147483781" r:id="rId13"/>
    <p:sldLayoutId id="2147483782" r:id="rId14"/>
    <p:sldLayoutId id="2147483783" r:id="rId15"/>
    <p:sldLayoutId id="2147483784" r:id="rId16"/>
    <p:sldLayoutId id="2147483785" r:id="rId17"/>
    <p:sldLayoutId id="2147483786" r:id="rId18"/>
    <p:sldLayoutId id="2147483787" r:id="rId19"/>
    <p:sldLayoutId id="2147483788" r:id="rId20"/>
    <p:sldLayoutId id="2147483789" r:id="rId21"/>
    <p:sldLayoutId id="2147483790" r:id="rId22"/>
    <p:sldLayoutId id="2147483791" r:id="rId23"/>
    <p:sldLayoutId id="2147483792" r:id="rId24"/>
    <p:sldLayoutId id="2147483793" r:id="rId25"/>
    <p:sldLayoutId id="2147483794" r:id="rId26"/>
    <p:sldLayoutId id="2147483795" r:id="rId27"/>
    <p:sldLayoutId id="2147483796" r:id="rId28"/>
    <p:sldLayoutId id="2147483797" r:id="rId29"/>
    <p:sldLayoutId id="2147483798" r:id="rId30"/>
    <p:sldLayoutId id="2147483799" r:id="rId31"/>
    <p:sldLayoutId id="2147483800" r:id="rId32"/>
    <p:sldLayoutId id="2147483801" r:id="rId33"/>
    <p:sldLayoutId id="2147483802" r:id="rId34"/>
    <p:sldLayoutId id="2147483803" r:id="rId35"/>
    <p:sldLayoutId id="2147483804" r:id="rId36"/>
    <p:sldLayoutId id="2147483805" r:id="rId37"/>
    <p:sldLayoutId id="2147483806" r:id="rId38"/>
    <p:sldLayoutId id="2147483807" r:id="rId39"/>
    <p:sldLayoutId id="2147483808" r:id="rId40"/>
    <p:sldLayoutId id="2147483809" r:id="rId41"/>
    <p:sldLayoutId id="2147483810" r:id="rId42"/>
    <p:sldLayoutId id="2147483811" r:id="rId43"/>
    <p:sldLayoutId id="2147483812" r:id="rId44"/>
    <p:sldLayoutId id="2147483813" r:id="rId45"/>
    <p:sldLayoutId id="2147483814" r:id="rId46"/>
    <p:sldLayoutId id="2147483815" r:id="rId47"/>
    <p:sldLayoutId id="2147483816" r:id="rId48"/>
    <p:sldLayoutId id="2147483817" r:id="rId49"/>
    <p:sldLayoutId id="2147483818" r:id="rId50"/>
    <p:sldLayoutId id="2147483819" r:id="rId51"/>
    <p:sldLayoutId id="2147483820" r:id="rId52"/>
    <p:sldLayoutId id="2147483821" r:id="rId53"/>
    <p:sldLayoutId id="2147483822" r:id="rId54"/>
    <p:sldLayoutId id="2147483823" r:id="rId55"/>
    <p:sldLayoutId id="2147483824" r:id="rId56"/>
    <p:sldLayoutId id="2147483825" r:id="rId57"/>
    <p:sldLayoutId id="2147483826" r:id="rId58"/>
    <p:sldLayoutId id="2147483827" r:id="rId59"/>
    <p:sldLayoutId id="2147483828" r:id="rId60"/>
    <p:sldLayoutId id="2147483829" r:id="rId61"/>
    <p:sldLayoutId id="2147483830" r:id="rId62"/>
    <p:sldLayoutId id="2147483831" r:id="rId63"/>
    <p:sldLayoutId id="2147483832" r:id="rId64"/>
    <p:sldLayoutId id="2147483833" r:id="rId65"/>
    <p:sldLayoutId id="2147483834" r:id="rId66"/>
    <p:sldLayoutId id="2147483835" r:id="rId67"/>
    <p:sldLayoutId id="2147483836" r:id="rId68"/>
    <p:sldLayoutId id="2147483837" r:id="rId69"/>
    <p:sldLayoutId id="2147483838" r:id="rId70"/>
    <p:sldLayoutId id="2147483839" r:id="rId71"/>
    <p:sldLayoutId id="2147483840" r:id="rId72"/>
    <p:sldLayoutId id="2147483841" r:id="rId73"/>
    <p:sldLayoutId id="2147483842" r:id="rId74"/>
    <p:sldLayoutId id="2147483843" r:id="rId75"/>
    <p:sldLayoutId id="2147483844" r:id="rId76"/>
    <p:sldLayoutId id="2147483845" r:id="rId77"/>
    <p:sldLayoutId id="2147483846" r:id="rId78"/>
    <p:sldLayoutId id="2147483847" r:id="rId79"/>
    <p:sldLayoutId id="2147483848" r:id="rId80"/>
    <p:sldLayoutId id="2147483849" r:id="rId81"/>
    <p:sldLayoutId id="2147483850" r:id="rId82"/>
    <p:sldLayoutId id="2147483851" r:id="rId83"/>
    <p:sldLayoutId id="2147483852" r:id="rId84"/>
    <p:sldLayoutId id="2147483853" r:id="rId85"/>
    <p:sldLayoutId id="2147483854" r:id="rId86"/>
    <p:sldLayoutId id="2147483855" r:id="rId87"/>
    <p:sldLayoutId id="2147483856" r:id="rId88"/>
    <p:sldLayoutId id="2147483857" r:id="rId89"/>
    <p:sldLayoutId id="2147483858" r:id="rId90"/>
    <p:sldLayoutId id="2147483859" r:id="rId91"/>
    <p:sldLayoutId id="2147483860" r:id="rId92"/>
    <p:sldLayoutId id="2147483861" r:id="rId93"/>
    <p:sldLayoutId id="2147483862" r:id="rId94"/>
    <p:sldLayoutId id="2147483863" r:id="rId95"/>
    <p:sldLayoutId id="2147483864" r:id="rId96"/>
    <p:sldLayoutId id="2147483865" r:id="rId97"/>
    <p:sldLayoutId id="2147483866" r:id="rId98"/>
    <p:sldLayoutId id="2147483867" r:id="rId99"/>
    <p:sldLayoutId id="2147483868" r:id="rId100"/>
    <p:sldLayoutId id="2147483869" r:id="rId101"/>
    <p:sldLayoutId id="2147483870" r:id="rId102"/>
    <p:sldLayoutId id="2147483871" r:id="rId103"/>
    <p:sldLayoutId id="2147483872" r:id="rId104"/>
    <p:sldLayoutId id="2147483873" r:id="rId105"/>
    <p:sldLayoutId id="2147483874" r:id="rId106"/>
    <p:sldLayoutId id="2147483875" r:id="rId107"/>
    <p:sldLayoutId id="2147483876" r:id="rId108"/>
  </p:sldLayoutIdLst>
  <p:transition spd="med"/>
  <p:txStyles>
    <p:titleStyle>
      <a:lvl1pPr marL="0" marR="0" indent="0" algn="ctr" defTabSz="412750" latinLnBrk="0">
        <a:lnSpc>
          <a:spcPct val="100000"/>
        </a:lnSpc>
        <a:spcBef>
          <a:spcPts val="0"/>
        </a:spcBef>
        <a:spcAft>
          <a:spcPts val="0"/>
        </a:spcAft>
        <a:buClrTx/>
        <a:buSzTx/>
        <a:buFontTx/>
        <a:buNone/>
        <a:tabLst/>
        <a:defRPr sz="5600" b="0" i="0" u="none" strike="noStrike" cap="none" spc="0" baseline="0">
          <a:solidFill>
            <a:srgbClr val="000000"/>
          </a:solidFill>
          <a:uFillTx/>
          <a:latin typeface="Helvetica Light"/>
          <a:ea typeface="Helvetica Light"/>
          <a:cs typeface="Helvetica Light"/>
          <a:sym typeface="Helvetica Light"/>
        </a:defRPr>
      </a:lvl1pPr>
      <a:lvl2pPr marL="0" marR="0" indent="114300" algn="ctr" defTabSz="412750" latinLnBrk="0">
        <a:lnSpc>
          <a:spcPct val="100000"/>
        </a:lnSpc>
        <a:spcBef>
          <a:spcPts val="0"/>
        </a:spcBef>
        <a:spcAft>
          <a:spcPts val="0"/>
        </a:spcAft>
        <a:buClrTx/>
        <a:buSzTx/>
        <a:buFontTx/>
        <a:buNone/>
        <a:tabLst/>
        <a:defRPr sz="5600" b="0" i="0" u="none" strike="noStrike" cap="none" spc="0" baseline="0">
          <a:solidFill>
            <a:srgbClr val="000000"/>
          </a:solidFill>
          <a:uFillTx/>
          <a:latin typeface="Helvetica Light"/>
          <a:ea typeface="Helvetica Light"/>
          <a:cs typeface="Helvetica Light"/>
          <a:sym typeface="Helvetica Light"/>
        </a:defRPr>
      </a:lvl2pPr>
      <a:lvl3pPr marL="0" marR="0" indent="228600" algn="ctr" defTabSz="412750" latinLnBrk="0">
        <a:lnSpc>
          <a:spcPct val="100000"/>
        </a:lnSpc>
        <a:spcBef>
          <a:spcPts val="0"/>
        </a:spcBef>
        <a:spcAft>
          <a:spcPts val="0"/>
        </a:spcAft>
        <a:buClrTx/>
        <a:buSzTx/>
        <a:buFontTx/>
        <a:buNone/>
        <a:tabLst/>
        <a:defRPr sz="5600" b="0" i="0" u="none" strike="noStrike" cap="none" spc="0" baseline="0">
          <a:solidFill>
            <a:srgbClr val="000000"/>
          </a:solidFill>
          <a:uFillTx/>
          <a:latin typeface="Helvetica Light"/>
          <a:ea typeface="Helvetica Light"/>
          <a:cs typeface="Helvetica Light"/>
          <a:sym typeface="Helvetica Light"/>
        </a:defRPr>
      </a:lvl3pPr>
      <a:lvl4pPr marL="0" marR="0" indent="342900" algn="ctr" defTabSz="412750" latinLnBrk="0">
        <a:lnSpc>
          <a:spcPct val="100000"/>
        </a:lnSpc>
        <a:spcBef>
          <a:spcPts val="0"/>
        </a:spcBef>
        <a:spcAft>
          <a:spcPts val="0"/>
        </a:spcAft>
        <a:buClrTx/>
        <a:buSzTx/>
        <a:buFontTx/>
        <a:buNone/>
        <a:tabLst/>
        <a:defRPr sz="5600" b="0" i="0" u="none" strike="noStrike" cap="none" spc="0" baseline="0">
          <a:solidFill>
            <a:srgbClr val="000000"/>
          </a:solidFill>
          <a:uFillTx/>
          <a:latin typeface="Helvetica Light"/>
          <a:ea typeface="Helvetica Light"/>
          <a:cs typeface="Helvetica Light"/>
          <a:sym typeface="Helvetica Light"/>
        </a:defRPr>
      </a:lvl4pPr>
      <a:lvl5pPr marL="0" marR="0" indent="457200" algn="ctr" defTabSz="412750" latinLnBrk="0">
        <a:lnSpc>
          <a:spcPct val="100000"/>
        </a:lnSpc>
        <a:spcBef>
          <a:spcPts val="0"/>
        </a:spcBef>
        <a:spcAft>
          <a:spcPts val="0"/>
        </a:spcAft>
        <a:buClrTx/>
        <a:buSzTx/>
        <a:buFontTx/>
        <a:buNone/>
        <a:tabLst/>
        <a:defRPr sz="5600" b="0" i="0" u="none" strike="noStrike" cap="none" spc="0" baseline="0">
          <a:solidFill>
            <a:srgbClr val="000000"/>
          </a:solidFill>
          <a:uFillTx/>
          <a:latin typeface="Helvetica Light"/>
          <a:ea typeface="Helvetica Light"/>
          <a:cs typeface="Helvetica Light"/>
          <a:sym typeface="Helvetica Light"/>
        </a:defRPr>
      </a:lvl5pPr>
      <a:lvl6pPr marL="0" marR="0" indent="571500" algn="ctr" defTabSz="412750" latinLnBrk="0">
        <a:lnSpc>
          <a:spcPct val="100000"/>
        </a:lnSpc>
        <a:spcBef>
          <a:spcPts val="0"/>
        </a:spcBef>
        <a:spcAft>
          <a:spcPts val="0"/>
        </a:spcAft>
        <a:buClrTx/>
        <a:buSzTx/>
        <a:buFontTx/>
        <a:buNone/>
        <a:tabLst/>
        <a:defRPr sz="5600" b="0" i="0" u="none" strike="noStrike" cap="none" spc="0" baseline="0">
          <a:solidFill>
            <a:srgbClr val="000000"/>
          </a:solidFill>
          <a:uFillTx/>
          <a:latin typeface="Helvetica Light"/>
          <a:ea typeface="Helvetica Light"/>
          <a:cs typeface="Helvetica Light"/>
          <a:sym typeface="Helvetica Light"/>
        </a:defRPr>
      </a:lvl6pPr>
      <a:lvl7pPr marL="0" marR="0" indent="685800" algn="ctr" defTabSz="412750" latinLnBrk="0">
        <a:lnSpc>
          <a:spcPct val="100000"/>
        </a:lnSpc>
        <a:spcBef>
          <a:spcPts val="0"/>
        </a:spcBef>
        <a:spcAft>
          <a:spcPts val="0"/>
        </a:spcAft>
        <a:buClrTx/>
        <a:buSzTx/>
        <a:buFontTx/>
        <a:buNone/>
        <a:tabLst/>
        <a:defRPr sz="5600" b="0" i="0" u="none" strike="noStrike" cap="none" spc="0" baseline="0">
          <a:solidFill>
            <a:srgbClr val="000000"/>
          </a:solidFill>
          <a:uFillTx/>
          <a:latin typeface="Helvetica Light"/>
          <a:ea typeface="Helvetica Light"/>
          <a:cs typeface="Helvetica Light"/>
          <a:sym typeface="Helvetica Light"/>
        </a:defRPr>
      </a:lvl7pPr>
      <a:lvl8pPr marL="0" marR="0" indent="800100" algn="ctr" defTabSz="412750" latinLnBrk="0">
        <a:lnSpc>
          <a:spcPct val="100000"/>
        </a:lnSpc>
        <a:spcBef>
          <a:spcPts val="0"/>
        </a:spcBef>
        <a:spcAft>
          <a:spcPts val="0"/>
        </a:spcAft>
        <a:buClrTx/>
        <a:buSzTx/>
        <a:buFontTx/>
        <a:buNone/>
        <a:tabLst/>
        <a:defRPr sz="5600" b="0" i="0" u="none" strike="noStrike" cap="none" spc="0" baseline="0">
          <a:solidFill>
            <a:srgbClr val="000000"/>
          </a:solidFill>
          <a:uFillTx/>
          <a:latin typeface="Helvetica Light"/>
          <a:ea typeface="Helvetica Light"/>
          <a:cs typeface="Helvetica Light"/>
          <a:sym typeface="Helvetica Light"/>
        </a:defRPr>
      </a:lvl8pPr>
      <a:lvl9pPr marL="0" marR="0" indent="914400" algn="ctr" defTabSz="412750" latinLnBrk="0">
        <a:lnSpc>
          <a:spcPct val="100000"/>
        </a:lnSpc>
        <a:spcBef>
          <a:spcPts val="0"/>
        </a:spcBef>
        <a:spcAft>
          <a:spcPts val="0"/>
        </a:spcAft>
        <a:buClrTx/>
        <a:buSzTx/>
        <a:buFontTx/>
        <a:buNone/>
        <a:tabLst/>
        <a:defRPr sz="5600" b="0" i="0" u="none" strike="noStrike" cap="none" spc="0" baseline="0">
          <a:solidFill>
            <a:srgbClr val="000000"/>
          </a:solidFill>
          <a:uFillTx/>
          <a:latin typeface="Helvetica Light"/>
          <a:ea typeface="Helvetica Light"/>
          <a:cs typeface="Helvetica Light"/>
          <a:sym typeface="Helvetica Light"/>
        </a:defRPr>
      </a:lvl9pPr>
    </p:titleStyle>
    <p:bodyStyle>
      <a:lvl1pPr marL="317500" marR="0" indent="-317500" algn="l" defTabSz="412750" latinLnBrk="0">
        <a:lnSpc>
          <a:spcPct val="100000"/>
        </a:lnSpc>
        <a:spcBef>
          <a:spcPts val="2950"/>
        </a:spcBef>
        <a:spcAft>
          <a:spcPts val="0"/>
        </a:spcAft>
        <a:buClrTx/>
        <a:buSzPct val="75000"/>
        <a:buFontTx/>
        <a:buChar char="•"/>
        <a:tabLst/>
        <a:defRPr sz="2600" b="0" i="0" u="none" strike="noStrike" cap="none" spc="0" baseline="0">
          <a:solidFill>
            <a:srgbClr val="000000"/>
          </a:solidFill>
          <a:uFillTx/>
          <a:latin typeface="Helvetica Light"/>
          <a:ea typeface="Helvetica Light"/>
          <a:cs typeface="Helvetica Light"/>
          <a:sym typeface="Helvetica Light"/>
        </a:defRPr>
      </a:lvl1pPr>
      <a:lvl2pPr marL="635000" marR="0" indent="-317500" algn="l" defTabSz="412750" latinLnBrk="0">
        <a:lnSpc>
          <a:spcPct val="100000"/>
        </a:lnSpc>
        <a:spcBef>
          <a:spcPts val="2950"/>
        </a:spcBef>
        <a:spcAft>
          <a:spcPts val="0"/>
        </a:spcAft>
        <a:buClrTx/>
        <a:buSzPct val="75000"/>
        <a:buFontTx/>
        <a:buChar char="•"/>
        <a:tabLst/>
        <a:defRPr sz="2600" b="0" i="0" u="none" strike="noStrike" cap="none" spc="0" baseline="0">
          <a:solidFill>
            <a:srgbClr val="000000"/>
          </a:solidFill>
          <a:uFillTx/>
          <a:latin typeface="Helvetica Light"/>
          <a:ea typeface="Helvetica Light"/>
          <a:cs typeface="Helvetica Light"/>
          <a:sym typeface="Helvetica Light"/>
        </a:defRPr>
      </a:lvl2pPr>
      <a:lvl3pPr marL="952500" marR="0" indent="-317500" algn="l" defTabSz="412750" latinLnBrk="0">
        <a:lnSpc>
          <a:spcPct val="100000"/>
        </a:lnSpc>
        <a:spcBef>
          <a:spcPts val="2950"/>
        </a:spcBef>
        <a:spcAft>
          <a:spcPts val="0"/>
        </a:spcAft>
        <a:buClrTx/>
        <a:buSzPct val="75000"/>
        <a:buFontTx/>
        <a:buChar char="•"/>
        <a:tabLst/>
        <a:defRPr sz="2600" b="0" i="0" u="none" strike="noStrike" cap="none" spc="0" baseline="0">
          <a:solidFill>
            <a:srgbClr val="000000"/>
          </a:solidFill>
          <a:uFillTx/>
          <a:latin typeface="Helvetica Light"/>
          <a:ea typeface="Helvetica Light"/>
          <a:cs typeface="Helvetica Light"/>
          <a:sym typeface="Helvetica Light"/>
        </a:defRPr>
      </a:lvl3pPr>
      <a:lvl4pPr marL="1270000" marR="0" indent="-317500" algn="l" defTabSz="412750" latinLnBrk="0">
        <a:lnSpc>
          <a:spcPct val="100000"/>
        </a:lnSpc>
        <a:spcBef>
          <a:spcPts val="2950"/>
        </a:spcBef>
        <a:spcAft>
          <a:spcPts val="0"/>
        </a:spcAft>
        <a:buClrTx/>
        <a:buSzPct val="75000"/>
        <a:buFontTx/>
        <a:buChar char="•"/>
        <a:tabLst/>
        <a:defRPr sz="2600" b="0" i="0" u="none" strike="noStrike" cap="none" spc="0" baseline="0">
          <a:solidFill>
            <a:srgbClr val="000000"/>
          </a:solidFill>
          <a:uFillTx/>
          <a:latin typeface="Helvetica Light"/>
          <a:ea typeface="Helvetica Light"/>
          <a:cs typeface="Helvetica Light"/>
          <a:sym typeface="Helvetica Light"/>
        </a:defRPr>
      </a:lvl4pPr>
      <a:lvl5pPr marL="1587500" marR="0" indent="-317500" algn="l" defTabSz="412750" latinLnBrk="0">
        <a:lnSpc>
          <a:spcPct val="100000"/>
        </a:lnSpc>
        <a:spcBef>
          <a:spcPts val="2950"/>
        </a:spcBef>
        <a:spcAft>
          <a:spcPts val="0"/>
        </a:spcAft>
        <a:buClrTx/>
        <a:buSzPct val="75000"/>
        <a:buFontTx/>
        <a:buChar char="•"/>
        <a:tabLst/>
        <a:defRPr sz="2600" b="0" i="0" u="none" strike="noStrike" cap="none" spc="0" baseline="0">
          <a:solidFill>
            <a:srgbClr val="000000"/>
          </a:solidFill>
          <a:uFillTx/>
          <a:latin typeface="Helvetica Light"/>
          <a:ea typeface="Helvetica Light"/>
          <a:cs typeface="Helvetica Light"/>
          <a:sym typeface="Helvetica Light"/>
        </a:defRPr>
      </a:lvl5pPr>
      <a:lvl6pPr marL="1905000" marR="0" indent="-317500" algn="l" defTabSz="412750" latinLnBrk="0">
        <a:lnSpc>
          <a:spcPct val="100000"/>
        </a:lnSpc>
        <a:spcBef>
          <a:spcPts val="2950"/>
        </a:spcBef>
        <a:spcAft>
          <a:spcPts val="0"/>
        </a:spcAft>
        <a:buClrTx/>
        <a:buSzPct val="75000"/>
        <a:buFontTx/>
        <a:buChar char="•"/>
        <a:tabLst/>
        <a:defRPr sz="2600" b="0" i="0" u="none" strike="noStrike" cap="none" spc="0" baseline="0">
          <a:solidFill>
            <a:srgbClr val="000000"/>
          </a:solidFill>
          <a:uFillTx/>
          <a:latin typeface="Helvetica Light"/>
          <a:ea typeface="Helvetica Light"/>
          <a:cs typeface="Helvetica Light"/>
          <a:sym typeface="Helvetica Light"/>
        </a:defRPr>
      </a:lvl6pPr>
      <a:lvl7pPr marL="2222500" marR="0" indent="-317500" algn="l" defTabSz="412750" latinLnBrk="0">
        <a:lnSpc>
          <a:spcPct val="100000"/>
        </a:lnSpc>
        <a:spcBef>
          <a:spcPts val="2950"/>
        </a:spcBef>
        <a:spcAft>
          <a:spcPts val="0"/>
        </a:spcAft>
        <a:buClrTx/>
        <a:buSzPct val="75000"/>
        <a:buFontTx/>
        <a:buChar char="•"/>
        <a:tabLst/>
        <a:defRPr sz="2600" b="0" i="0" u="none" strike="noStrike" cap="none" spc="0" baseline="0">
          <a:solidFill>
            <a:srgbClr val="000000"/>
          </a:solidFill>
          <a:uFillTx/>
          <a:latin typeface="Helvetica Light"/>
          <a:ea typeface="Helvetica Light"/>
          <a:cs typeface="Helvetica Light"/>
          <a:sym typeface="Helvetica Light"/>
        </a:defRPr>
      </a:lvl7pPr>
      <a:lvl8pPr marL="2540000" marR="0" indent="-317500" algn="l" defTabSz="412750" latinLnBrk="0">
        <a:lnSpc>
          <a:spcPct val="100000"/>
        </a:lnSpc>
        <a:spcBef>
          <a:spcPts val="2950"/>
        </a:spcBef>
        <a:spcAft>
          <a:spcPts val="0"/>
        </a:spcAft>
        <a:buClrTx/>
        <a:buSzPct val="75000"/>
        <a:buFontTx/>
        <a:buChar char="•"/>
        <a:tabLst/>
        <a:defRPr sz="2600" b="0" i="0" u="none" strike="noStrike" cap="none" spc="0" baseline="0">
          <a:solidFill>
            <a:srgbClr val="000000"/>
          </a:solidFill>
          <a:uFillTx/>
          <a:latin typeface="Helvetica Light"/>
          <a:ea typeface="Helvetica Light"/>
          <a:cs typeface="Helvetica Light"/>
          <a:sym typeface="Helvetica Light"/>
        </a:defRPr>
      </a:lvl8pPr>
      <a:lvl9pPr marL="2857500" marR="0" indent="-317500" algn="l" defTabSz="412750" latinLnBrk="0">
        <a:lnSpc>
          <a:spcPct val="100000"/>
        </a:lnSpc>
        <a:spcBef>
          <a:spcPts val="2950"/>
        </a:spcBef>
        <a:spcAft>
          <a:spcPts val="0"/>
        </a:spcAft>
        <a:buClrTx/>
        <a:buSzPct val="75000"/>
        <a:buFontTx/>
        <a:buChar char="•"/>
        <a:tabLst/>
        <a:defRPr sz="2600" b="0" i="0" u="none" strike="noStrike" cap="none" spc="0" baseline="0">
          <a:solidFill>
            <a:srgbClr val="000000"/>
          </a:solidFill>
          <a:uFillTx/>
          <a:latin typeface="Helvetica Light"/>
          <a:ea typeface="Helvetica Light"/>
          <a:cs typeface="Helvetica Light"/>
          <a:sym typeface="Helvetica Light"/>
        </a:defRPr>
      </a:lvl9pPr>
    </p:bodyStyle>
    <p:otherStyle>
      <a:lvl1pPr marL="0" marR="0" indent="0" algn="r" defTabSz="412750" latinLnBrk="0">
        <a:lnSpc>
          <a:spcPct val="100000"/>
        </a:lnSpc>
        <a:spcBef>
          <a:spcPts val="0"/>
        </a:spcBef>
        <a:spcAft>
          <a:spcPts val="0"/>
        </a:spcAft>
        <a:buClrTx/>
        <a:buSzTx/>
        <a:buFontTx/>
        <a:buNone/>
        <a:tabLst/>
        <a:defRPr sz="550" b="0" i="0" u="none" strike="noStrike" cap="none" spc="0" baseline="0">
          <a:solidFill>
            <a:schemeClr val="tx1"/>
          </a:solidFill>
          <a:uFillTx/>
          <a:latin typeface="+mn-lt"/>
          <a:ea typeface="+mn-ea"/>
          <a:cs typeface="+mn-cs"/>
          <a:sym typeface="Akkurat Pro Bold"/>
        </a:defRPr>
      </a:lvl1pPr>
      <a:lvl2pPr marL="0" marR="0" indent="114300" algn="r" defTabSz="412750" latinLnBrk="0">
        <a:lnSpc>
          <a:spcPct val="100000"/>
        </a:lnSpc>
        <a:spcBef>
          <a:spcPts val="0"/>
        </a:spcBef>
        <a:spcAft>
          <a:spcPts val="0"/>
        </a:spcAft>
        <a:buClrTx/>
        <a:buSzTx/>
        <a:buFontTx/>
        <a:buNone/>
        <a:tabLst/>
        <a:defRPr sz="550" b="0" i="0" u="none" strike="noStrike" cap="none" spc="0" baseline="0">
          <a:solidFill>
            <a:schemeClr val="tx1"/>
          </a:solidFill>
          <a:uFillTx/>
          <a:latin typeface="+mn-lt"/>
          <a:ea typeface="+mn-ea"/>
          <a:cs typeface="+mn-cs"/>
          <a:sym typeface="Akkurat Pro Bold"/>
        </a:defRPr>
      </a:lvl2pPr>
      <a:lvl3pPr marL="0" marR="0" indent="228600" algn="r" defTabSz="412750" latinLnBrk="0">
        <a:lnSpc>
          <a:spcPct val="100000"/>
        </a:lnSpc>
        <a:spcBef>
          <a:spcPts val="0"/>
        </a:spcBef>
        <a:spcAft>
          <a:spcPts val="0"/>
        </a:spcAft>
        <a:buClrTx/>
        <a:buSzTx/>
        <a:buFontTx/>
        <a:buNone/>
        <a:tabLst/>
        <a:defRPr sz="550" b="0" i="0" u="none" strike="noStrike" cap="none" spc="0" baseline="0">
          <a:solidFill>
            <a:schemeClr val="tx1"/>
          </a:solidFill>
          <a:uFillTx/>
          <a:latin typeface="+mn-lt"/>
          <a:ea typeface="+mn-ea"/>
          <a:cs typeface="+mn-cs"/>
          <a:sym typeface="Akkurat Pro Bold"/>
        </a:defRPr>
      </a:lvl3pPr>
      <a:lvl4pPr marL="0" marR="0" indent="342900" algn="r" defTabSz="412750" latinLnBrk="0">
        <a:lnSpc>
          <a:spcPct val="100000"/>
        </a:lnSpc>
        <a:spcBef>
          <a:spcPts val="0"/>
        </a:spcBef>
        <a:spcAft>
          <a:spcPts val="0"/>
        </a:spcAft>
        <a:buClrTx/>
        <a:buSzTx/>
        <a:buFontTx/>
        <a:buNone/>
        <a:tabLst/>
        <a:defRPr sz="550" b="0" i="0" u="none" strike="noStrike" cap="none" spc="0" baseline="0">
          <a:solidFill>
            <a:schemeClr val="tx1"/>
          </a:solidFill>
          <a:uFillTx/>
          <a:latin typeface="+mn-lt"/>
          <a:ea typeface="+mn-ea"/>
          <a:cs typeface="+mn-cs"/>
          <a:sym typeface="Akkurat Pro Bold"/>
        </a:defRPr>
      </a:lvl4pPr>
      <a:lvl5pPr marL="0" marR="0" indent="457200" algn="r" defTabSz="412750" latinLnBrk="0">
        <a:lnSpc>
          <a:spcPct val="100000"/>
        </a:lnSpc>
        <a:spcBef>
          <a:spcPts val="0"/>
        </a:spcBef>
        <a:spcAft>
          <a:spcPts val="0"/>
        </a:spcAft>
        <a:buClrTx/>
        <a:buSzTx/>
        <a:buFontTx/>
        <a:buNone/>
        <a:tabLst/>
        <a:defRPr sz="550" b="0" i="0" u="none" strike="noStrike" cap="none" spc="0" baseline="0">
          <a:solidFill>
            <a:schemeClr val="tx1"/>
          </a:solidFill>
          <a:uFillTx/>
          <a:latin typeface="+mn-lt"/>
          <a:ea typeface="+mn-ea"/>
          <a:cs typeface="+mn-cs"/>
          <a:sym typeface="Akkurat Pro Bold"/>
        </a:defRPr>
      </a:lvl5pPr>
      <a:lvl6pPr marL="0" marR="0" indent="571500" algn="r" defTabSz="412750" latinLnBrk="0">
        <a:lnSpc>
          <a:spcPct val="100000"/>
        </a:lnSpc>
        <a:spcBef>
          <a:spcPts val="0"/>
        </a:spcBef>
        <a:spcAft>
          <a:spcPts val="0"/>
        </a:spcAft>
        <a:buClrTx/>
        <a:buSzTx/>
        <a:buFontTx/>
        <a:buNone/>
        <a:tabLst/>
        <a:defRPr sz="550" b="0" i="0" u="none" strike="noStrike" cap="none" spc="0" baseline="0">
          <a:solidFill>
            <a:schemeClr val="tx1"/>
          </a:solidFill>
          <a:uFillTx/>
          <a:latin typeface="+mn-lt"/>
          <a:ea typeface="+mn-ea"/>
          <a:cs typeface="+mn-cs"/>
          <a:sym typeface="Akkurat Pro Bold"/>
        </a:defRPr>
      </a:lvl6pPr>
      <a:lvl7pPr marL="0" marR="0" indent="685800" algn="r" defTabSz="412750" latinLnBrk="0">
        <a:lnSpc>
          <a:spcPct val="100000"/>
        </a:lnSpc>
        <a:spcBef>
          <a:spcPts val="0"/>
        </a:spcBef>
        <a:spcAft>
          <a:spcPts val="0"/>
        </a:spcAft>
        <a:buClrTx/>
        <a:buSzTx/>
        <a:buFontTx/>
        <a:buNone/>
        <a:tabLst/>
        <a:defRPr sz="550" b="0" i="0" u="none" strike="noStrike" cap="none" spc="0" baseline="0">
          <a:solidFill>
            <a:schemeClr val="tx1"/>
          </a:solidFill>
          <a:uFillTx/>
          <a:latin typeface="+mn-lt"/>
          <a:ea typeface="+mn-ea"/>
          <a:cs typeface="+mn-cs"/>
          <a:sym typeface="Akkurat Pro Bold"/>
        </a:defRPr>
      </a:lvl7pPr>
      <a:lvl8pPr marL="0" marR="0" indent="800100" algn="r" defTabSz="412750" latinLnBrk="0">
        <a:lnSpc>
          <a:spcPct val="100000"/>
        </a:lnSpc>
        <a:spcBef>
          <a:spcPts val="0"/>
        </a:spcBef>
        <a:spcAft>
          <a:spcPts val="0"/>
        </a:spcAft>
        <a:buClrTx/>
        <a:buSzTx/>
        <a:buFontTx/>
        <a:buNone/>
        <a:tabLst/>
        <a:defRPr sz="550" b="0" i="0" u="none" strike="noStrike" cap="none" spc="0" baseline="0">
          <a:solidFill>
            <a:schemeClr val="tx1"/>
          </a:solidFill>
          <a:uFillTx/>
          <a:latin typeface="+mn-lt"/>
          <a:ea typeface="+mn-ea"/>
          <a:cs typeface="+mn-cs"/>
          <a:sym typeface="Akkurat Pro Bold"/>
        </a:defRPr>
      </a:lvl8pPr>
      <a:lvl9pPr marL="0" marR="0" indent="914400" algn="r" defTabSz="412750" latinLnBrk="0">
        <a:lnSpc>
          <a:spcPct val="100000"/>
        </a:lnSpc>
        <a:spcBef>
          <a:spcPts val="0"/>
        </a:spcBef>
        <a:spcAft>
          <a:spcPts val="0"/>
        </a:spcAft>
        <a:buClrTx/>
        <a:buSzTx/>
        <a:buFontTx/>
        <a:buNone/>
        <a:tabLst/>
        <a:defRPr sz="550" b="0" i="0" u="none" strike="noStrike" cap="none" spc="0" baseline="0">
          <a:solidFill>
            <a:schemeClr val="tx1"/>
          </a:solidFill>
          <a:uFillTx/>
          <a:latin typeface="+mn-lt"/>
          <a:ea typeface="+mn-ea"/>
          <a:cs typeface="+mn-cs"/>
          <a:sym typeface="Akkurat Pro Bold"/>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348147D-1AD0-4D79-AC70-76C2D8D2F91D}" type="datetimeFigureOut">
              <a:rPr lang="en-US" smtClean="0">
                <a:solidFill>
                  <a:prstClr val="black">
                    <a:tint val="75000"/>
                  </a:prstClr>
                </a:solidFill>
              </a:rPr>
              <a:pPr/>
              <a:t>12/29/2021</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C2F90A8-5CF1-491D-B303-4EE90DD804D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86915346"/>
      </p:ext>
    </p:extLst>
  </p:cSld>
  <p:clrMap bg1="lt1" tx1="dk1" bg2="lt2" tx2="dk2" accent1="accent1" accent2="accent2" accent3="accent3" accent4="accent4" accent5="accent5" accent6="accent6" hlink="hlink" folHlink="folHlink"/>
  <p:sldLayoutIdLst>
    <p:sldLayoutId id="2147483878" r:id="rId1"/>
    <p:sldLayoutId id="2147483879" r:id="rId2"/>
    <p:sldLayoutId id="2147483880" r:id="rId3"/>
    <p:sldLayoutId id="2147483881" r:id="rId4"/>
    <p:sldLayoutId id="2147483882" r:id="rId5"/>
    <p:sldLayoutId id="2147483883" r:id="rId6"/>
    <p:sldLayoutId id="2147483884" r:id="rId7"/>
    <p:sldLayoutId id="2147483885" r:id="rId8"/>
    <p:sldLayoutId id="2147483886" r:id="rId9"/>
    <p:sldLayoutId id="2147483887" r:id="rId10"/>
    <p:sldLayoutId id="214748388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jpe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6.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16.png"/><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31.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16.png"/><Relationship Id="rId4" Type="http://schemas.openxmlformats.org/officeDocument/2006/relationships/image" Target="../media/image19.JP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31.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16.png"/><Relationship Id="rId4" Type="http://schemas.openxmlformats.org/officeDocument/2006/relationships/image" Target="../media/image17.JP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31.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16.png"/><Relationship Id="rId4" Type="http://schemas.openxmlformats.org/officeDocument/2006/relationships/image" Target="../media/image20.JP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16.png"/><Relationship Id="rId5" Type="http://schemas.openxmlformats.org/officeDocument/2006/relationships/image" Target="../media/image17.JPG"/><Relationship Id="rId4" Type="http://schemas.openxmlformats.org/officeDocument/2006/relationships/image" Target="../media/image10.jpe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6.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12.png"/><Relationship Id="rId4" Type="http://schemas.openxmlformats.org/officeDocument/2006/relationships/image" Target="../media/image21.gif"/></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7.xml"/><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12.png"/><Relationship Id="rId5" Type="http://schemas.openxmlformats.org/officeDocument/2006/relationships/image" Target="../media/image22.gif"/><Relationship Id="rId4" Type="http://schemas.openxmlformats.org/officeDocument/2006/relationships/image" Target="../media/image21.gif"/></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7.xml"/><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12.png"/><Relationship Id="rId5" Type="http://schemas.openxmlformats.org/officeDocument/2006/relationships/image" Target="../media/image23.gif"/><Relationship Id="rId4" Type="http://schemas.openxmlformats.org/officeDocument/2006/relationships/image" Target="../media/image21.gif"/></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9.xml"/><Relationship Id="rId2" Type="http://schemas.openxmlformats.org/officeDocument/2006/relationships/audio" Target="../media/media18.m4a"/><Relationship Id="rId1" Type="http://schemas.microsoft.com/office/2007/relationships/media" Target="../media/media18.m4a"/><Relationship Id="rId5" Type="http://schemas.openxmlformats.org/officeDocument/2006/relationships/image" Target="../media/image12.png"/><Relationship Id="rId4" Type="http://schemas.openxmlformats.org/officeDocument/2006/relationships/image" Target="../media/image24.emf"/></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9.m4a"/><Relationship Id="rId1" Type="http://schemas.microsoft.com/office/2007/relationships/media" Target="../media/media19.m4a"/><Relationship Id="rId5" Type="http://schemas.openxmlformats.org/officeDocument/2006/relationships/image" Target="../media/image12.png"/><Relationship Id="rId4" Type="http://schemas.openxmlformats.org/officeDocument/2006/relationships/image" Target="../media/image10.jpe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12.png"/><Relationship Id="rId5" Type="http://schemas.openxmlformats.org/officeDocument/2006/relationships/image" Target="../media/image14.png"/><Relationship Id="rId4" Type="http://schemas.openxmlformats.org/officeDocument/2006/relationships/image" Target="../media/image13.jpeg"/></Relationships>
</file>

<file path=ppt/slides/_rels/slide20.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slideLayout" Target="../slideLayouts/slideLayout5.xml"/><Relationship Id="rId7" Type="http://schemas.openxmlformats.org/officeDocument/2006/relationships/image" Target="../media/image28.png"/><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audio" Target="../media/media21.m4a"/><Relationship Id="rId1" Type="http://schemas.microsoft.com/office/2007/relationships/media" Target="../media/media21.m4a"/><Relationship Id="rId5" Type="http://schemas.openxmlformats.org/officeDocument/2006/relationships/image" Target="../media/image12.png"/><Relationship Id="rId4" Type="http://schemas.openxmlformats.org/officeDocument/2006/relationships/image" Target="../media/image29.tmp"/></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audio" Target="../media/media22.m4a"/><Relationship Id="rId1" Type="http://schemas.microsoft.com/office/2007/relationships/media" Target="../media/media22.m4a"/><Relationship Id="rId5" Type="http://schemas.openxmlformats.org/officeDocument/2006/relationships/image" Target="../media/image12.png"/><Relationship Id="rId4" Type="http://schemas.openxmlformats.org/officeDocument/2006/relationships/image" Target="../media/image30.tmp"/></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audio" Target="../media/media23.m4a"/><Relationship Id="rId1" Type="http://schemas.microsoft.com/office/2007/relationships/media" Target="../media/media23.m4a"/><Relationship Id="rId5" Type="http://schemas.openxmlformats.org/officeDocument/2006/relationships/image" Target="../media/image12.png"/><Relationship Id="rId4" Type="http://schemas.openxmlformats.org/officeDocument/2006/relationships/image" Target="../media/image31.tmp"/></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audio" Target="../media/media24.m4a"/><Relationship Id="rId1" Type="http://schemas.microsoft.com/office/2007/relationships/media" Target="../media/media24.m4a"/><Relationship Id="rId5" Type="http://schemas.openxmlformats.org/officeDocument/2006/relationships/image" Target="../media/image12.png"/><Relationship Id="rId4" Type="http://schemas.openxmlformats.org/officeDocument/2006/relationships/image" Target="../media/image32.tmp"/></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6.xml"/><Relationship Id="rId2" Type="http://schemas.openxmlformats.org/officeDocument/2006/relationships/audio" Target="../media/media25.m4a"/><Relationship Id="rId1" Type="http://schemas.microsoft.com/office/2007/relationships/media" Target="../media/media25.m4a"/><Relationship Id="rId6" Type="http://schemas.openxmlformats.org/officeDocument/2006/relationships/image" Target="../media/image12.png"/><Relationship Id="rId5" Type="http://schemas.openxmlformats.org/officeDocument/2006/relationships/chart" Target="../charts/chart8.xml"/><Relationship Id="rId4" Type="http://schemas.openxmlformats.org/officeDocument/2006/relationships/chart" Target="../charts/chart7.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35.xml"/><Relationship Id="rId2" Type="http://schemas.openxmlformats.org/officeDocument/2006/relationships/audio" Target="../media/media26.m4a"/><Relationship Id="rId1" Type="http://schemas.microsoft.com/office/2007/relationships/media" Target="../media/media26.m4a"/><Relationship Id="rId4" Type="http://schemas.openxmlformats.org/officeDocument/2006/relationships/image" Target="../media/image12.pn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40.xml"/><Relationship Id="rId2" Type="http://schemas.openxmlformats.org/officeDocument/2006/relationships/audio" Target="../media/media27.m4a"/><Relationship Id="rId1" Type="http://schemas.microsoft.com/office/2007/relationships/media" Target="../media/media27.m4a"/><Relationship Id="rId5" Type="http://schemas.openxmlformats.org/officeDocument/2006/relationships/image" Target="../media/image12.png"/><Relationship Id="rId4" Type="http://schemas.openxmlformats.org/officeDocument/2006/relationships/image" Target="../media/image33.emf"/></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38.xml"/><Relationship Id="rId2" Type="http://schemas.openxmlformats.org/officeDocument/2006/relationships/audio" Target="../media/media28.m4a"/><Relationship Id="rId1" Type="http://schemas.microsoft.com/office/2007/relationships/media" Target="../media/media28.m4a"/><Relationship Id="rId6" Type="http://schemas.openxmlformats.org/officeDocument/2006/relationships/image" Target="../media/image12.png"/><Relationship Id="rId5" Type="http://schemas.openxmlformats.org/officeDocument/2006/relationships/image" Target="../media/image35.emf"/><Relationship Id="rId4" Type="http://schemas.openxmlformats.org/officeDocument/2006/relationships/image" Target="../media/image34.emf"/></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154.xml"/><Relationship Id="rId2" Type="http://schemas.openxmlformats.org/officeDocument/2006/relationships/audio" Target="../media/media29.m4a"/><Relationship Id="rId1" Type="http://schemas.microsoft.com/office/2007/relationships/media" Target="../media/media29.m4a"/><Relationship Id="rId5" Type="http://schemas.openxmlformats.org/officeDocument/2006/relationships/image" Target="../media/image12.png"/><Relationship Id="rId4" Type="http://schemas.openxmlformats.org/officeDocument/2006/relationships/image" Target="../media/image36.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12.png"/><Relationship Id="rId4" Type="http://schemas.openxmlformats.org/officeDocument/2006/relationships/image" Target="../media/image10.jpeg"/></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154.xml"/><Relationship Id="rId2" Type="http://schemas.openxmlformats.org/officeDocument/2006/relationships/audio" Target="../media/media30.m4a"/><Relationship Id="rId1" Type="http://schemas.microsoft.com/office/2007/relationships/media" Target="../media/media30.m4a"/><Relationship Id="rId5" Type="http://schemas.openxmlformats.org/officeDocument/2006/relationships/image" Target="../media/image12.png"/><Relationship Id="rId4" Type="http://schemas.openxmlformats.org/officeDocument/2006/relationships/image" Target="../media/image37.png"/></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154.xml"/><Relationship Id="rId2" Type="http://schemas.openxmlformats.org/officeDocument/2006/relationships/audio" Target="../media/media31.m4a"/><Relationship Id="rId1" Type="http://schemas.microsoft.com/office/2007/relationships/media" Target="../media/media31.m4a"/><Relationship Id="rId5" Type="http://schemas.openxmlformats.org/officeDocument/2006/relationships/image" Target="../media/image12.png"/><Relationship Id="rId4" Type="http://schemas.openxmlformats.org/officeDocument/2006/relationships/image" Target="../media/image38.png"/></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32.m4a"/><Relationship Id="rId1" Type="http://schemas.microsoft.com/office/2007/relationships/media" Target="../media/media32.m4a"/><Relationship Id="rId6" Type="http://schemas.openxmlformats.org/officeDocument/2006/relationships/image" Target="../media/image12.png"/><Relationship Id="rId5" Type="http://schemas.openxmlformats.org/officeDocument/2006/relationships/image" Target="../media/image10.jpeg"/><Relationship Id="rId4" Type="http://schemas.openxmlformats.org/officeDocument/2006/relationships/hyperlink" Target="http://dept.ceer.utexas.edu/ceer/astra/" TargetMode="External"/></Relationships>
</file>

<file path=ppt/slides/_rels/slide33.xml.rels><?xml version="1.0" encoding="UTF-8" standalone="yes"?>
<Relationships xmlns="http://schemas.openxmlformats.org/package/2006/relationships"><Relationship Id="rId8" Type="http://schemas.openxmlformats.org/officeDocument/2006/relationships/hyperlink" Target="http://dept.ceer.utexas.edu/ceer/astra/" TargetMode="External"/><Relationship Id="rId3" Type="http://schemas.openxmlformats.org/officeDocument/2006/relationships/slideLayout" Target="../slideLayouts/slideLayout86.xml"/><Relationship Id="rId7" Type="http://schemas.openxmlformats.org/officeDocument/2006/relationships/hyperlink" Target="mailto:allen@che.utexas.edu" TargetMode="External"/><Relationship Id="rId2" Type="http://schemas.openxmlformats.org/officeDocument/2006/relationships/audio" Target="../media/media33.m4a"/><Relationship Id="rId1" Type="http://schemas.microsoft.com/office/2007/relationships/media" Target="../media/media33.m4a"/><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 Id="rId9" Type="http://schemas.openxmlformats.org/officeDocument/2006/relationships/image" Target="../media/image12.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12.png"/><Relationship Id="rId4" Type="http://schemas.openxmlformats.org/officeDocument/2006/relationships/image" Target="../media/image10.jpe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12.png"/><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16.png"/><Relationship Id="rId4" Type="http://schemas.openxmlformats.org/officeDocument/2006/relationships/image" Target="../media/image10.jpe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16.png"/><Relationship Id="rId5" Type="http://schemas.openxmlformats.org/officeDocument/2006/relationships/image" Target="../media/image17.JPG"/><Relationship Id="rId4" Type="http://schemas.openxmlformats.org/officeDocument/2006/relationships/image" Target="../media/image1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5ACDFF0-0C59-7B46-95DB-DF5CE2C74CF4}"/>
              </a:ext>
            </a:extLst>
          </p:cNvPr>
          <p:cNvSpPr>
            <a:spLocks noGrp="1"/>
          </p:cNvSpPr>
          <p:nvPr>
            <p:ph type="ctrTitle"/>
          </p:nvPr>
        </p:nvSpPr>
        <p:spPr>
          <a:xfrm>
            <a:off x="287079" y="402695"/>
            <a:ext cx="11536325" cy="1140355"/>
          </a:xfrm>
        </p:spPr>
        <p:txBody>
          <a:bodyPr>
            <a:normAutofit fontScale="90000"/>
          </a:bodyPr>
          <a:lstStyle/>
          <a:p>
            <a:pPr>
              <a:spcBef>
                <a:spcPts val="1200"/>
              </a:spcBef>
            </a:pPr>
            <a:r>
              <a:rPr lang="en-US" dirty="0"/>
              <a:t>Methane sensor field inter-comparison</a:t>
            </a:r>
            <a:br>
              <a:rPr lang="en-US" dirty="0"/>
            </a:br>
            <a:endParaRPr lang="en-US" sz="4000" dirty="0"/>
          </a:p>
        </p:txBody>
      </p:sp>
      <p:pic>
        <p:nvPicPr>
          <p:cNvPr id="5" name="Picture 4" descr="A truck driving down a dirt road&#10;&#10;Description automatically generated">
            <a:extLst>
              <a:ext uri="{FF2B5EF4-FFF2-40B4-BE49-F238E27FC236}">
                <a16:creationId xmlns:a16="http://schemas.microsoft.com/office/drawing/2014/main" xmlns="" id="{DD9B72D9-ECED-1D4E-B5AC-D64AD0BE4267}"/>
              </a:ext>
            </a:extLst>
          </p:cNvPr>
          <p:cNvPicPr>
            <a:picLocks noChangeAspect="1"/>
          </p:cNvPicPr>
          <p:nvPr/>
        </p:nvPicPr>
        <p:blipFill rotWithShape="1">
          <a:blip r:embed="rId4"/>
          <a:srcRect l="-1515" t="-12573" r="1515" b="34084"/>
          <a:stretch/>
        </p:blipFill>
        <p:spPr>
          <a:xfrm>
            <a:off x="3773576" y="4028580"/>
            <a:ext cx="4644847" cy="2734296"/>
          </a:xfrm>
          <a:prstGeom prst="rect">
            <a:avLst/>
          </a:prstGeom>
        </p:spPr>
      </p:pic>
      <p:sp>
        <p:nvSpPr>
          <p:cNvPr id="3" name="TextBox 2">
            <a:extLst>
              <a:ext uri="{FF2B5EF4-FFF2-40B4-BE49-F238E27FC236}">
                <a16:creationId xmlns:a16="http://schemas.microsoft.com/office/drawing/2014/main" xmlns="" id="{C8835E6E-7FAD-48DA-A750-3843DB8E73D5}"/>
              </a:ext>
            </a:extLst>
          </p:cNvPr>
          <p:cNvSpPr txBox="1"/>
          <p:nvPr/>
        </p:nvSpPr>
        <p:spPr>
          <a:xfrm>
            <a:off x="200025" y="1543050"/>
            <a:ext cx="11791950"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Vince Torres, David Sullivan, Jarett Spinhirne, Elyse Hebert, and David Allen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Center for Energy and Environmental Resources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University of Texas at Austin</a:t>
            </a:r>
          </a:p>
        </p:txBody>
      </p:sp>
      <p:pic>
        <p:nvPicPr>
          <p:cNvPr id="4" name="Picture 3">
            <a:extLst>
              <a:ext uri="{FF2B5EF4-FFF2-40B4-BE49-F238E27FC236}">
                <a16:creationId xmlns:a16="http://schemas.microsoft.com/office/drawing/2014/main" xmlns="" id="{320AED67-8A89-44BD-9241-018D0EC9F72F}"/>
              </a:ext>
            </a:extLst>
          </p:cNvPr>
          <p:cNvPicPr>
            <a:picLocks noChangeAspect="1"/>
          </p:cNvPicPr>
          <p:nvPr/>
        </p:nvPicPr>
        <p:blipFill>
          <a:blip r:embed="rId5"/>
          <a:stretch>
            <a:fillRect/>
          </a:stretch>
        </p:blipFill>
        <p:spPr>
          <a:xfrm>
            <a:off x="5457781" y="2882433"/>
            <a:ext cx="1194920" cy="1146147"/>
          </a:xfrm>
          <a:prstGeom prst="rect">
            <a:avLst/>
          </a:prstGeom>
        </p:spPr>
      </p:pic>
      <p:pic>
        <p:nvPicPr>
          <p:cNvPr id="6"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892800" y="3225800"/>
            <a:ext cx="406400" cy="406400"/>
          </a:xfrm>
          <a:prstGeom prst="rect">
            <a:avLst/>
          </a:prstGeom>
        </p:spPr>
      </p:pic>
    </p:spTree>
    <p:extLst>
      <p:ext uri="{BB962C8B-B14F-4D97-AF65-F5344CB8AC3E}">
        <p14:creationId xmlns:p14="http://schemas.microsoft.com/office/powerpoint/2010/main" val="134552811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9390"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Certified gas challenge method</a:t>
            </a:r>
          </a:p>
        </p:txBody>
      </p:sp>
      <p:sp>
        <p:nvSpPr>
          <p:cNvPr id="4" name="Content Placeholder 3"/>
          <p:cNvSpPr>
            <a:spLocks noGrp="1"/>
          </p:cNvSpPr>
          <p:nvPr>
            <p:ph sz="half" idx="1"/>
          </p:nvPr>
        </p:nvSpPr>
        <p:spPr/>
        <p:txBody>
          <a:bodyPr/>
          <a:lstStyle/>
          <a:p>
            <a:r>
              <a:rPr lang="en-US" dirty="0"/>
              <a:t>Deliver gas with known concentration (certified gas) to inlet of sensor</a:t>
            </a:r>
          </a:p>
          <a:p>
            <a:r>
              <a:rPr lang="en-US" dirty="0"/>
              <a:t>Simultaneously sample gas, delivered to sensor, with University of Texas operated state-of-the science, high precision QC-TILDAS instrument</a:t>
            </a:r>
          </a:p>
        </p:txBody>
      </p:sp>
      <p:pic>
        <p:nvPicPr>
          <p:cNvPr id="6" name="Content Placeholder 5"/>
          <p:cNvPicPr>
            <a:picLocks noGrp="1" noChangeAspect="1"/>
          </p:cNvPicPr>
          <p:nvPr>
            <p:ph sz="half" idx="2"/>
          </p:nvPr>
        </p:nvPicPr>
        <p:blipFill>
          <a:blip r:embed="rId4"/>
          <a:stretch>
            <a:fillRect/>
          </a:stretch>
        </p:blipFill>
        <p:spPr>
          <a:xfrm>
            <a:off x="6172200" y="1955791"/>
            <a:ext cx="5181600" cy="4091005"/>
          </a:xfrm>
          <a:prstGeom prst="rect">
            <a:avLst/>
          </a:prstGeom>
        </p:spPr>
      </p:pic>
      <p:pic>
        <p:nvPicPr>
          <p:cNvPr id="14" name="Audio 13">
            <a:hlinkClick r:id="" action="ppaction://media"/>
            <a:extLst>
              <a:ext uri="{FF2B5EF4-FFF2-40B4-BE49-F238E27FC236}">
                <a16:creationId xmlns:a16="http://schemas.microsoft.com/office/drawing/2014/main" xmlns="" id="{0E2CF510-72D8-214F-A5D4-0041A7A6A97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2874256475"/>
      </p:ext>
    </p:extLst>
  </p:cSld>
  <p:clrMapOvr>
    <a:masterClrMapping/>
  </p:clrMapOvr>
  <mc:AlternateContent xmlns:mc="http://schemas.openxmlformats.org/markup-compatibility/2006" xmlns:p14="http://schemas.microsoft.com/office/powerpoint/2010/main">
    <mc:Choice Requires="p14">
      <p:transition spd="slow" p14:dur="2000" advTm="29320"/>
    </mc:Choice>
    <mc:Fallback xmlns="">
      <p:transition spd="slow" advTm="293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EC302B0-7936-7042-889F-32AF22CA163E}"/>
              </a:ext>
            </a:extLst>
          </p:cNvPr>
          <p:cNvSpPr>
            <a:spLocks noGrp="1"/>
          </p:cNvSpPr>
          <p:nvPr>
            <p:ph type="title"/>
          </p:nvPr>
        </p:nvSpPr>
        <p:spPr>
          <a:xfrm>
            <a:off x="839786" y="231228"/>
            <a:ext cx="3932237" cy="1437085"/>
          </a:xfrm>
        </p:spPr>
        <p:txBody>
          <a:bodyPr>
            <a:normAutofit/>
          </a:bodyPr>
          <a:lstStyle/>
          <a:p>
            <a:r>
              <a:rPr lang="en-US" dirty="0"/>
              <a:t>Standard challenge gas delivery device used on sensors</a:t>
            </a:r>
          </a:p>
        </p:txBody>
      </p:sp>
      <p:pic>
        <p:nvPicPr>
          <p:cNvPr id="6" name="Picture Placeholder 5" descr="A picture containing outdoor, person, standing, sitting&#10;&#10;Description automatically generated">
            <a:extLst>
              <a:ext uri="{FF2B5EF4-FFF2-40B4-BE49-F238E27FC236}">
                <a16:creationId xmlns:a16="http://schemas.microsoft.com/office/drawing/2014/main" xmlns="" id="{AA31F67E-8D2D-E74F-B1FE-92E1E6F598E9}"/>
              </a:ext>
            </a:extLst>
          </p:cNvPr>
          <p:cNvPicPr>
            <a:picLocks noGrp="1" noChangeAspect="1"/>
          </p:cNvPicPr>
          <p:nvPr>
            <p:ph type="pic" idx="1"/>
          </p:nvPr>
        </p:nvPicPr>
        <p:blipFill>
          <a:blip r:embed="rId4"/>
          <a:srcRect l="20390" r="20390"/>
          <a:stretch>
            <a:fillRect/>
          </a:stretch>
        </p:blipFill>
        <p:spPr>
          <a:xfrm rot="5400000">
            <a:off x="5852901" y="322275"/>
            <a:ext cx="4873625" cy="6172200"/>
          </a:xfrm>
        </p:spPr>
      </p:pic>
      <p:sp>
        <p:nvSpPr>
          <p:cNvPr id="7" name="TextBox 6">
            <a:extLst>
              <a:ext uri="{FF2B5EF4-FFF2-40B4-BE49-F238E27FC236}">
                <a16:creationId xmlns:a16="http://schemas.microsoft.com/office/drawing/2014/main" xmlns="" id="{7067F4D9-127B-404E-A1C6-DA29214E5961}"/>
              </a:ext>
            </a:extLst>
          </p:cNvPr>
          <p:cNvSpPr txBox="1"/>
          <p:nvPr/>
        </p:nvSpPr>
        <p:spPr>
          <a:xfrm>
            <a:off x="1052188" y="2806889"/>
            <a:ext cx="3507435"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Soft closed cell foam gasket for seal</a:t>
            </a:r>
          </a:p>
        </p:txBody>
      </p:sp>
      <p:cxnSp>
        <p:nvCxnSpPr>
          <p:cNvPr id="8" name="Straight Arrow Connector 7">
            <a:extLst>
              <a:ext uri="{FF2B5EF4-FFF2-40B4-BE49-F238E27FC236}">
                <a16:creationId xmlns:a16="http://schemas.microsoft.com/office/drawing/2014/main" xmlns="" id="{39D31EF7-C48D-2D4B-BBC0-4D679E45D5C9}"/>
              </a:ext>
            </a:extLst>
          </p:cNvPr>
          <p:cNvCxnSpPr>
            <a:cxnSpLocks/>
            <a:stCxn id="7" idx="3"/>
          </p:cNvCxnSpPr>
          <p:nvPr/>
        </p:nvCxnSpPr>
        <p:spPr>
          <a:xfrm flipV="1">
            <a:off x="4559623" y="2438400"/>
            <a:ext cx="3072756" cy="553155"/>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xmlns="" id="{D8E5A929-2BE1-DB44-986A-E70667D0B423}"/>
              </a:ext>
            </a:extLst>
          </p:cNvPr>
          <p:cNvCxnSpPr>
            <a:cxnSpLocks/>
          </p:cNvCxnSpPr>
          <p:nvPr/>
        </p:nvCxnSpPr>
        <p:spPr>
          <a:xfrm flipV="1">
            <a:off x="4310290" y="3004066"/>
            <a:ext cx="3958997" cy="572910"/>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xmlns="" id="{A1A3FCBF-E819-0A48-9E1C-6A8978E5B3F4}"/>
              </a:ext>
            </a:extLst>
          </p:cNvPr>
          <p:cNvCxnSpPr>
            <a:cxnSpLocks/>
          </p:cNvCxnSpPr>
          <p:nvPr/>
        </p:nvCxnSpPr>
        <p:spPr>
          <a:xfrm>
            <a:off x="4559623" y="4820356"/>
            <a:ext cx="3269781" cy="129822"/>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xmlns="" id="{F818FC01-9AF6-0045-B278-941F3462C917}"/>
              </a:ext>
            </a:extLst>
          </p:cNvPr>
          <p:cNvSpPr txBox="1"/>
          <p:nvPr/>
        </p:nvSpPr>
        <p:spPr>
          <a:xfrm>
            <a:off x="1976544" y="4635690"/>
            <a:ext cx="252524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Challenge gas supply line</a:t>
            </a:r>
          </a:p>
        </p:txBody>
      </p:sp>
      <p:sp>
        <p:nvSpPr>
          <p:cNvPr id="14" name="TextBox 13">
            <a:extLst>
              <a:ext uri="{FF2B5EF4-FFF2-40B4-BE49-F238E27FC236}">
                <a16:creationId xmlns:a16="http://schemas.microsoft.com/office/drawing/2014/main" xmlns="" id="{042C3DC4-5ABD-934A-8B3D-D7053FD45DB8}"/>
              </a:ext>
            </a:extLst>
          </p:cNvPr>
          <p:cNvSpPr txBox="1"/>
          <p:nvPr/>
        </p:nvSpPr>
        <p:spPr>
          <a:xfrm>
            <a:off x="1301518" y="3403938"/>
            <a:ext cx="3480761"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Sensor inlet gas concentration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sample line delivered to QC-TILDAS</a:t>
            </a:r>
          </a:p>
        </p:txBody>
      </p:sp>
      <p:pic>
        <p:nvPicPr>
          <p:cNvPr id="18" name="Audio 17">
            <a:hlinkClick r:id="" action="ppaction://media"/>
            <a:extLst>
              <a:ext uri="{FF2B5EF4-FFF2-40B4-BE49-F238E27FC236}">
                <a16:creationId xmlns:a16="http://schemas.microsoft.com/office/drawing/2014/main" xmlns="" id="{0EE33CDD-7E2F-6948-ABD1-56BE992C680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3096386455"/>
      </p:ext>
    </p:extLst>
  </p:cSld>
  <p:clrMapOvr>
    <a:masterClrMapping/>
  </p:clrMapOvr>
  <mc:AlternateContent xmlns:mc="http://schemas.openxmlformats.org/markup-compatibility/2006" xmlns:p14="http://schemas.microsoft.com/office/powerpoint/2010/main">
    <mc:Choice Requires="p14">
      <p:transition spd="slow" p14:dur="2000" advTm="38347"/>
    </mc:Choice>
    <mc:Fallback xmlns="">
      <p:transition spd="slow" advTm="383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8"/>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D31D921-808D-8849-8BCB-47B0F4E60F2B}"/>
              </a:ext>
            </a:extLst>
          </p:cNvPr>
          <p:cNvSpPr>
            <a:spLocks noGrp="1"/>
          </p:cNvSpPr>
          <p:nvPr>
            <p:ph type="title"/>
          </p:nvPr>
        </p:nvSpPr>
        <p:spPr>
          <a:xfrm>
            <a:off x="839788" y="457200"/>
            <a:ext cx="3932237" cy="859861"/>
          </a:xfrm>
        </p:spPr>
        <p:txBody>
          <a:bodyPr>
            <a:normAutofit fontScale="90000"/>
          </a:bodyPr>
          <a:lstStyle/>
          <a:p>
            <a:r>
              <a:rPr lang="en-US" dirty="0"/>
              <a:t>Challenge Gas System up at Quanta3 Sensor</a:t>
            </a:r>
          </a:p>
        </p:txBody>
      </p:sp>
      <p:pic>
        <p:nvPicPr>
          <p:cNvPr id="6" name="Picture Placeholder 5" descr="A picture containing building, truck, large, old&#10;&#10;Description automatically generated">
            <a:extLst>
              <a:ext uri="{FF2B5EF4-FFF2-40B4-BE49-F238E27FC236}">
                <a16:creationId xmlns:a16="http://schemas.microsoft.com/office/drawing/2014/main" xmlns="" id="{84F24CCF-F5DB-D140-896D-837163939A64}"/>
              </a:ext>
            </a:extLst>
          </p:cNvPr>
          <p:cNvPicPr>
            <a:picLocks noGrp="1" noChangeAspect="1"/>
          </p:cNvPicPr>
          <p:nvPr>
            <p:ph type="pic" idx="1"/>
          </p:nvPr>
        </p:nvPicPr>
        <p:blipFill>
          <a:blip r:embed="rId4"/>
          <a:srcRect l="20390" r="20390"/>
          <a:stretch>
            <a:fillRect/>
          </a:stretch>
        </p:blipFill>
        <p:spPr>
          <a:xfrm rot="5400000">
            <a:off x="5798608" y="338139"/>
            <a:ext cx="4873625" cy="6172200"/>
          </a:xfrm>
        </p:spPr>
      </p:pic>
      <p:sp>
        <p:nvSpPr>
          <p:cNvPr id="9" name="TextBox 8">
            <a:extLst>
              <a:ext uri="{FF2B5EF4-FFF2-40B4-BE49-F238E27FC236}">
                <a16:creationId xmlns:a16="http://schemas.microsoft.com/office/drawing/2014/main" xmlns="" id="{6D223A90-92A5-214B-9E73-161D1C03214F}"/>
              </a:ext>
            </a:extLst>
          </p:cNvPr>
          <p:cNvSpPr txBox="1"/>
          <p:nvPr/>
        </p:nvSpPr>
        <p:spPr>
          <a:xfrm>
            <a:off x="1558977" y="5171607"/>
            <a:ext cx="226395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Challenge gas cylinder</a:t>
            </a:r>
          </a:p>
        </p:txBody>
      </p:sp>
      <p:sp>
        <p:nvSpPr>
          <p:cNvPr id="10" name="TextBox 9">
            <a:extLst>
              <a:ext uri="{FF2B5EF4-FFF2-40B4-BE49-F238E27FC236}">
                <a16:creationId xmlns:a16="http://schemas.microsoft.com/office/drawing/2014/main" xmlns="" id="{A101783E-0F8E-F349-B3EB-E6221919320C}"/>
              </a:ext>
            </a:extLst>
          </p:cNvPr>
          <p:cNvSpPr txBox="1"/>
          <p:nvPr/>
        </p:nvSpPr>
        <p:spPr>
          <a:xfrm>
            <a:off x="1344832" y="2428406"/>
            <a:ext cx="292214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Challenge gas delivery device</a:t>
            </a:r>
          </a:p>
        </p:txBody>
      </p:sp>
      <p:sp>
        <p:nvSpPr>
          <p:cNvPr id="11" name="TextBox 10">
            <a:extLst>
              <a:ext uri="{FF2B5EF4-FFF2-40B4-BE49-F238E27FC236}">
                <a16:creationId xmlns:a16="http://schemas.microsoft.com/office/drawing/2014/main" xmlns="" id="{9E69C876-D914-F447-9899-8C629BFD93EA}"/>
              </a:ext>
            </a:extLst>
          </p:cNvPr>
          <p:cNvSpPr txBox="1"/>
          <p:nvPr/>
        </p:nvSpPr>
        <p:spPr>
          <a:xfrm>
            <a:off x="1337239" y="3239572"/>
            <a:ext cx="3480761"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Sensor inlet gas concentration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sample line delivered to QC-TILDAS</a:t>
            </a:r>
          </a:p>
        </p:txBody>
      </p:sp>
      <p:sp>
        <p:nvSpPr>
          <p:cNvPr id="13" name="TextBox 12">
            <a:extLst>
              <a:ext uri="{FF2B5EF4-FFF2-40B4-BE49-F238E27FC236}">
                <a16:creationId xmlns:a16="http://schemas.microsoft.com/office/drawing/2014/main" xmlns="" id="{6DCCAFB1-DAF1-BD4A-8008-7324FCF095AE}"/>
              </a:ext>
            </a:extLst>
          </p:cNvPr>
          <p:cNvSpPr txBox="1"/>
          <p:nvPr/>
        </p:nvSpPr>
        <p:spPr>
          <a:xfrm>
            <a:off x="1164125" y="4175775"/>
            <a:ext cx="2658805"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Challenge gas delivery line</a:t>
            </a:r>
          </a:p>
        </p:txBody>
      </p:sp>
      <p:cxnSp>
        <p:nvCxnSpPr>
          <p:cNvPr id="25" name="Straight Arrow Connector 24">
            <a:extLst>
              <a:ext uri="{FF2B5EF4-FFF2-40B4-BE49-F238E27FC236}">
                <a16:creationId xmlns:a16="http://schemas.microsoft.com/office/drawing/2014/main" xmlns="" id="{98039CF8-6F78-FF44-A68D-F869D53A6A6B}"/>
              </a:ext>
            </a:extLst>
          </p:cNvPr>
          <p:cNvCxnSpPr>
            <a:cxnSpLocks/>
            <a:stCxn id="10" idx="3"/>
          </p:cNvCxnSpPr>
          <p:nvPr/>
        </p:nvCxnSpPr>
        <p:spPr>
          <a:xfrm flipV="1">
            <a:off x="4266979" y="2356646"/>
            <a:ext cx="2702715" cy="256426"/>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xmlns="" id="{0B47818F-D61A-3E4D-BD56-7D54F8FF213F}"/>
              </a:ext>
            </a:extLst>
          </p:cNvPr>
          <p:cNvCxnSpPr>
            <a:cxnSpLocks/>
            <a:stCxn id="11" idx="3"/>
          </p:cNvCxnSpPr>
          <p:nvPr/>
        </p:nvCxnSpPr>
        <p:spPr>
          <a:xfrm>
            <a:off x="4818000" y="3562738"/>
            <a:ext cx="2601977" cy="190323"/>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xmlns="" id="{2C0D5965-C483-7643-9F32-60E07D59DE6E}"/>
              </a:ext>
            </a:extLst>
          </p:cNvPr>
          <p:cNvCxnSpPr>
            <a:cxnSpLocks/>
          </p:cNvCxnSpPr>
          <p:nvPr/>
        </p:nvCxnSpPr>
        <p:spPr>
          <a:xfrm flipV="1">
            <a:off x="3854254" y="4360441"/>
            <a:ext cx="3360585" cy="55660"/>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xmlns="" id="{E5F35503-D349-D54C-8E07-ACD3E2902AC9}"/>
              </a:ext>
            </a:extLst>
          </p:cNvPr>
          <p:cNvCxnSpPr>
            <a:cxnSpLocks/>
          </p:cNvCxnSpPr>
          <p:nvPr/>
        </p:nvCxnSpPr>
        <p:spPr>
          <a:xfrm flipV="1">
            <a:off x="3822930" y="5167638"/>
            <a:ext cx="5479114" cy="157432"/>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4" name="Audio 3">
            <a:hlinkClick r:id="" action="ppaction://media"/>
            <a:extLst>
              <a:ext uri="{FF2B5EF4-FFF2-40B4-BE49-F238E27FC236}">
                <a16:creationId xmlns:a16="http://schemas.microsoft.com/office/drawing/2014/main" xmlns="" id="{84FABAFC-EDD5-F64D-A59C-2F16E765CAA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2989070351"/>
      </p:ext>
    </p:extLst>
  </p:cSld>
  <p:clrMapOvr>
    <a:masterClrMapping/>
  </p:clrMapOvr>
  <mc:AlternateContent xmlns:mc="http://schemas.openxmlformats.org/markup-compatibility/2006" xmlns:p14="http://schemas.microsoft.com/office/powerpoint/2010/main">
    <mc:Choice Requires="p14">
      <p:transition spd="slow" p14:dur="2000" advTm="30331"/>
    </mc:Choice>
    <mc:Fallback xmlns="">
      <p:transition spd="slow" advTm="303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0F7A4BB-D158-3448-8049-2C8F169AFC10}"/>
              </a:ext>
            </a:extLst>
          </p:cNvPr>
          <p:cNvSpPr>
            <a:spLocks noGrp="1"/>
          </p:cNvSpPr>
          <p:nvPr>
            <p:ph type="title"/>
          </p:nvPr>
        </p:nvSpPr>
        <p:spPr>
          <a:xfrm>
            <a:off x="839787" y="1359328"/>
            <a:ext cx="3932237" cy="1600200"/>
          </a:xfrm>
        </p:spPr>
        <p:txBody>
          <a:bodyPr>
            <a:normAutofit fontScale="90000"/>
          </a:bodyPr>
          <a:lstStyle/>
          <a:p>
            <a:r>
              <a:rPr lang="en-US" dirty="0"/>
              <a:t>Delivery to TILDAS:</a:t>
            </a:r>
            <a:br>
              <a:rPr lang="en-US" dirty="0"/>
            </a:br>
            <a:r>
              <a:rPr lang="en-US" dirty="0"/>
              <a:t>Standard ambient air sampling through inverted funnel, 9 positions</a:t>
            </a:r>
          </a:p>
        </p:txBody>
      </p:sp>
      <p:pic>
        <p:nvPicPr>
          <p:cNvPr id="16" name="Picture Placeholder 15" descr="A picture containing building, outdoor, front, sign&#10;&#10;Description automatically generated">
            <a:extLst>
              <a:ext uri="{FF2B5EF4-FFF2-40B4-BE49-F238E27FC236}">
                <a16:creationId xmlns:a16="http://schemas.microsoft.com/office/drawing/2014/main" xmlns="" id="{AAF6D0F4-DECB-824F-9E9D-9655A142ED8D}"/>
              </a:ext>
            </a:extLst>
          </p:cNvPr>
          <p:cNvPicPr>
            <a:picLocks noGrp="1" noChangeAspect="1"/>
          </p:cNvPicPr>
          <p:nvPr>
            <p:ph type="pic" idx="1"/>
          </p:nvPr>
        </p:nvPicPr>
        <p:blipFill rotWithShape="1">
          <a:blip r:embed="rId4"/>
          <a:srcRect l="20390" t="42104" r="20390"/>
          <a:stretch/>
        </p:blipFill>
        <p:spPr>
          <a:xfrm rot="5400000">
            <a:off x="4121943" y="1629895"/>
            <a:ext cx="4873625" cy="3573462"/>
          </a:xfrm>
        </p:spPr>
      </p:pic>
      <p:sp>
        <p:nvSpPr>
          <p:cNvPr id="19" name="TextBox 18">
            <a:extLst>
              <a:ext uri="{FF2B5EF4-FFF2-40B4-BE49-F238E27FC236}">
                <a16:creationId xmlns:a16="http://schemas.microsoft.com/office/drawing/2014/main" xmlns="" id="{56C21A9C-0A87-6F4C-A4F4-C1B85DAE38C5}"/>
              </a:ext>
            </a:extLst>
          </p:cNvPr>
          <p:cNvSpPr txBox="1"/>
          <p:nvPr/>
        </p:nvSpPr>
        <p:spPr>
          <a:xfrm>
            <a:off x="1090434" y="4287295"/>
            <a:ext cx="240912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Ambient air sample line</a:t>
            </a:r>
          </a:p>
        </p:txBody>
      </p:sp>
      <p:cxnSp>
        <p:nvCxnSpPr>
          <p:cNvPr id="20" name="Straight Arrow Connector 19">
            <a:extLst>
              <a:ext uri="{FF2B5EF4-FFF2-40B4-BE49-F238E27FC236}">
                <a16:creationId xmlns:a16="http://schemas.microsoft.com/office/drawing/2014/main" xmlns="" id="{9EF45665-20C3-644D-9069-65455AB58122}"/>
              </a:ext>
            </a:extLst>
          </p:cNvPr>
          <p:cNvCxnSpPr>
            <a:cxnSpLocks/>
          </p:cNvCxnSpPr>
          <p:nvPr/>
        </p:nvCxnSpPr>
        <p:spPr>
          <a:xfrm flipV="1">
            <a:off x="3499556" y="3429000"/>
            <a:ext cx="3059199" cy="1042961"/>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xmlns="" id="{CDBD0375-F298-B142-95F3-EE1203E3354F}"/>
              </a:ext>
            </a:extLst>
          </p:cNvPr>
          <p:cNvSpPr txBox="1"/>
          <p:nvPr/>
        </p:nvSpPr>
        <p:spPr>
          <a:xfrm>
            <a:off x="1712824" y="3231960"/>
            <a:ext cx="66627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Filter</a:t>
            </a:r>
          </a:p>
        </p:txBody>
      </p:sp>
      <p:cxnSp>
        <p:nvCxnSpPr>
          <p:cNvPr id="23" name="Straight Arrow Connector 22">
            <a:extLst>
              <a:ext uri="{FF2B5EF4-FFF2-40B4-BE49-F238E27FC236}">
                <a16:creationId xmlns:a16="http://schemas.microsoft.com/office/drawing/2014/main" xmlns="" id="{6D20C0AC-609F-4A44-BE08-DFB9C0F8D790}"/>
              </a:ext>
            </a:extLst>
          </p:cNvPr>
          <p:cNvCxnSpPr>
            <a:cxnSpLocks/>
            <a:stCxn id="22" idx="3"/>
          </p:cNvCxnSpPr>
          <p:nvPr/>
        </p:nvCxnSpPr>
        <p:spPr>
          <a:xfrm flipV="1">
            <a:off x="2379097" y="3080016"/>
            <a:ext cx="4179658" cy="336610"/>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6" name="Audio 5">
            <a:hlinkClick r:id="" action="ppaction://media"/>
            <a:extLst>
              <a:ext uri="{FF2B5EF4-FFF2-40B4-BE49-F238E27FC236}">
                <a16:creationId xmlns:a16="http://schemas.microsoft.com/office/drawing/2014/main" xmlns="" id="{0E03E671-0D6F-E84C-A0D6-0417F5A73AE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2948407814"/>
      </p:ext>
    </p:extLst>
  </p:cSld>
  <p:clrMapOvr>
    <a:masterClrMapping/>
  </p:clrMapOvr>
  <mc:AlternateContent xmlns:mc="http://schemas.openxmlformats.org/markup-compatibility/2006" xmlns:p14="http://schemas.microsoft.com/office/powerpoint/2010/main">
    <mc:Choice Requires="p14">
      <p:transition spd="slow" p14:dur="2000" advTm="56992"/>
    </mc:Choice>
    <mc:Fallback xmlns="">
      <p:transition spd="slow" advTm="569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5ACDFF0-0C59-7B46-95DB-DF5CE2C74CF4}"/>
              </a:ext>
            </a:extLst>
          </p:cNvPr>
          <p:cNvSpPr>
            <a:spLocks noGrp="1"/>
          </p:cNvSpPr>
          <p:nvPr>
            <p:ph type="ctrTitle"/>
          </p:nvPr>
        </p:nvSpPr>
        <p:spPr>
          <a:xfrm>
            <a:off x="113282" y="-1342"/>
            <a:ext cx="11858977" cy="1655762"/>
          </a:xfrm>
        </p:spPr>
        <p:txBody>
          <a:bodyPr>
            <a:normAutofit fontScale="90000"/>
          </a:bodyPr>
          <a:lstStyle/>
          <a:p>
            <a:r>
              <a:rPr lang="en-US" dirty="0"/>
              <a:t>Data release for certified gas challenges</a:t>
            </a:r>
          </a:p>
        </p:txBody>
      </p:sp>
      <p:pic>
        <p:nvPicPr>
          <p:cNvPr id="5" name="Picture 4" descr="A truck driving down a dirt road&#10;&#10;Description automatically generated">
            <a:extLst>
              <a:ext uri="{FF2B5EF4-FFF2-40B4-BE49-F238E27FC236}">
                <a16:creationId xmlns:a16="http://schemas.microsoft.com/office/drawing/2014/main" xmlns="" id="{DD9B72D9-ECED-1D4E-B5AC-D64AD0BE4267}"/>
              </a:ext>
            </a:extLst>
          </p:cNvPr>
          <p:cNvPicPr>
            <a:picLocks noChangeAspect="1"/>
          </p:cNvPicPr>
          <p:nvPr/>
        </p:nvPicPr>
        <p:blipFill rotWithShape="1">
          <a:blip r:embed="rId4"/>
          <a:srcRect l="-1515" t="-12573" r="1515" b="34084"/>
          <a:stretch/>
        </p:blipFill>
        <p:spPr>
          <a:xfrm>
            <a:off x="7995684" y="4160990"/>
            <a:ext cx="3777184" cy="2223526"/>
          </a:xfrm>
          <a:prstGeom prst="rect">
            <a:avLst/>
          </a:prstGeom>
        </p:spPr>
      </p:pic>
      <p:pic>
        <p:nvPicPr>
          <p:cNvPr id="4" name="Picture Placeholder 5" descr="A picture containing building, truck, large, old&#10;&#10;Description automatically generated">
            <a:extLst>
              <a:ext uri="{FF2B5EF4-FFF2-40B4-BE49-F238E27FC236}">
                <a16:creationId xmlns:a16="http://schemas.microsoft.com/office/drawing/2014/main" xmlns="" id="{84F24CCF-F5DB-D140-896D-837163939A64}"/>
              </a:ext>
            </a:extLst>
          </p:cNvPr>
          <p:cNvPicPr>
            <a:picLocks noChangeAspect="1"/>
          </p:cNvPicPr>
          <p:nvPr/>
        </p:nvPicPr>
        <p:blipFill>
          <a:blip r:embed="rId5"/>
          <a:srcRect l="20390" r="20390"/>
          <a:stretch>
            <a:fillRect/>
          </a:stretch>
        </p:blipFill>
        <p:spPr>
          <a:xfrm rot="5400000">
            <a:off x="8404915" y="1539393"/>
            <a:ext cx="2479896" cy="3140663"/>
          </a:xfrm>
          <a:prstGeom prst="rect">
            <a:avLst/>
          </a:prstGeom>
        </p:spPr>
      </p:pic>
      <p:sp>
        <p:nvSpPr>
          <p:cNvPr id="3" name="TextBox 2"/>
          <p:cNvSpPr txBox="1"/>
          <p:nvPr/>
        </p:nvSpPr>
        <p:spPr>
          <a:xfrm>
            <a:off x="478465" y="1869776"/>
            <a:ext cx="7176977" cy="2308324"/>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Certified gas challenge delivery method</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600" b="0" i="0" u="sng" strike="noStrike" kern="1200" cap="none" spc="0" normalizeH="0" baseline="0" noProof="0" dirty="0">
                <a:ln>
                  <a:noFill/>
                </a:ln>
                <a:solidFill>
                  <a:prstClr val="black"/>
                </a:solidFill>
                <a:effectLst/>
                <a:uLnTx/>
                <a:uFillTx/>
                <a:latin typeface="Calibri" panose="020F0502020204030204"/>
                <a:ea typeface="+mn-ea"/>
                <a:cs typeface="+mn-cs"/>
              </a:rPr>
              <a:t>Typical data generated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6" name="Audio 5">
            <a:hlinkClick r:id="" action="ppaction://media"/>
            <a:extLst>
              <a:ext uri="{FF2B5EF4-FFF2-40B4-BE49-F238E27FC236}">
                <a16:creationId xmlns:a16="http://schemas.microsoft.com/office/drawing/2014/main" xmlns="" id="{9B666D8E-688A-214B-ADB0-5BE28C2B4E1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1860087936"/>
      </p:ext>
    </p:extLst>
  </p:cSld>
  <p:clrMapOvr>
    <a:masterClrMapping/>
  </p:clrMapOvr>
  <mc:AlternateContent xmlns:mc="http://schemas.openxmlformats.org/markup-compatibility/2006" xmlns:p14="http://schemas.microsoft.com/office/powerpoint/2010/main">
    <mc:Choice Requires="p14">
      <p:transition spd="slow" p14:dur="2000" advTm="5944"/>
    </mc:Choice>
    <mc:Fallback xmlns="">
      <p:transition spd="slow" advTm="59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Typical data for University of Texas operated QC-TILDAS instrument</a:t>
            </a:r>
          </a:p>
        </p:txBody>
      </p:sp>
      <p:pic>
        <p:nvPicPr>
          <p:cNvPr id="6" name="Content Placeholder 5"/>
          <p:cNvPicPr>
            <a:picLocks noGrp="1"/>
          </p:cNvPicPr>
          <p:nvPr>
            <p:ph sz="half" idx="2"/>
          </p:nvPr>
        </p:nvPicPr>
        <p:blipFill>
          <a:blip r:embed="rId4">
            <a:extLst>
              <a:ext uri="{28A0092B-C50C-407E-A947-70E740481C1C}">
                <a14:useLocalDpi xmlns:a14="http://schemas.microsoft.com/office/drawing/2010/main" val="0"/>
              </a:ext>
            </a:extLst>
          </a:blip>
          <a:srcRect/>
          <a:stretch>
            <a:fillRect/>
          </a:stretch>
        </p:blipFill>
        <p:spPr bwMode="auto">
          <a:xfrm>
            <a:off x="3423684" y="2535911"/>
            <a:ext cx="7070782" cy="3646875"/>
          </a:xfrm>
          <a:prstGeom prst="rect">
            <a:avLst/>
          </a:prstGeom>
          <a:noFill/>
        </p:spPr>
      </p:pic>
      <p:sp>
        <p:nvSpPr>
          <p:cNvPr id="8" name="TextBox 7"/>
          <p:cNvSpPr txBox="1"/>
          <p:nvPr/>
        </p:nvSpPr>
        <p:spPr>
          <a:xfrm>
            <a:off x="967563" y="3572540"/>
            <a:ext cx="2456121" cy="923330"/>
          </a:xfrm>
          <a:prstGeom prst="rect">
            <a:avLst/>
          </a:prstGeom>
          <a:noFill/>
        </p:spPr>
        <p:txBody>
          <a:bodyPr wrap="square" rtlCol="0">
            <a:spAutoFit/>
          </a:bodyPr>
          <a:lstStyle/>
          <a:p>
            <a:pPr>
              <a:defRPr/>
            </a:pPr>
            <a:r>
              <a:rPr lang="en-US" dirty="0">
                <a:solidFill>
                  <a:prstClr val="black"/>
                </a:solidFill>
              </a:rPr>
              <a:t>QC-TILDAS instrument initially sampling ambient air </a:t>
            </a:r>
          </a:p>
        </p:txBody>
      </p:sp>
      <p:cxnSp>
        <p:nvCxnSpPr>
          <p:cNvPr id="10" name="Straight Arrow Connector 9"/>
          <p:cNvCxnSpPr/>
          <p:nvPr/>
        </p:nvCxnSpPr>
        <p:spPr>
          <a:xfrm>
            <a:off x="2402958" y="4359348"/>
            <a:ext cx="1956391" cy="1127052"/>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1095153" y="1701413"/>
            <a:ext cx="3264196" cy="646331"/>
          </a:xfrm>
          <a:prstGeom prst="rect">
            <a:avLst/>
          </a:prstGeom>
          <a:noFill/>
        </p:spPr>
        <p:txBody>
          <a:bodyPr wrap="square" rtlCol="0">
            <a:spAutoFit/>
          </a:bodyPr>
          <a:lstStyle/>
          <a:p>
            <a:pPr>
              <a:defRPr/>
            </a:pPr>
            <a:r>
              <a:rPr lang="en-US" dirty="0">
                <a:solidFill>
                  <a:prstClr val="black"/>
                </a:solidFill>
              </a:rPr>
              <a:t>QC-TILDAS instrument begins sampling certified gas  </a:t>
            </a:r>
          </a:p>
        </p:txBody>
      </p:sp>
      <p:cxnSp>
        <p:nvCxnSpPr>
          <p:cNvPr id="12" name="Straight Arrow Connector 11"/>
          <p:cNvCxnSpPr/>
          <p:nvPr/>
        </p:nvCxnSpPr>
        <p:spPr>
          <a:xfrm flipH="1">
            <a:off x="5364191" y="2445488"/>
            <a:ext cx="313595" cy="712382"/>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a:off x="3285460" y="2163791"/>
            <a:ext cx="1371600" cy="1127052"/>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5050465" y="1792157"/>
            <a:ext cx="1871330" cy="646331"/>
          </a:xfrm>
          <a:prstGeom prst="rect">
            <a:avLst/>
          </a:prstGeom>
          <a:noFill/>
        </p:spPr>
        <p:txBody>
          <a:bodyPr wrap="square" rtlCol="0">
            <a:spAutoFit/>
          </a:bodyPr>
          <a:lstStyle/>
          <a:p>
            <a:pPr>
              <a:defRPr/>
            </a:pPr>
            <a:r>
              <a:rPr lang="en-US" dirty="0">
                <a:solidFill>
                  <a:prstClr val="black"/>
                </a:solidFill>
              </a:rPr>
              <a:t>End sampling of certified gas</a:t>
            </a:r>
          </a:p>
        </p:txBody>
      </p:sp>
      <p:sp>
        <p:nvSpPr>
          <p:cNvPr id="19" name="Right Brace 18"/>
          <p:cNvSpPr/>
          <p:nvPr/>
        </p:nvSpPr>
        <p:spPr>
          <a:xfrm rot="16200000">
            <a:off x="7328665" y="869450"/>
            <a:ext cx="664187" cy="4178595"/>
          </a:xfrm>
          <a:prstGeom prst="rightBrace">
            <a:avLst>
              <a:gd name="adj1" fmla="val 8333"/>
              <a:gd name="adj2" fmla="val 50494"/>
            </a:avLst>
          </a:prstGeom>
          <a:ln w="285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defRPr/>
            </a:pPr>
            <a:endParaRPr lang="en-US" dirty="0">
              <a:solidFill>
                <a:prstClr val="black"/>
              </a:solidFill>
            </a:endParaRPr>
          </a:p>
        </p:txBody>
      </p:sp>
      <p:sp>
        <p:nvSpPr>
          <p:cNvPr id="20" name="TextBox 19"/>
          <p:cNvSpPr txBox="1"/>
          <p:nvPr/>
        </p:nvSpPr>
        <p:spPr>
          <a:xfrm>
            <a:off x="6815470" y="2175593"/>
            <a:ext cx="2062717" cy="369332"/>
          </a:xfrm>
          <a:prstGeom prst="rect">
            <a:avLst/>
          </a:prstGeom>
          <a:noFill/>
        </p:spPr>
        <p:txBody>
          <a:bodyPr wrap="square" rtlCol="0">
            <a:spAutoFit/>
          </a:bodyPr>
          <a:lstStyle/>
          <a:p>
            <a:pPr>
              <a:defRPr/>
            </a:pPr>
            <a:r>
              <a:rPr lang="en-US" dirty="0">
                <a:solidFill>
                  <a:prstClr val="black"/>
                </a:solidFill>
              </a:rPr>
              <a:t>Repeat analysis</a:t>
            </a:r>
          </a:p>
        </p:txBody>
      </p:sp>
      <p:sp>
        <p:nvSpPr>
          <p:cNvPr id="21" name="TextBox 20"/>
          <p:cNvSpPr txBox="1"/>
          <p:nvPr/>
        </p:nvSpPr>
        <p:spPr>
          <a:xfrm>
            <a:off x="393405" y="6182786"/>
            <a:ext cx="11164186" cy="646331"/>
          </a:xfrm>
          <a:prstGeom prst="rect">
            <a:avLst/>
          </a:prstGeom>
          <a:noFill/>
        </p:spPr>
        <p:txBody>
          <a:bodyPr wrap="square" rtlCol="0">
            <a:spAutoFit/>
          </a:bodyPr>
          <a:lstStyle/>
          <a:p>
            <a:pPr>
              <a:defRPr/>
            </a:pPr>
            <a:r>
              <a:rPr lang="en-US" dirty="0">
                <a:solidFill>
                  <a:prstClr val="black"/>
                </a:solidFill>
              </a:rPr>
              <a:t>QC-TILDAS is the fastest response, most accurate and precise methane sensor available – in this case the gas was certified as 101 ppb methane, but the QCTILDAS value of 96 ppb is likely more accurate   </a:t>
            </a:r>
          </a:p>
        </p:txBody>
      </p:sp>
      <p:pic>
        <p:nvPicPr>
          <p:cNvPr id="9" name="Slide 15">
            <a:hlinkClick r:id="" action="ppaction://media"/>
            <a:extLst>
              <a:ext uri="{FF2B5EF4-FFF2-40B4-BE49-F238E27FC236}">
                <a16:creationId xmlns:a16="http://schemas.microsoft.com/office/drawing/2014/main" xmlns="" id="{75848EB2-CC05-4990-A0DE-97EDA5ECD7D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947400" y="5631393"/>
            <a:ext cx="406400" cy="406400"/>
          </a:xfrm>
          <a:prstGeom prst="rect">
            <a:avLst/>
          </a:prstGeom>
        </p:spPr>
      </p:pic>
    </p:spTree>
    <p:extLst>
      <p:ext uri="{BB962C8B-B14F-4D97-AF65-F5344CB8AC3E}">
        <p14:creationId xmlns:p14="http://schemas.microsoft.com/office/powerpoint/2010/main" val="35100913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3980"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Comparison of a sensor that mirrors QC-TILDAS performance well (101 ppb challenge gas)</a:t>
            </a:r>
          </a:p>
        </p:txBody>
      </p:sp>
      <p:sp>
        <p:nvSpPr>
          <p:cNvPr id="6" name="Text Placeholder 5"/>
          <p:cNvSpPr>
            <a:spLocks noGrp="1"/>
          </p:cNvSpPr>
          <p:nvPr>
            <p:ph type="body" idx="1"/>
          </p:nvPr>
        </p:nvSpPr>
        <p:spPr/>
        <p:txBody>
          <a:bodyPr/>
          <a:lstStyle/>
          <a:p>
            <a:r>
              <a:rPr lang="en-US" dirty="0"/>
              <a:t>AERIS</a:t>
            </a:r>
          </a:p>
        </p:txBody>
      </p:sp>
      <p:sp>
        <p:nvSpPr>
          <p:cNvPr id="8" name="Text Placeholder 7"/>
          <p:cNvSpPr>
            <a:spLocks noGrp="1"/>
          </p:cNvSpPr>
          <p:nvPr>
            <p:ph type="body" sz="quarter" idx="3"/>
          </p:nvPr>
        </p:nvSpPr>
        <p:spPr/>
        <p:txBody>
          <a:bodyPr/>
          <a:lstStyle/>
          <a:p>
            <a:r>
              <a:rPr lang="en-US" dirty="0"/>
              <a:t>QC-TILDAS</a:t>
            </a:r>
          </a:p>
        </p:txBody>
      </p:sp>
      <p:pic>
        <p:nvPicPr>
          <p:cNvPr id="10" name="Content Placeholder 5"/>
          <p:cNvPicPr>
            <a:picLocks noGrp="1"/>
          </p:cNvPicPr>
          <p:nvPr>
            <p:ph sz="quarter" idx="4"/>
          </p:nvPr>
        </p:nvPicPr>
        <p:blipFill>
          <a:blip r:embed="rId4">
            <a:extLst>
              <a:ext uri="{28A0092B-C50C-407E-A947-70E740481C1C}">
                <a14:useLocalDpi xmlns:a14="http://schemas.microsoft.com/office/drawing/2010/main" val="0"/>
              </a:ext>
            </a:extLst>
          </a:blip>
          <a:srcRect/>
          <a:stretch>
            <a:fillRect/>
          </a:stretch>
        </p:blipFill>
        <p:spPr bwMode="auto">
          <a:xfrm>
            <a:off x="6223661" y="2505075"/>
            <a:ext cx="5080265" cy="3684588"/>
          </a:xfrm>
          <a:prstGeom prst="rect">
            <a:avLst/>
          </a:prstGeom>
          <a:noFill/>
        </p:spPr>
      </p:pic>
      <p:pic>
        <p:nvPicPr>
          <p:cNvPr id="13" name="Content Placeholder 12"/>
          <p:cNvPicPr>
            <a:picLocks noGrp="1"/>
          </p:cNvPicPr>
          <p:nvPr>
            <p:ph sz="half" idx="2"/>
          </p:nvPr>
        </p:nvPicPr>
        <p:blipFill>
          <a:blip r:embed="rId5">
            <a:extLst>
              <a:ext uri="{28A0092B-C50C-407E-A947-70E740481C1C}">
                <a14:useLocalDpi xmlns:a14="http://schemas.microsoft.com/office/drawing/2010/main" val="0"/>
              </a:ext>
            </a:extLst>
          </a:blip>
          <a:srcRect/>
          <a:stretch>
            <a:fillRect/>
          </a:stretch>
        </p:blipFill>
        <p:spPr bwMode="auto">
          <a:xfrm>
            <a:off x="880657" y="2505075"/>
            <a:ext cx="5076048" cy="3684588"/>
          </a:xfrm>
          <a:prstGeom prst="rect">
            <a:avLst/>
          </a:prstGeom>
          <a:noFill/>
        </p:spPr>
      </p:pic>
      <p:pic>
        <p:nvPicPr>
          <p:cNvPr id="3" name="Slide 16">
            <a:hlinkClick r:id="" action="ppaction://media"/>
            <a:extLst>
              <a:ext uri="{FF2B5EF4-FFF2-40B4-BE49-F238E27FC236}">
                <a16:creationId xmlns:a16="http://schemas.microsoft.com/office/drawing/2014/main" xmlns="" id="{C0CE05D1-6E61-4962-8EDE-94E58129CB2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560050" y="5664200"/>
            <a:ext cx="406400" cy="406400"/>
          </a:xfrm>
          <a:prstGeom prst="rect">
            <a:avLst/>
          </a:prstGeom>
        </p:spPr>
      </p:pic>
    </p:spTree>
    <p:extLst>
      <p:ext uri="{BB962C8B-B14F-4D97-AF65-F5344CB8AC3E}">
        <p14:creationId xmlns:p14="http://schemas.microsoft.com/office/powerpoint/2010/main" val="24217859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942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Comparison of a sensor with time lag </a:t>
            </a:r>
          </a:p>
        </p:txBody>
      </p:sp>
      <p:sp>
        <p:nvSpPr>
          <p:cNvPr id="3" name="Text Placeholder 2"/>
          <p:cNvSpPr>
            <a:spLocks noGrp="1"/>
          </p:cNvSpPr>
          <p:nvPr>
            <p:ph type="body" idx="1"/>
          </p:nvPr>
        </p:nvSpPr>
        <p:spPr/>
        <p:txBody>
          <a:bodyPr>
            <a:normAutofit fontScale="92500"/>
          </a:bodyPr>
          <a:lstStyle/>
          <a:p>
            <a:r>
              <a:rPr lang="en-US" dirty="0"/>
              <a:t>Canary sensor initial response ~5 minutes, with return to baseline &lt;10 minutes</a:t>
            </a:r>
          </a:p>
        </p:txBody>
      </p:sp>
      <p:sp>
        <p:nvSpPr>
          <p:cNvPr id="5" name="Text Placeholder 4"/>
          <p:cNvSpPr>
            <a:spLocks noGrp="1"/>
          </p:cNvSpPr>
          <p:nvPr>
            <p:ph type="body" sz="quarter" idx="3"/>
          </p:nvPr>
        </p:nvSpPr>
        <p:spPr/>
        <p:txBody>
          <a:bodyPr/>
          <a:lstStyle/>
          <a:p>
            <a:r>
              <a:rPr lang="en-US" dirty="0"/>
              <a:t>QC-TILDAS full response in ~15 seconds</a:t>
            </a:r>
          </a:p>
        </p:txBody>
      </p:sp>
      <p:pic>
        <p:nvPicPr>
          <p:cNvPr id="7" name="Content Placeholder 5"/>
          <p:cNvPicPr>
            <a:picLocks noGrp="1"/>
          </p:cNvPicPr>
          <p:nvPr>
            <p:ph sz="quarter" idx="4"/>
          </p:nvPr>
        </p:nvPicPr>
        <p:blipFill>
          <a:blip r:embed="rId4">
            <a:extLst>
              <a:ext uri="{28A0092B-C50C-407E-A947-70E740481C1C}">
                <a14:useLocalDpi xmlns:a14="http://schemas.microsoft.com/office/drawing/2010/main" val="0"/>
              </a:ext>
            </a:extLst>
          </a:blip>
          <a:srcRect/>
          <a:stretch>
            <a:fillRect/>
          </a:stretch>
        </p:blipFill>
        <p:spPr bwMode="auto">
          <a:xfrm>
            <a:off x="6223661" y="2505075"/>
            <a:ext cx="5080265" cy="3684588"/>
          </a:xfrm>
          <a:prstGeom prst="rect">
            <a:avLst/>
          </a:prstGeom>
          <a:noFill/>
        </p:spPr>
      </p:pic>
      <p:pic>
        <p:nvPicPr>
          <p:cNvPr id="8" name="Content Placeholder 7"/>
          <p:cNvPicPr>
            <a:picLocks noGrp="1"/>
          </p:cNvPicPr>
          <p:nvPr>
            <p:ph sz="half" idx="2"/>
          </p:nvPr>
        </p:nvPicPr>
        <p:blipFill>
          <a:blip r:embed="rId5">
            <a:extLst>
              <a:ext uri="{28A0092B-C50C-407E-A947-70E740481C1C}">
                <a14:useLocalDpi xmlns:a14="http://schemas.microsoft.com/office/drawing/2010/main" val="0"/>
              </a:ext>
            </a:extLst>
          </a:blip>
          <a:srcRect/>
          <a:stretch>
            <a:fillRect/>
          </a:stretch>
        </p:blipFill>
        <p:spPr bwMode="auto">
          <a:xfrm>
            <a:off x="881340" y="2505075"/>
            <a:ext cx="5074682" cy="3684588"/>
          </a:xfrm>
          <a:prstGeom prst="rect">
            <a:avLst/>
          </a:prstGeom>
          <a:noFill/>
        </p:spPr>
      </p:pic>
      <p:pic>
        <p:nvPicPr>
          <p:cNvPr id="4" name="Slide 17">
            <a:hlinkClick r:id="" action="ppaction://media"/>
            <a:extLst>
              <a:ext uri="{FF2B5EF4-FFF2-40B4-BE49-F238E27FC236}">
                <a16:creationId xmlns:a16="http://schemas.microsoft.com/office/drawing/2014/main" xmlns="" id="{CD65C3FE-51F5-466D-80FC-748AE63513D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03926" y="5464175"/>
            <a:ext cx="406400" cy="406400"/>
          </a:xfrm>
          <a:prstGeom prst="rect">
            <a:avLst/>
          </a:prstGeom>
        </p:spPr>
      </p:pic>
    </p:spTree>
    <p:extLst>
      <p:ext uri="{BB962C8B-B14F-4D97-AF65-F5344CB8AC3E}">
        <p14:creationId xmlns:p14="http://schemas.microsoft.com/office/powerpoint/2010/main" val="6701396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601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xmlns="" id="{E650D17D-A545-42E5-9369-D261284C4324}"/>
              </a:ext>
            </a:extLst>
          </p:cNvPr>
          <p:cNvPicPr>
            <a:picLocks noChangeAspect="1"/>
          </p:cNvPicPr>
          <p:nvPr/>
        </p:nvPicPr>
        <p:blipFill>
          <a:blip r:embed="rId4"/>
          <a:stretch>
            <a:fillRect/>
          </a:stretch>
        </p:blipFill>
        <p:spPr>
          <a:xfrm>
            <a:off x="464563" y="690880"/>
            <a:ext cx="11701688" cy="5689600"/>
          </a:xfrm>
          <a:prstGeom prst="rect">
            <a:avLst/>
          </a:prstGeom>
        </p:spPr>
      </p:pic>
      <p:pic>
        <p:nvPicPr>
          <p:cNvPr id="3" name="Slide 18">
            <a:hlinkClick r:id="" action="ppaction://media"/>
            <a:extLst>
              <a:ext uri="{FF2B5EF4-FFF2-40B4-BE49-F238E27FC236}">
                <a16:creationId xmlns:a16="http://schemas.microsoft.com/office/drawing/2014/main" xmlns="" id="{C7147421-91C2-4E71-AE68-D4977602BD1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541000" y="5974080"/>
            <a:ext cx="406400" cy="406400"/>
          </a:xfrm>
          <a:prstGeom prst="rect">
            <a:avLst/>
          </a:prstGeom>
        </p:spPr>
      </p:pic>
    </p:spTree>
    <p:extLst>
      <p:ext uri="{BB962C8B-B14F-4D97-AF65-F5344CB8AC3E}">
        <p14:creationId xmlns:p14="http://schemas.microsoft.com/office/powerpoint/2010/main" val="15012195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916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5ACDFF0-0C59-7B46-95DB-DF5CE2C74CF4}"/>
              </a:ext>
            </a:extLst>
          </p:cNvPr>
          <p:cNvSpPr>
            <a:spLocks noGrp="1"/>
          </p:cNvSpPr>
          <p:nvPr>
            <p:ph type="title"/>
          </p:nvPr>
        </p:nvSpPr>
        <p:spPr/>
        <p:txBody>
          <a:bodyPr>
            <a:normAutofit/>
          </a:bodyPr>
          <a:lstStyle/>
          <a:p>
            <a:pPr algn="ctr"/>
            <a:r>
              <a:rPr lang="en-US" dirty="0"/>
              <a:t>Methane Sensor Inter-comparison</a:t>
            </a:r>
            <a:br>
              <a:rPr lang="en-US" dirty="0"/>
            </a:br>
            <a:endParaRPr lang="en-US" dirty="0"/>
          </a:p>
        </p:txBody>
      </p:sp>
      <p:sp>
        <p:nvSpPr>
          <p:cNvPr id="4" name="Content Placeholder 3"/>
          <p:cNvSpPr>
            <a:spLocks noGrp="1"/>
          </p:cNvSpPr>
          <p:nvPr>
            <p:ph sz="half" idx="2"/>
          </p:nvPr>
        </p:nvSpPr>
        <p:spPr>
          <a:xfrm>
            <a:off x="7200900" y="2489199"/>
            <a:ext cx="4559300" cy="3687763"/>
          </a:xfrm>
        </p:spPr>
        <p:txBody>
          <a:bodyPr/>
          <a:lstStyle/>
          <a:p>
            <a:r>
              <a:rPr lang="en-US" dirty="0"/>
              <a:t>Challenge gas comparisons</a:t>
            </a:r>
          </a:p>
          <a:p>
            <a:r>
              <a:rPr lang="en-US" u="sng" dirty="0"/>
              <a:t>Comparison of individual sensors with TILDAS</a:t>
            </a:r>
          </a:p>
        </p:txBody>
      </p:sp>
      <p:pic>
        <p:nvPicPr>
          <p:cNvPr id="5" name="Picture 4" descr="A truck driving down a dirt road&#10;&#10;Description automatically generated">
            <a:extLst>
              <a:ext uri="{FF2B5EF4-FFF2-40B4-BE49-F238E27FC236}">
                <a16:creationId xmlns:a16="http://schemas.microsoft.com/office/drawing/2014/main" xmlns="" id="{DD9B72D9-ECED-1D4E-B5AC-D64AD0BE4267}"/>
              </a:ext>
            </a:extLst>
          </p:cNvPr>
          <p:cNvPicPr>
            <a:picLocks noChangeAspect="1"/>
          </p:cNvPicPr>
          <p:nvPr/>
        </p:nvPicPr>
        <p:blipFill rotWithShape="1">
          <a:blip r:embed="rId4"/>
          <a:srcRect l="-1515" t="-12573" r="1515" b="34084"/>
          <a:stretch/>
        </p:blipFill>
        <p:spPr>
          <a:xfrm>
            <a:off x="388056" y="1825625"/>
            <a:ext cx="6705600" cy="3947406"/>
          </a:xfrm>
          <a:prstGeom prst="rect">
            <a:avLst/>
          </a:prstGeom>
        </p:spPr>
      </p:pic>
      <p:pic>
        <p:nvPicPr>
          <p:cNvPr id="3" name="Recorded Sound">
            <a:hlinkClick r:id="" action="ppaction://media"/>
            <a:extLst>
              <a:ext uri="{FF2B5EF4-FFF2-40B4-BE49-F238E27FC236}">
                <a16:creationId xmlns:a16="http://schemas.microsoft.com/office/drawing/2014/main" xmlns="" id="{CCF2FA73-5D85-4110-B8FE-6C3B59006AC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42212" y="212725"/>
            <a:ext cx="304800" cy="304800"/>
          </a:xfrm>
          <a:prstGeom prst="rect">
            <a:avLst/>
          </a:prstGeom>
        </p:spPr>
      </p:pic>
    </p:spTree>
    <p:extLst>
      <p:ext uri="{BB962C8B-B14F-4D97-AF65-F5344CB8AC3E}">
        <p14:creationId xmlns:p14="http://schemas.microsoft.com/office/powerpoint/2010/main" val="3481633280"/>
      </p:ext>
    </p:extLst>
  </p:cSld>
  <p:clrMapOvr>
    <a:masterClrMapping/>
  </p:clrMapOvr>
  <mc:AlternateContent xmlns:mc="http://schemas.openxmlformats.org/markup-compatibility/2006" xmlns:p14="http://schemas.microsoft.com/office/powerpoint/2010/main">
    <mc:Choice Requires="p14">
      <p:transition spd="slow" p14:dur="2000" advTm="21511"/>
    </mc:Choice>
    <mc:Fallback xmlns="">
      <p:transition spd="slow" advTm="215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151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43123" y="18256"/>
            <a:ext cx="11052313" cy="943648"/>
          </a:xfrm>
        </p:spPr>
        <p:txBody>
          <a:bodyPr>
            <a:normAutofit/>
          </a:bodyPr>
          <a:lstStyle/>
          <a:p>
            <a:pPr algn="ctr"/>
            <a:r>
              <a:rPr lang="en-US" sz="3600" dirty="0"/>
              <a:t>Sensor Inter-comparison is an element of Project Astra</a:t>
            </a:r>
            <a:br>
              <a:rPr lang="en-US" sz="3600" dirty="0"/>
            </a:br>
            <a:r>
              <a:rPr lang="en-US" sz="2000" dirty="0"/>
              <a:t>(www.projectastra.energy)</a:t>
            </a:r>
          </a:p>
        </p:txBody>
      </p:sp>
      <p:sp>
        <p:nvSpPr>
          <p:cNvPr id="5" name="Content Placeholder 4"/>
          <p:cNvSpPr>
            <a:spLocks noGrp="1"/>
          </p:cNvSpPr>
          <p:nvPr>
            <p:ph sz="half" idx="1"/>
          </p:nvPr>
        </p:nvSpPr>
        <p:spPr>
          <a:xfrm>
            <a:off x="838200" y="1825625"/>
            <a:ext cx="5673918" cy="4351338"/>
          </a:xfrm>
        </p:spPr>
        <p:txBody>
          <a:bodyPr>
            <a:normAutofit fontScale="92500" lnSpcReduction="20000"/>
          </a:bodyPr>
          <a:lstStyle/>
          <a:p>
            <a:pPr marL="0" indent="0">
              <a:buNone/>
            </a:pPr>
            <a:r>
              <a:rPr lang="en-US" dirty="0"/>
              <a:t>Project Astra will:</a:t>
            </a:r>
          </a:p>
          <a:p>
            <a:r>
              <a:rPr lang="en-US" dirty="0"/>
              <a:t>Transform methane emission detection from labor intensive surveys, inefficient at finding and slow to repair emissions, to sensor intensive continuous monitoring that will </a:t>
            </a:r>
            <a:r>
              <a:rPr lang="en-US" dirty="0" smtClean="0"/>
              <a:t>quickly alert operators to unintended emissions, </a:t>
            </a:r>
            <a:r>
              <a:rPr lang="en-US" dirty="0">
                <a:latin typeface="Calibri" panose="020F0502020204030204" pitchFamily="34" charset="0"/>
                <a:ea typeface="Calibri" panose="020F0502020204030204" pitchFamily="34" charset="0"/>
              </a:rPr>
              <a:t>so they can be addressed </a:t>
            </a:r>
            <a:r>
              <a:rPr lang="en-US" dirty="0" smtClean="0">
                <a:latin typeface="Calibri" panose="020F0502020204030204" pitchFamily="34" charset="0"/>
                <a:ea typeface="Calibri" panose="020F0502020204030204" pitchFamily="34" charset="0"/>
              </a:rPr>
              <a:t>efficiently</a:t>
            </a:r>
            <a:endParaRPr lang="en-US" dirty="0"/>
          </a:p>
          <a:p>
            <a:r>
              <a:rPr lang="en-US" dirty="0"/>
              <a:t>At the same cost as current surveys, quickly find and repair emissions </a:t>
            </a:r>
          </a:p>
          <a:p>
            <a:r>
              <a:rPr lang="en-US" dirty="0"/>
              <a:t>Key step is determining capabilities of low-cost sensors</a:t>
            </a:r>
          </a:p>
        </p:txBody>
      </p:sp>
      <p:sp>
        <p:nvSpPr>
          <p:cNvPr id="8" name="TextBox 7"/>
          <p:cNvSpPr txBox="1"/>
          <p:nvPr/>
        </p:nvSpPr>
        <p:spPr>
          <a:xfrm>
            <a:off x="838200" y="945798"/>
            <a:ext cx="10460736" cy="646331"/>
          </a:xfrm>
          <a:prstGeom prst="rect">
            <a:avLst/>
          </a:prstGeom>
          <a:noFill/>
        </p:spPr>
        <p:txBody>
          <a:bodyPr wrap="square" rtlCol="0">
            <a:spAutoFit/>
          </a:bodyPr>
          <a:lstStyle/>
          <a:p>
            <a:pPr algn="ctr">
              <a:defRPr/>
            </a:pPr>
            <a:r>
              <a:rPr lang="en-US" dirty="0">
                <a:solidFill>
                  <a:prstClr val="black"/>
                </a:solidFill>
              </a:rPr>
              <a:t>Project Astra will demonstrate a novel approach to monitoring methane emissions from oil and gas production sites, using advanced sensing technologies and data analytics.</a:t>
            </a:r>
          </a:p>
        </p:txBody>
      </p:sp>
      <p:pic>
        <p:nvPicPr>
          <p:cNvPr id="6" name="Picture 5" descr="images depicting various natural gas production activities and methane leak measurements"/>
          <p:cNvPicPr/>
          <p:nvPr/>
        </p:nvPicPr>
        <p:blipFill rotWithShape="1">
          <a:blip r:embed="rId4">
            <a:extLst>
              <a:ext uri="{28A0092B-C50C-407E-A947-70E740481C1C}">
                <a14:useLocalDpi xmlns:a14="http://schemas.microsoft.com/office/drawing/2010/main" val="0"/>
              </a:ext>
            </a:extLst>
          </a:blip>
          <a:srcRect l="43934" r="8285" b="636"/>
          <a:stretch/>
        </p:blipFill>
        <p:spPr bwMode="auto">
          <a:xfrm>
            <a:off x="8229600" y="5049788"/>
            <a:ext cx="1948339" cy="1699736"/>
          </a:xfrm>
          <a:prstGeom prst="rect">
            <a:avLst/>
          </a:prstGeom>
          <a:ln w="88900" cap="sq" cmpd="thickThin">
            <a:noFill/>
            <a:prstDash val="solid"/>
            <a:miter lim="800000"/>
          </a:ln>
          <a:effectLst>
            <a:innerShdw blurRad="76200">
              <a:srgbClr val="000000"/>
            </a:innerShdw>
          </a:effectLst>
          <a:extLst>
            <a:ext uri="{53640926-AAD7-44D8-BBD7-CCE9431645EC}">
              <a14:shadowObscured xmlns:a14="http://schemas.microsoft.com/office/drawing/2010/main"/>
            </a:ext>
          </a:extLst>
        </p:spPr>
      </p:pic>
      <p:pic>
        <p:nvPicPr>
          <p:cNvPr id="9" name="Picture 8">
            <a:extLst>
              <a:ext uri="{FF2B5EF4-FFF2-40B4-BE49-F238E27FC236}">
                <a16:creationId xmlns:a16="http://schemas.microsoft.com/office/drawing/2014/main" xmlns="" id="{E9B62306-FED4-4611-A586-BD32FC81F0D6}"/>
              </a:ext>
            </a:extLst>
          </p:cNvPr>
          <p:cNvPicPr>
            <a:picLocks noChangeAspect="1"/>
          </p:cNvPicPr>
          <p:nvPr/>
        </p:nvPicPr>
        <p:blipFill>
          <a:blip r:embed="rId5"/>
          <a:stretch>
            <a:fillRect/>
          </a:stretch>
        </p:blipFill>
        <p:spPr>
          <a:xfrm>
            <a:off x="6891342" y="1653694"/>
            <a:ext cx="4407594" cy="3305175"/>
          </a:xfrm>
          <a:prstGeom prst="rect">
            <a:avLst/>
          </a:prstGeom>
        </p:spPr>
      </p:pic>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892800" y="3225800"/>
            <a:ext cx="406400" cy="406400"/>
          </a:xfrm>
          <a:prstGeom prst="rect">
            <a:avLst/>
          </a:prstGeom>
        </p:spPr>
      </p:pic>
    </p:spTree>
    <p:extLst>
      <p:ext uri="{BB962C8B-B14F-4D97-AF65-F5344CB8AC3E}">
        <p14:creationId xmlns:p14="http://schemas.microsoft.com/office/powerpoint/2010/main" val="93159020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0442"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xmlns="" id="{82F9112A-11C4-4875-B498-1643E3EE11EC}"/>
              </a:ext>
            </a:extLst>
          </p:cNvPr>
          <p:cNvSpPr>
            <a:spLocks noGrp="1"/>
          </p:cNvSpPr>
          <p:nvPr>
            <p:ph type="title"/>
          </p:nvPr>
        </p:nvSpPr>
        <p:spPr>
          <a:xfrm>
            <a:off x="515938" y="365125"/>
            <a:ext cx="10839450" cy="1325563"/>
          </a:xfrm>
        </p:spPr>
        <p:txBody>
          <a:bodyPr>
            <a:normAutofit fontScale="90000"/>
          </a:bodyPr>
          <a:lstStyle/>
          <a:p>
            <a:r>
              <a:rPr lang="en-US" dirty="0"/>
              <a:t>Methods of inter-comparison: </a:t>
            </a:r>
            <a:br>
              <a:rPr lang="en-US" dirty="0"/>
            </a:br>
            <a:r>
              <a:rPr lang="en-US" sz="2800" dirty="0"/>
              <a:t>Three typical weeks of data (dates blinded); </a:t>
            </a:r>
            <a:br>
              <a:rPr lang="en-US" sz="2800" dirty="0"/>
            </a:br>
            <a:r>
              <a:rPr lang="en-US" sz="2800" dirty="0"/>
              <a:t>all comparisons based only on co-located sampling </a:t>
            </a:r>
          </a:p>
        </p:txBody>
      </p:sp>
      <p:sp>
        <p:nvSpPr>
          <p:cNvPr id="7" name="Text Placeholder 6">
            <a:extLst>
              <a:ext uri="{FF2B5EF4-FFF2-40B4-BE49-F238E27FC236}">
                <a16:creationId xmlns:a16="http://schemas.microsoft.com/office/drawing/2014/main" xmlns="" id="{5BD8E7EE-7039-4597-A496-252D60007D19}"/>
              </a:ext>
            </a:extLst>
          </p:cNvPr>
          <p:cNvSpPr>
            <a:spLocks noGrp="1"/>
          </p:cNvSpPr>
          <p:nvPr>
            <p:ph type="body" idx="1"/>
          </p:nvPr>
        </p:nvSpPr>
        <p:spPr>
          <a:xfrm>
            <a:off x="515938" y="1681163"/>
            <a:ext cx="5481637" cy="823912"/>
          </a:xfrm>
        </p:spPr>
        <p:txBody>
          <a:bodyPr>
            <a:normAutofit lnSpcReduction="10000"/>
          </a:bodyPr>
          <a:lstStyle/>
          <a:p>
            <a:pPr marR="0" lvl="0" algn="l" defTabSz="914400" rtl="0" eaLnBrk="1" fontAlgn="auto" latinLnBrk="0" hangingPunct="1">
              <a:lnSpc>
                <a:spcPct val="90000"/>
              </a:lnSpc>
              <a:spcBef>
                <a:spcPts val="1000"/>
              </a:spcBef>
              <a:spcAft>
                <a:spcPts val="0"/>
              </a:spcAft>
              <a:buClrTx/>
              <a:buSzTx/>
              <a:tabLst/>
              <a:defRPr/>
            </a:pPr>
            <a:r>
              <a:rPr kumimoji="0" lang="en-US" sz="2800" i="0" u="none" strike="noStrike" kern="1200" cap="none" spc="0" normalizeH="0" baseline="0" noProof="0" dirty="0">
                <a:ln>
                  <a:noFill/>
                </a:ln>
                <a:solidFill>
                  <a:prstClr val="black"/>
                </a:solidFill>
                <a:effectLst/>
                <a:uLnTx/>
                <a:uFillTx/>
                <a:latin typeface="Calibri" panose="020F0502020204030204"/>
                <a:ea typeface="+mn-ea"/>
                <a:cs typeface="+mn-cs"/>
              </a:rPr>
              <a:t>Time series (1 minute, 1-hour and 4-hour averages)</a:t>
            </a:r>
          </a:p>
        </p:txBody>
      </p:sp>
      <p:sp>
        <p:nvSpPr>
          <p:cNvPr id="8" name="Text Placeholder 7">
            <a:extLst>
              <a:ext uri="{FF2B5EF4-FFF2-40B4-BE49-F238E27FC236}">
                <a16:creationId xmlns:a16="http://schemas.microsoft.com/office/drawing/2014/main" xmlns="" id="{E4128564-A2FE-48D0-8788-569AB8B02221}"/>
              </a:ext>
            </a:extLst>
          </p:cNvPr>
          <p:cNvSpPr>
            <a:spLocks noGrp="1"/>
          </p:cNvSpPr>
          <p:nvPr>
            <p:ph type="body" sz="quarter" idx="3"/>
          </p:nvPr>
        </p:nvSpPr>
        <p:spPr>
          <a:xfrm>
            <a:off x="6858000" y="1681163"/>
            <a:ext cx="4497388" cy="823912"/>
          </a:xfrm>
        </p:spPr>
        <p:txBody>
          <a:bodyPr>
            <a:normAutofit/>
          </a:bodyPr>
          <a:lstStyle/>
          <a:p>
            <a:r>
              <a:rPr lang="en-US" dirty="0"/>
              <a:t>Scatter plots</a:t>
            </a:r>
          </a:p>
        </p:txBody>
      </p:sp>
      <p:pic>
        <p:nvPicPr>
          <p:cNvPr id="11" name="Content Placeholder 10">
            <a:extLst>
              <a:ext uri="{FF2B5EF4-FFF2-40B4-BE49-F238E27FC236}">
                <a16:creationId xmlns:a16="http://schemas.microsoft.com/office/drawing/2014/main" xmlns="" id="{64D84DAB-E326-4AE4-8E4F-87A2E14F7ECC}"/>
              </a:ext>
            </a:extLst>
          </p:cNvPr>
          <p:cNvPicPr>
            <a:picLocks noGrp="1" noChangeAspect="1"/>
          </p:cNvPicPr>
          <p:nvPr>
            <p:ph sz="quarter" idx="4"/>
          </p:nvPr>
        </p:nvPicPr>
        <p:blipFill>
          <a:blip r:embed="rId4"/>
          <a:stretch>
            <a:fillRect/>
          </a:stretch>
        </p:blipFill>
        <p:spPr>
          <a:xfrm>
            <a:off x="6947776" y="2505075"/>
            <a:ext cx="3632035" cy="3684588"/>
          </a:xfrm>
          <a:prstGeom prst="rect">
            <a:avLst/>
          </a:prstGeom>
        </p:spPr>
      </p:pic>
      <p:sp>
        <p:nvSpPr>
          <p:cNvPr id="12" name="TextBox 11">
            <a:extLst>
              <a:ext uri="{FF2B5EF4-FFF2-40B4-BE49-F238E27FC236}">
                <a16:creationId xmlns:a16="http://schemas.microsoft.com/office/drawing/2014/main" xmlns="" id="{7BE91389-4520-4177-AC53-3F7B7BBD7D82}"/>
              </a:ext>
            </a:extLst>
          </p:cNvPr>
          <p:cNvSpPr txBox="1"/>
          <p:nvPr/>
        </p:nvSpPr>
        <p:spPr>
          <a:xfrm>
            <a:off x="151431" y="5176837"/>
            <a:ext cx="1600200" cy="1200329"/>
          </a:xfrm>
          <a:prstGeom prst="rect">
            <a:avLst/>
          </a:prstGeom>
          <a:noFill/>
        </p:spPr>
        <p:txBody>
          <a:bodyPr wrap="square" rtlCol="0">
            <a:spAutoFit/>
          </a:bodyPr>
          <a:lstStyle/>
          <a:p>
            <a:r>
              <a:rPr lang="en-US" dirty="0">
                <a:solidFill>
                  <a:prstClr val="black"/>
                </a:solidFill>
              </a:rPr>
              <a:t>Data distributions for month-long time series</a:t>
            </a:r>
          </a:p>
        </p:txBody>
      </p:sp>
      <p:pic>
        <p:nvPicPr>
          <p:cNvPr id="13" name="Picture 12">
            <a:extLst>
              <a:ext uri="{FF2B5EF4-FFF2-40B4-BE49-F238E27FC236}">
                <a16:creationId xmlns:a16="http://schemas.microsoft.com/office/drawing/2014/main" xmlns="" id="{C9B4BBD5-421B-4170-831E-CCCBB51EDFE6}"/>
              </a:ext>
            </a:extLst>
          </p:cNvPr>
          <p:cNvPicPr>
            <a:picLocks noChangeAspect="1"/>
          </p:cNvPicPr>
          <p:nvPr/>
        </p:nvPicPr>
        <p:blipFill>
          <a:blip r:embed="rId5"/>
          <a:stretch>
            <a:fillRect/>
          </a:stretch>
        </p:blipFill>
        <p:spPr>
          <a:xfrm>
            <a:off x="1751631" y="4910761"/>
            <a:ext cx="2060050" cy="1732480"/>
          </a:xfrm>
          <a:prstGeom prst="rect">
            <a:avLst/>
          </a:prstGeom>
        </p:spPr>
      </p:pic>
      <p:pic>
        <p:nvPicPr>
          <p:cNvPr id="14" name="Picture 13">
            <a:extLst>
              <a:ext uri="{FF2B5EF4-FFF2-40B4-BE49-F238E27FC236}">
                <a16:creationId xmlns:a16="http://schemas.microsoft.com/office/drawing/2014/main" xmlns="" id="{63DD52A2-70AA-43EE-8B1E-51294F7A5D01}"/>
              </a:ext>
            </a:extLst>
          </p:cNvPr>
          <p:cNvPicPr>
            <a:picLocks noChangeAspect="1"/>
          </p:cNvPicPr>
          <p:nvPr/>
        </p:nvPicPr>
        <p:blipFill>
          <a:blip r:embed="rId6"/>
          <a:stretch>
            <a:fillRect/>
          </a:stretch>
        </p:blipFill>
        <p:spPr>
          <a:xfrm>
            <a:off x="4035949" y="4953089"/>
            <a:ext cx="2060051" cy="1732481"/>
          </a:xfrm>
          <a:prstGeom prst="rect">
            <a:avLst/>
          </a:prstGeom>
        </p:spPr>
      </p:pic>
      <p:pic>
        <p:nvPicPr>
          <p:cNvPr id="4" name="Picture 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69981" y="2491704"/>
            <a:ext cx="5621895" cy="2461385"/>
          </a:xfrm>
          <a:prstGeom prst="rect">
            <a:avLst/>
          </a:prstGeom>
        </p:spPr>
      </p:pic>
      <p:pic>
        <p:nvPicPr>
          <p:cNvPr id="9" name="Recorded Sound">
            <a:hlinkClick r:id="" action="ppaction://media"/>
            <a:extLst>
              <a:ext uri="{FF2B5EF4-FFF2-40B4-BE49-F238E27FC236}">
                <a16:creationId xmlns:a16="http://schemas.microsoft.com/office/drawing/2014/main" xmlns="" id="{F0B6C53D-A946-4D49-9D41-ADD8A71A8CD7}"/>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464413" y="248264"/>
            <a:ext cx="304800" cy="304800"/>
          </a:xfrm>
          <a:prstGeom prst="rect">
            <a:avLst/>
          </a:prstGeom>
        </p:spPr>
      </p:pic>
    </p:spTree>
    <p:extLst>
      <p:ext uri="{BB962C8B-B14F-4D97-AF65-F5344CB8AC3E}">
        <p14:creationId xmlns:p14="http://schemas.microsoft.com/office/powerpoint/2010/main" val="3602014994"/>
      </p:ext>
    </p:extLst>
  </p:cSld>
  <p:clrMapOvr>
    <a:masterClrMapping/>
  </p:clrMapOvr>
  <mc:AlternateContent xmlns:mc="http://schemas.openxmlformats.org/markup-compatibility/2006" xmlns:p14="http://schemas.microsoft.com/office/powerpoint/2010/main">
    <mc:Choice Requires="p14">
      <p:transition spd="slow" p14:dur="2000" advTm="3701"/>
    </mc:Choice>
    <mc:Fallback xmlns="">
      <p:transition spd="slow" advTm="37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3663"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xmlns="" id="{8284B636-407F-46B6-934A-7C66294C321D}"/>
              </a:ext>
            </a:extLst>
          </p:cNvPr>
          <p:cNvSpPr>
            <a:spLocks noGrp="1"/>
          </p:cNvSpPr>
          <p:nvPr>
            <p:ph type="title"/>
          </p:nvPr>
        </p:nvSpPr>
        <p:spPr/>
        <p:txBody>
          <a:bodyPr/>
          <a:lstStyle/>
          <a:p>
            <a:pPr algn="ctr"/>
            <a:r>
              <a:rPr lang="en-US" dirty="0"/>
              <a:t>1-min TILDAS and Quanta 3 Time Series </a:t>
            </a:r>
            <a:br>
              <a:rPr lang="en-US" dirty="0"/>
            </a:br>
            <a:r>
              <a:rPr lang="en-US" dirty="0"/>
              <a:t>High no. of elevated concentrations</a:t>
            </a:r>
          </a:p>
        </p:txBody>
      </p:sp>
      <p:pic>
        <p:nvPicPr>
          <p:cNvPr id="7" name="Content Placeholder 6">
            <a:extLst>
              <a:ext uri="{FF2B5EF4-FFF2-40B4-BE49-F238E27FC236}">
                <a16:creationId xmlns:a16="http://schemas.microsoft.com/office/drawing/2014/main" xmlns="" id="{8DC4AFFA-2BF2-4757-A838-74B6AF65063C}"/>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838200" y="1837141"/>
            <a:ext cx="10515600" cy="4328305"/>
          </a:xfrm>
        </p:spPr>
      </p:pic>
      <p:sp>
        <p:nvSpPr>
          <p:cNvPr id="9" name="TextBox 8">
            <a:extLst>
              <a:ext uri="{FF2B5EF4-FFF2-40B4-BE49-F238E27FC236}">
                <a16:creationId xmlns:a16="http://schemas.microsoft.com/office/drawing/2014/main" xmlns="" id="{8AEC674A-8CEF-4D85-B4D2-D33718EBF836}"/>
              </a:ext>
            </a:extLst>
          </p:cNvPr>
          <p:cNvSpPr txBox="1"/>
          <p:nvPr/>
        </p:nvSpPr>
        <p:spPr>
          <a:xfrm>
            <a:off x="1676400" y="5906143"/>
            <a:ext cx="667657" cy="230832"/>
          </a:xfrm>
          <a:prstGeom prst="rect">
            <a:avLst/>
          </a:prstGeom>
          <a:solidFill>
            <a:schemeClr val="bg1"/>
          </a:solidFill>
        </p:spPr>
        <p:txBody>
          <a:bodyPr wrap="square" rtlCol="0">
            <a:spAutoFit/>
          </a:bodyPr>
          <a:lstStyle/>
          <a:p>
            <a:pPr algn="ctr">
              <a:defRPr/>
            </a:pPr>
            <a:r>
              <a:rPr lang="en-US" sz="900" dirty="0">
                <a:solidFill>
                  <a:prstClr val="black"/>
                </a:solidFill>
              </a:rPr>
              <a:t>Day 1</a:t>
            </a:r>
          </a:p>
        </p:txBody>
      </p:sp>
      <p:sp>
        <p:nvSpPr>
          <p:cNvPr id="10" name="TextBox 9">
            <a:extLst>
              <a:ext uri="{FF2B5EF4-FFF2-40B4-BE49-F238E27FC236}">
                <a16:creationId xmlns:a16="http://schemas.microsoft.com/office/drawing/2014/main" xmlns="" id="{807D96D3-264A-4194-9D79-C96E5CB60CF0}"/>
              </a:ext>
            </a:extLst>
          </p:cNvPr>
          <p:cNvSpPr txBox="1"/>
          <p:nvPr/>
        </p:nvSpPr>
        <p:spPr>
          <a:xfrm>
            <a:off x="3131457" y="5906143"/>
            <a:ext cx="667657" cy="230832"/>
          </a:xfrm>
          <a:prstGeom prst="rect">
            <a:avLst/>
          </a:prstGeom>
          <a:solidFill>
            <a:schemeClr val="bg1"/>
          </a:solidFill>
        </p:spPr>
        <p:txBody>
          <a:bodyPr wrap="square" rtlCol="0">
            <a:spAutoFit/>
          </a:bodyPr>
          <a:lstStyle/>
          <a:p>
            <a:pPr algn="ctr">
              <a:defRPr/>
            </a:pPr>
            <a:r>
              <a:rPr lang="en-US" sz="900" dirty="0">
                <a:solidFill>
                  <a:prstClr val="black"/>
                </a:solidFill>
              </a:rPr>
              <a:t>Day 2</a:t>
            </a:r>
          </a:p>
        </p:txBody>
      </p:sp>
      <p:sp>
        <p:nvSpPr>
          <p:cNvPr id="11" name="TextBox 10">
            <a:extLst>
              <a:ext uri="{FF2B5EF4-FFF2-40B4-BE49-F238E27FC236}">
                <a16:creationId xmlns:a16="http://schemas.microsoft.com/office/drawing/2014/main" xmlns="" id="{3F0BBE13-71D5-48EB-95B8-47A5303AB760}"/>
              </a:ext>
            </a:extLst>
          </p:cNvPr>
          <p:cNvSpPr txBox="1"/>
          <p:nvPr/>
        </p:nvSpPr>
        <p:spPr>
          <a:xfrm>
            <a:off x="4586514" y="5906143"/>
            <a:ext cx="667657" cy="230832"/>
          </a:xfrm>
          <a:prstGeom prst="rect">
            <a:avLst/>
          </a:prstGeom>
          <a:solidFill>
            <a:schemeClr val="bg1"/>
          </a:solidFill>
        </p:spPr>
        <p:txBody>
          <a:bodyPr wrap="square" rtlCol="0">
            <a:spAutoFit/>
          </a:bodyPr>
          <a:lstStyle/>
          <a:p>
            <a:pPr algn="ctr">
              <a:defRPr/>
            </a:pPr>
            <a:r>
              <a:rPr lang="en-US" sz="900" dirty="0">
                <a:solidFill>
                  <a:prstClr val="black"/>
                </a:solidFill>
              </a:rPr>
              <a:t>Day 3</a:t>
            </a:r>
          </a:p>
        </p:txBody>
      </p:sp>
      <p:sp>
        <p:nvSpPr>
          <p:cNvPr id="13" name="TextBox 12">
            <a:extLst>
              <a:ext uri="{FF2B5EF4-FFF2-40B4-BE49-F238E27FC236}">
                <a16:creationId xmlns:a16="http://schemas.microsoft.com/office/drawing/2014/main" xmlns="" id="{1ADEAE2B-07A2-48AB-93B1-AF669E581758}"/>
              </a:ext>
            </a:extLst>
          </p:cNvPr>
          <p:cNvSpPr txBox="1"/>
          <p:nvPr/>
        </p:nvSpPr>
        <p:spPr>
          <a:xfrm>
            <a:off x="6041571" y="5906143"/>
            <a:ext cx="667657" cy="230832"/>
          </a:xfrm>
          <a:prstGeom prst="rect">
            <a:avLst/>
          </a:prstGeom>
          <a:solidFill>
            <a:schemeClr val="bg1"/>
          </a:solidFill>
        </p:spPr>
        <p:txBody>
          <a:bodyPr wrap="square" rtlCol="0">
            <a:spAutoFit/>
          </a:bodyPr>
          <a:lstStyle/>
          <a:p>
            <a:pPr algn="ctr">
              <a:defRPr/>
            </a:pPr>
            <a:r>
              <a:rPr lang="en-US" sz="900" dirty="0">
                <a:solidFill>
                  <a:prstClr val="black"/>
                </a:solidFill>
              </a:rPr>
              <a:t>Day 4</a:t>
            </a:r>
          </a:p>
        </p:txBody>
      </p:sp>
      <p:sp>
        <p:nvSpPr>
          <p:cNvPr id="14" name="TextBox 13">
            <a:extLst>
              <a:ext uri="{FF2B5EF4-FFF2-40B4-BE49-F238E27FC236}">
                <a16:creationId xmlns:a16="http://schemas.microsoft.com/office/drawing/2014/main" xmlns="" id="{04F43D41-64F1-4E49-AADB-068B5492EBC4}"/>
              </a:ext>
            </a:extLst>
          </p:cNvPr>
          <p:cNvSpPr txBox="1"/>
          <p:nvPr/>
        </p:nvSpPr>
        <p:spPr>
          <a:xfrm>
            <a:off x="7496628" y="5906143"/>
            <a:ext cx="667657" cy="230832"/>
          </a:xfrm>
          <a:prstGeom prst="rect">
            <a:avLst/>
          </a:prstGeom>
          <a:solidFill>
            <a:schemeClr val="bg1"/>
          </a:solidFill>
        </p:spPr>
        <p:txBody>
          <a:bodyPr wrap="square" rtlCol="0">
            <a:spAutoFit/>
          </a:bodyPr>
          <a:lstStyle/>
          <a:p>
            <a:pPr algn="ctr">
              <a:defRPr/>
            </a:pPr>
            <a:r>
              <a:rPr lang="en-US" sz="900" dirty="0">
                <a:solidFill>
                  <a:prstClr val="black"/>
                </a:solidFill>
              </a:rPr>
              <a:t>Day 5</a:t>
            </a:r>
          </a:p>
        </p:txBody>
      </p:sp>
      <p:sp>
        <p:nvSpPr>
          <p:cNvPr id="15" name="TextBox 14">
            <a:extLst>
              <a:ext uri="{FF2B5EF4-FFF2-40B4-BE49-F238E27FC236}">
                <a16:creationId xmlns:a16="http://schemas.microsoft.com/office/drawing/2014/main" xmlns="" id="{61E3DF2A-3B06-482B-9C5A-9152268B065D}"/>
              </a:ext>
            </a:extLst>
          </p:cNvPr>
          <p:cNvSpPr txBox="1"/>
          <p:nvPr/>
        </p:nvSpPr>
        <p:spPr>
          <a:xfrm>
            <a:off x="8951685" y="5906143"/>
            <a:ext cx="667657" cy="230832"/>
          </a:xfrm>
          <a:prstGeom prst="rect">
            <a:avLst/>
          </a:prstGeom>
          <a:solidFill>
            <a:schemeClr val="bg1"/>
          </a:solidFill>
        </p:spPr>
        <p:txBody>
          <a:bodyPr wrap="square" rtlCol="0">
            <a:spAutoFit/>
          </a:bodyPr>
          <a:lstStyle/>
          <a:p>
            <a:pPr algn="ctr">
              <a:defRPr/>
            </a:pPr>
            <a:r>
              <a:rPr lang="en-US" sz="900" dirty="0">
                <a:solidFill>
                  <a:prstClr val="black"/>
                </a:solidFill>
              </a:rPr>
              <a:t>Day 6</a:t>
            </a:r>
          </a:p>
        </p:txBody>
      </p:sp>
      <p:sp>
        <p:nvSpPr>
          <p:cNvPr id="16" name="TextBox 15">
            <a:extLst>
              <a:ext uri="{FF2B5EF4-FFF2-40B4-BE49-F238E27FC236}">
                <a16:creationId xmlns:a16="http://schemas.microsoft.com/office/drawing/2014/main" xmlns="" id="{9A70218A-4D83-4CD8-A495-03BEFA160B99}"/>
              </a:ext>
            </a:extLst>
          </p:cNvPr>
          <p:cNvSpPr txBox="1"/>
          <p:nvPr/>
        </p:nvSpPr>
        <p:spPr>
          <a:xfrm>
            <a:off x="10406742" y="5906143"/>
            <a:ext cx="667657" cy="230832"/>
          </a:xfrm>
          <a:prstGeom prst="rect">
            <a:avLst/>
          </a:prstGeom>
          <a:solidFill>
            <a:schemeClr val="bg1"/>
          </a:solidFill>
        </p:spPr>
        <p:txBody>
          <a:bodyPr wrap="square" rtlCol="0">
            <a:spAutoFit/>
          </a:bodyPr>
          <a:lstStyle/>
          <a:p>
            <a:pPr algn="ctr">
              <a:defRPr/>
            </a:pPr>
            <a:r>
              <a:rPr lang="en-US" sz="900" dirty="0">
                <a:solidFill>
                  <a:prstClr val="black"/>
                </a:solidFill>
              </a:rPr>
              <a:t>Day 7</a:t>
            </a:r>
          </a:p>
        </p:txBody>
      </p:sp>
      <p:pic>
        <p:nvPicPr>
          <p:cNvPr id="2" name="Recorded Sound">
            <a:hlinkClick r:id="" action="ppaction://media"/>
            <a:extLst>
              <a:ext uri="{FF2B5EF4-FFF2-40B4-BE49-F238E27FC236}">
                <a16:creationId xmlns:a16="http://schemas.microsoft.com/office/drawing/2014/main" xmlns="" id="{53F496BF-135D-4FA4-8C3D-DC66670ABA1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16813" y="212725"/>
            <a:ext cx="304800" cy="304800"/>
          </a:xfrm>
          <a:prstGeom prst="rect">
            <a:avLst/>
          </a:prstGeom>
        </p:spPr>
      </p:pic>
    </p:spTree>
    <p:extLst>
      <p:ext uri="{BB962C8B-B14F-4D97-AF65-F5344CB8AC3E}">
        <p14:creationId xmlns:p14="http://schemas.microsoft.com/office/powerpoint/2010/main" val="254395621"/>
      </p:ext>
    </p:extLst>
  </p:cSld>
  <p:clrMapOvr>
    <a:masterClrMapping/>
  </p:clrMapOvr>
  <mc:AlternateContent xmlns:mc="http://schemas.openxmlformats.org/markup-compatibility/2006" xmlns:p14="http://schemas.microsoft.com/office/powerpoint/2010/main">
    <mc:Choice Requires="p14">
      <p:transition spd="slow" p14:dur="2000" advTm="55528"/>
    </mc:Choice>
    <mc:Fallback xmlns="">
      <p:transition spd="slow" advTm="555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552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3">
            <a:extLst>
              <a:ext uri="{FF2B5EF4-FFF2-40B4-BE49-F238E27FC236}">
                <a16:creationId xmlns:a16="http://schemas.microsoft.com/office/drawing/2014/main" xmlns="" id="{C5EF7623-E827-4718-B915-7827FE4D20D6}"/>
              </a:ext>
            </a:extLst>
          </p:cNvPr>
          <p:cNvSpPr>
            <a:spLocks noGrp="1"/>
          </p:cNvSpPr>
          <p:nvPr>
            <p:ph type="title"/>
          </p:nvPr>
        </p:nvSpPr>
        <p:spPr>
          <a:xfrm>
            <a:off x="838200" y="365125"/>
            <a:ext cx="10515600" cy="1325563"/>
          </a:xfrm>
        </p:spPr>
        <p:txBody>
          <a:bodyPr/>
          <a:lstStyle/>
          <a:p>
            <a:pPr algn="ctr"/>
            <a:r>
              <a:rPr lang="en-US" dirty="0"/>
              <a:t>1-min TILDAS and Quanta 3 Scatter Plot </a:t>
            </a:r>
            <a:br>
              <a:rPr lang="en-US" dirty="0"/>
            </a:br>
            <a:r>
              <a:rPr lang="en-US" dirty="0"/>
              <a:t>High no. elevated concentrations</a:t>
            </a:r>
          </a:p>
        </p:txBody>
      </p:sp>
      <p:pic>
        <p:nvPicPr>
          <p:cNvPr id="7" name="Content Placeholder 6" descr="Chart, scatter chart&#10;&#10;Description automatically generated">
            <a:extLst>
              <a:ext uri="{FF2B5EF4-FFF2-40B4-BE49-F238E27FC236}">
                <a16:creationId xmlns:a16="http://schemas.microsoft.com/office/drawing/2014/main" xmlns="" id="{2F9D8EB4-1BEE-4193-B51F-EDD81D729A2A}"/>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4200427" y="2080320"/>
            <a:ext cx="3791145" cy="3841947"/>
          </a:xfrm>
        </p:spPr>
      </p:pic>
      <p:pic>
        <p:nvPicPr>
          <p:cNvPr id="2" name="Recorded Sound">
            <a:hlinkClick r:id="" action="ppaction://media"/>
            <a:extLst>
              <a:ext uri="{FF2B5EF4-FFF2-40B4-BE49-F238E27FC236}">
                <a16:creationId xmlns:a16="http://schemas.microsoft.com/office/drawing/2014/main" xmlns="" id="{460C3A15-4554-45D5-AF1A-FC40E554535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65975" y="212725"/>
            <a:ext cx="304800" cy="304800"/>
          </a:xfrm>
          <a:prstGeom prst="rect">
            <a:avLst/>
          </a:prstGeom>
        </p:spPr>
      </p:pic>
    </p:spTree>
    <p:extLst>
      <p:ext uri="{BB962C8B-B14F-4D97-AF65-F5344CB8AC3E}">
        <p14:creationId xmlns:p14="http://schemas.microsoft.com/office/powerpoint/2010/main" val="745595013"/>
      </p:ext>
    </p:extLst>
  </p:cSld>
  <p:clrMapOvr>
    <a:masterClrMapping/>
  </p:clrMapOvr>
  <mc:AlternateContent xmlns:mc="http://schemas.openxmlformats.org/markup-compatibility/2006" xmlns:p14="http://schemas.microsoft.com/office/powerpoint/2010/main">
    <mc:Choice Requires="p14">
      <p:transition spd="slow" p14:dur="2000" advTm="54182"/>
    </mc:Choice>
    <mc:Fallback xmlns="">
      <p:transition spd="slow" advTm="541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418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Chart, histogram&#10;&#10;Description automatically generated">
            <a:extLst>
              <a:ext uri="{FF2B5EF4-FFF2-40B4-BE49-F238E27FC236}">
                <a16:creationId xmlns:a16="http://schemas.microsoft.com/office/drawing/2014/main" xmlns="" id="{35D47FF9-2BEF-4EB7-A7A3-156FDA427F4D}"/>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838200" y="1829533"/>
            <a:ext cx="10515600" cy="4343522"/>
          </a:xfrm>
        </p:spPr>
      </p:pic>
      <p:sp>
        <p:nvSpPr>
          <p:cNvPr id="4" name="Title 3">
            <a:extLst>
              <a:ext uri="{FF2B5EF4-FFF2-40B4-BE49-F238E27FC236}">
                <a16:creationId xmlns:a16="http://schemas.microsoft.com/office/drawing/2014/main" xmlns="" id="{E510C9FB-A850-49F9-9784-07EB7543AB6D}"/>
              </a:ext>
            </a:extLst>
          </p:cNvPr>
          <p:cNvSpPr>
            <a:spLocks noGrp="1"/>
          </p:cNvSpPr>
          <p:nvPr>
            <p:ph type="title"/>
          </p:nvPr>
        </p:nvSpPr>
        <p:spPr>
          <a:xfrm>
            <a:off x="838200" y="365125"/>
            <a:ext cx="10515600" cy="1325563"/>
          </a:xfrm>
        </p:spPr>
        <p:txBody>
          <a:bodyPr/>
          <a:lstStyle/>
          <a:p>
            <a:pPr algn="ctr"/>
            <a:r>
              <a:rPr lang="en-US" dirty="0"/>
              <a:t>1-min TILDAS and Quanta 3 Time Series </a:t>
            </a:r>
            <a:br>
              <a:rPr lang="en-US" dirty="0"/>
            </a:br>
            <a:r>
              <a:rPr lang="en-US" dirty="0"/>
              <a:t>Few no. of elevated concentrations</a:t>
            </a:r>
          </a:p>
        </p:txBody>
      </p:sp>
      <p:sp>
        <p:nvSpPr>
          <p:cNvPr id="7" name="TextBox 6">
            <a:extLst>
              <a:ext uri="{FF2B5EF4-FFF2-40B4-BE49-F238E27FC236}">
                <a16:creationId xmlns:a16="http://schemas.microsoft.com/office/drawing/2014/main" xmlns="" id="{DF107633-E11B-4270-9505-9D225B70E4AD}"/>
              </a:ext>
            </a:extLst>
          </p:cNvPr>
          <p:cNvSpPr txBox="1"/>
          <p:nvPr/>
        </p:nvSpPr>
        <p:spPr>
          <a:xfrm>
            <a:off x="1676400" y="5906143"/>
            <a:ext cx="667657" cy="230832"/>
          </a:xfrm>
          <a:prstGeom prst="rect">
            <a:avLst/>
          </a:prstGeom>
          <a:solidFill>
            <a:schemeClr val="bg1"/>
          </a:solidFill>
        </p:spPr>
        <p:txBody>
          <a:bodyPr wrap="square" rtlCol="0">
            <a:spAutoFit/>
          </a:bodyPr>
          <a:lstStyle/>
          <a:p>
            <a:pPr algn="ctr">
              <a:defRPr/>
            </a:pPr>
            <a:r>
              <a:rPr lang="en-US" sz="900" dirty="0">
                <a:solidFill>
                  <a:prstClr val="black"/>
                </a:solidFill>
              </a:rPr>
              <a:t>Day 1</a:t>
            </a:r>
          </a:p>
        </p:txBody>
      </p:sp>
      <p:sp>
        <p:nvSpPr>
          <p:cNvPr id="8" name="TextBox 7">
            <a:extLst>
              <a:ext uri="{FF2B5EF4-FFF2-40B4-BE49-F238E27FC236}">
                <a16:creationId xmlns:a16="http://schemas.microsoft.com/office/drawing/2014/main" xmlns="" id="{A69CD238-B4E0-461D-8E39-99481D668273}"/>
              </a:ext>
            </a:extLst>
          </p:cNvPr>
          <p:cNvSpPr txBox="1"/>
          <p:nvPr/>
        </p:nvSpPr>
        <p:spPr>
          <a:xfrm>
            <a:off x="3131457" y="5906143"/>
            <a:ext cx="667657" cy="230832"/>
          </a:xfrm>
          <a:prstGeom prst="rect">
            <a:avLst/>
          </a:prstGeom>
          <a:solidFill>
            <a:schemeClr val="bg1"/>
          </a:solidFill>
        </p:spPr>
        <p:txBody>
          <a:bodyPr wrap="square" rtlCol="0">
            <a:spAutoFit/>
          </a:bodyPr>
          <a:lstStyle/>
          <a:p>
            <a:pPr algn="ctr">
              <a:defRPr/>
            </a:pPr>
            <a:r>
              <a:rPr lang="en-US" sz="900" dirty="0">
                <a:solidFill>
                  <a:prstClr val="black"/>
                </a:solidFill>
              </a:rPr>
              <a:t>Day 2</a:t>
            </a:r>
          </a:p>
        </p:txBody>
      </p:sp>
      <p:sp>
        <p:nvSpPr>
          <p:cNvPr id="9" name="TextBox 8">
            <a:extLst>
              <a:ext uri="{FF2B5EF4-FFF2-40B4-BE49-F238E27FC236}">
                <a16:creationId xmlns:a16="http://schemas.microsoft.com/office/drawing/2014/main" xmlns="" id="{406ACF54-8196-47EA-B1F8-CF358D1BE2BF}"/>
              </a:ext>
            </a:extLst>
          </p:cNvPr>
          <p:cNvSpPr txBox="1"/>
          <p:nvPr/>
        </p:nvSpPr>
        <p:spPr>
          <a:xfrm>
            <a:off x="4586514" y="5906143"/>
            <a:ext cx="667657" cy="230832"/>
          </a:xfrm>
          <a:prstGeom prst="rect">
            <a:avLst/>
          </a:prstGeom>
          <a:solidFill>
            <a:schemeClr val="bg1"/>
          </a:solidFill>
        </p:spPr>
        <p:txBody>
          <a:bodyPr wrap="square" rtlCol="0">
            <a:spAutoFit/>
          </a:bodyPr>
          <a:lstStyle/>
          <a:p>
            <a:pPr algn="ctr">
              <a:defRPr/>
            </a:pPr>
            <a:r>
              <a:rPr lang="en-US" sz="900" dirty="0">
                <a:solidFill>
                  <a:prstClr val="black"/>
                </a:solidFill>
              </a:rPr>
              <a:t>Day 3</a:t>
            </a:r>
          </a:p>
        </p:txBody>
      </p:sp>
      <p:sp>
        <p:nvSpPr>
          <p:cNvPr id="10" name="TextBox 9">
            <a:extLst>
              <a:ext uri="{FF2B5EF4-FFF2-40B4-BE49-F238E27FC236}">
                <a16:creationId xmlns:a16="http://schemas.microsoft.com/office/drawing/2014/main" xmlns="" id="{77AD4D85-4C5E-45F4-8B09-24618E1A74A8}"/>
              </a:ext>
            </a:extLst>
          </p:cNvPr>
          <p:cNvSpPr txBox="1"/>
          <p:nvPr/>
        </p:nvSpPr>
        <p:spPr>
          <a:xfrm>
            <a:off x="6041571" y="5906143"/>
            <a:ext cx="667657" cy="230832"/>
          </a:xfrm>
          <a:prstGeom prst="rect">
            <a:avLst/>
          </a:prstGeom>
          <a:solidFill>
            <a:schemeClr val="bg1"/>
          </a:solidFill>
        </p:spPr>
        <p:txBody>
          <a:bodyPr wrap="square" rtlCol="0">
            <a:spAutoFit/>
          </a:bodyPr>
          <a:lstStyle/>
          <a:p>
            <a:pPr algn="ctr">
              <a:defRPr/>
            </a:pPr>
            <a:r>
              <a:rPr lang="en-US" sz="900" dirty="0">
                <a:solidFill>
                  <a:prstClr val="black"/>
                </a:solidFill>
              </a:rPr>
              <a:t>Day 4</a:t>
            </a:r>
          </a:p>
        </p:txBody>
      </p:sp>
      <p:sp>
        <p:nvSpPr>
          <p:cNvPr id="11" name="TextBox 10">
            <a:extLst>
              <a:ext uri="{FF2B5EF4-FFF2-40B4-BE49-F238E27FC236}">
                <a16:creationId xmlns:a16="http://schemas.microsoft.com/office/drawing/2014/main" xmlns="" id="{F323F005-E82C-41CB-A186-173C196469D2}"/>
              </a:ext>
            </a:extLst>
          </p:cNvPr>
          <p:cNvSpPr txBox="1"/>
          <p:nvPr/>
        </p:nvSpPr>
        <p:spPr>
          <a:xfrm>
            <a:off x="7496628" y="5906143"/>
            <a:ext cx="667657" cy="230832"/>
          </a:xfrm>
          <a:prstGeom prst="rect">
            <a:avLst/>
          </a:prstGeom>
          <a:solidFill>
            <a:schemeClr val="bg1"/>
          </a:solidFill>
        </p:spPr>
        <p:txBody>
          <a:bodyPr wrap="square" rtlCol="0">
            <a:spAutoFit/>
          </a:bodyPr>
          <a:lstStyle/>
          <a:p>
            <a:pPr algn="ctr">
              <a:defRPr/>
            </a:pPr>
            <a:r>
              <a:rPr lang="en-US" sz="900" dirty="0">
                <a:solidFill>
                  <a:prstClr val="black"/>
                </a:solidFill>
              </a:rPr>
              <a:t>Day 5</a:t>
            </a:r>
          </a:p>
        </p:txBody>
      </p:sp>
      <p:sp>
        <p:nvSpPr>
          <p:cNvPr id="12" name="TextBox 11">
            <a:extLst>
              <a:ext uri="{FF2B5EF4-FFF2-40B4-BE49-F238E27FC236}">
                <a16:creationId xmlns:a16="http://schemas.microsoft.com/office/drawing/2014/main" xmlns="" id="{6857A4FC-9B81-4A54-A0A9-507A3FC1C535}"/>
              </a:ext>
            </a:extLst>
          </p:cNvPr>
          <p:cNvSpPr txBox="1"/>
          <p:nvPr/>
        </p:nvSpPr>
        <p:spPr>
          <a:xfrm>
            <a:off x="8951685" y="5906143"/>
            <a:ext cx="667657" cy="230832"/>
          </a:xfrm>
          <a:prstGeom prst="rect">
            <a:avLst/>
          </a:prstGeom>
          <a:solidFill>
            <a:schemeClr val="bg1"/>
          </a:solidFill>
        </p:spPr>
        <p:txBody>
          <a:bodyPr wrap="square" rtlCol="0">
            <a:spAutoFit/>
          </a:bodyPr>
          <a:lstStyle/>
          <a:p>
            <a:pPr algn="ctr">
              <a:defRPr/>
            </a:pPr>
            <a:r>
              <a:rPr lang="en-US" sz="900" dirty="0">
                <a:solidFill>
                  <a:prstClr val="black"/>
                </a:solidFill>
              </a:rPr>
              <a:t>Day 6</a:t>
            </a:r>
          </a:p>
        </p:txBody>
      </p:sp>
      <p:sp>
        <p:nvSpPr>
          <p:cNvPr id="13" name="TextBox 12">
            <a:extLst>
              <a:ext uri="{FF2B5EF4-FFF2-40B4-BE49-F238E27FC236}">
                <a16:creationId xmlns:a16="http://schemas.microsoft.com/office/drawing/2014/main" xmlns="" id="{1B124D89-126C-485F-87C3-3217FE1DA9D2}"/>
              </a:ext>
            </a:extLst>
          </p:cNvPr>
          <p:cNvSpPr txBox="1"/>
          <p:nvPr/>
        </p:nvSpPr>
        <p:spPr>
          <a:xfrm>
            <a:off x="10406742" y="5906143"/>
            <a:ext cx="667657" cy="230832"/>
          </a:xfrm>
          <a:prstGeom prst="rect">
            <a:avLst/>
          </a:prstGeom>
          <a:solidFill>
            <a:schemeClr val="bg1"/>
          </a:solidFill>
        </p:spPr>
        <p:txBody>
          <a:bodyPr wrap="square" rtlCol="0">
            <a:spAutoFit/>
          </a:bodyPr>
          <a:lstStyle/>
          <a:p>
            <a:pPr algn="ctr">
              <a:defRPr/>
            </a:pPr>
            <a:r>
              <a:rPr lang="en-US" sz="900" dirty="0">
                <a:solidFill>
                  <a:prstClr val="black"/>
                </a:solidFill>
              </a:rPr>
              <a:t>Day 7</a:t>
            </a:r>
          </a:p>
        </p:txBody>
      </p:sp>
      <p:pic>
        <p:nvPicPr>
          <p:cNvPr id="2" name="Recorded Sound">
            <a:hlinkClick r:id="" action="ppaction://media"/>
            <a:extLst>
              <a:ext uri="{FF2B5EF4-FFF2-40B4-BE49-F238E27FC236}">
                <a16:creationId xmlns:a16="http://schemas.microsoft.com/office/drawing/2014/main" xmlns="" id="{DEB5508C-C3B9-4CE9-A99C-49CEA97EBA7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65974" y="212725"/>
            <a:ext cx="304800" cy="304800"/>
          </a:xfrm>
          <a:prstGeom prst="rect">
            <a:avLst/>
          </a:prstGeom>
        </p:spPr>
      </p:pic>
    </p:spTree>
    <p:extLst>
      <p:ext uri="{BB962C8B-B14F-4D97-AF65-F5344CB8AC3E}">
        <p14:creationId xmlns:p14="http://schemas.microsoft.com/office/powerpoint/2010/main" val="1100479883"/>
      </p:ext>
    </p:extLst>
  </p:cSld>
  <p:clrMapOvr>
    <a:masterClrMapping/>
  </p:clrMapOvr>
  <mc:AlternateContent xmlns:mc="http://schemas.openxmlformats.org/markup-compatibility/2006" xmlns:p14="http://schemas.microsoft.com/office/powerpoint/2010/main">
    <mc:Choice Requires="p14">
      <p:transition spd="slow" p14:dur="2000" advTm="28175"/>
    </mc:Choice>
    <mc:Fallback xmlns="">
      <p:transition spd="slow" advTm="281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817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3">
            <a:extLst>
              <a:ext uri="{FF2B5EF4-FFF2-40B4-BE49-F238E27FC236}">
                <a16:creationId xmlns:a16="http://schemas.microsoft.com/office/drawing/2014/main" xmlns="" id="{16D9203A-6816-44E4-A24F-EDCEE04940C0}"/>
              </a:ext>
            </a:extLst>
          </p:cNvPr>
          <p:cNvSpPr>
            <a:spLocks noGrp="1"/>
          </p:cNvSpPr>
          <p:nvPr>
            <p:ph type="title"/>
          </p:nvPr>
        </p:nvSpPr>
        <p:spPr>
          <a:xfrm>
            <a:off x="838200" y="365125"/>
            <a:ext cx="10515600" cy="1325563"/>
          </a:xfrm>
        </p:spPr>
        <p:txBody>
          <a:bodyPr/>
          <a:lstStyle/>
          <a:p>
            <a:pPr algn="ctr"/>
            <a:r>
              <a:rPr lang="en-US" dirty="0"/>
              <a:t>1-min TILDAS and Quanta 3 Scatter Plot </a:t>
            </a:r>
            <a:br>
              <a:rPr lang="en-US" dirty="0"/>
            </a:br>
            <a:r>
              <a:rPr lang="en-US" dirty="0"/>
              <a:t>Few no. of elevated concentrations</a:t>
            </a:r>
          </a:p>
        </p:txBody>
      </p:sp>
      <p:pic>
        <p:nvPicPr>
          <p:cNvPr id="7" name="Content Placeholder 6" descr="Chart, line chart&#10;&#10;Description automatically generated">
            <a:extLst>
              <a:ext uri="{FF2B5EF4-FFF2-40B4-BE49-F238E27FC236}">
                <a16:creationId xmlns:a16="http://schemas.microsoft.com/office/drawing/2014/main" xmlns="" id="{F579D0D3-F453-4B24-A5D2-B16D8814C129}"/>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4225829" y="2086670"/>
            <a:ext cx="3740342" cy="3829247"/>
          </a:xfrm>
        </p:spPr>
      </p:pic>
      <p:pic>
        <p:nvPicPr>
          <p:cNvPr id="2" name="Recorded Sound">
            <a:hlinkClick r:id="" action="ppaction://media"/>
            <a:extLst>
              <a:ext uri="{FF2B5EF4-FFF2-40B4-BE49-F238E27FC236}">
                <a16:creationId xmlns:a16="http://schemas.microsoft.com/office/drawing/2014/main" xmlns="" id="{83DFD86F-DE60-48E8-8072-8C039256EC7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6478" y="212725"/>
            <a:ext cx="304800" cy="304800"/>
          </a:xfrm>
          <a:prstGeom prst="rect">
            <a:avLst/>
          </a:prstGeom>
        </p:spPr>
      </p:pic>
    </p:spTree>
    <p:extLst>
      <p:ext uri="{BB962C8B-B14F-4D97-AF65-F5344CB8AC3E}">
        <p14:creationId xmlns:p14="http://schemas.microsoft.com/office/powerpoint/2010/main" val="2649073302"/>
      </p:ext>
    </p:extLst>
  </p:cSld>
  <p:clrMapOvr>
    <a:masterClrMapping/>
  </p:clrMapOvr>
  <mc:AlternateContent xmlns:mc="http://schemas.openxmlformats.org/markup-compatibility/2006" xmlns:p14="http://schemas.microsoft.com/office/powerpoint/2010/main">
    <mc:Choice Requires="p14">
      <p:transition spd="slow" p14:dur="2000" advTm="22045"/>
    </mc:Choice>
    <mc:Fallback xmlns="">
      <p:transition spd="slow" advTm="220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204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xmlns="" id="{6A658306-2881-4B4D-885F-2E07C0F4691E}"/>
              </a:ext>
            </a:extLst>
          </p:cNvPr>
          <p:cNvSpPr>
            <a:spLocks noGrp="1"/>
          </p:cNvSpPr>
          <p:nvPr>
            <p:ph type="title"/>
          </p:nvPr>
        </p:nvSpPr>
        <p:spPr/>
        <p:txBody>
          <a:bodyPr>
            <a:normAutofit/>
          </a:bodyPr>
          <a:lstStyle/>
          <a:p>
            <a:pPr algn="ctr"/>
            <a:r>
              <a:rPr lang="en-US" dirty="0"/>
              <a:t>Data distributions for TILDAS and Quanta 3</a:t>
            </a:r>
            <a:br>
              <a:rPr lang="en-US" dirty="0"/>
            </a:br>
            <a:r>
              <a:rPr lang="en-US" dirty="0"/>
              <a:t>December 2020</a:t>
            </a:r>
          </a:p>
        </p:txBody>
      </p:sp>
      <p:graphicFrame>
        <p:nvGraphicFramePr>
          <p:cNvPr id="8" name="Content Placeholder 7">
            <a:extLst>
              <a:ext uri="{FF2B5EF4-FFF2-40B4-BE49-F238E27FC236}">
                <a16:creationId xmlns:a16="http://schemas.microsoft.com/office/drawing/2014/main" xmlns="" id="{FBD92D8D-E417-4F13-86C4-4B8EA2C9496B}"/>
              </a:ext>
            </a:extLst>
          </p:cNvPr>
          <p:cNvGraphicFramePr>
            <a:graphicFrameLocks noGrp="1"/>
          </p:cNvGraphicFramePr>
          <p:nvPr>
            <p:ph sz="half" idx="1"/>
          </p:nvPr>
        </p:nvGraphicFramePr>
        <p:xfrm>
          <a:off x="838200" y="1863725"/>
          <a:ext cx="5181600" cy="4351338"/>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9" name="Content Placeholder 8">
            <a:extLst>
              <a:ext uri="{FF2B5EF4-FFF2-40B4-BE49-F238E27FC236}">
                <a16:creationId xmlns:a16="http://schemas.microsoft.com/office/drawing/2014/main" xmlns="" id="{3791BB71-6C09-41AA-94DC-79F28D0A1CBB}"/>
              </a:ext>
            </a:extLst>
          </p:cNvPr>
          <p:cNvGraphicFramePr>
            <a:graphicFrameLocks noGrp="1"/>
          </p:cNvGraphicFramePr>
          <p:nvPr>
            <p:ph sz="half" idx="2"/>
          </p:nvPr>
        </p:nvGraphicFramePr>
        <p:xfrm>
          <a:off x="6172200" y="1863725"/>
          <a:ext cx="5181600" cy="4351338"/>
        </p:xfrm>
        <a:graphic>
          <a:graphicData uri="http://schemas.openxmlformats.org/drawingml/2006/chart">
            <c:chart xmlns:c="http://schemas.openxmlformats.org/drawingml/2006/chart" xmlns:r="http://schemas.openxmlformats.org/officeDocument/2006/relationships" r:id="rId5"/>
          </a:graphicData>
        </a:graphic>
      </p:graphicFrame>
      <p:pic>
        <p:nvPicPr>
          <p:cNvPr id="2" name="Recorded Sound">
            <a:hlinkClick r:id="" action="ppaction://media"/>
            <a:extLst>
              <a:ext uri="{FF2B5EF4-FFF2-40B4-BE49-F238E27FC236}">
                <a16:creationId xmlns:a16="http://schemas.microsoft.com/office/drawing/2014/main" xmlns="" id="{600DDB09-333B-4775-8D98-ADE9953C694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52903" y="212725"/>
            <a:ext cx="304800" cy="304800"/>
          </a:xfrm>
          <a:prstGeom prst="rect">
            <a:avLst/>
          </a:prstGeom>
        </p:spPr>
      </p:pic>
    </p:spTree>
    <p:extLst>
      <p:ext uri="{BB962C8B-B14F-4D97-AF65-F5344CB8AC3E}">
        <p14:creationId xmlns:p14="http://schemas.microsoft.com/office/powerpoint/2010/main" val="3251895710"/>
      </p:ext>
    </p:extLst>
  </p:cSld>
  <p:clrMapOvr>
    <a:masterClrMapping/>
  </p:clrMapOvr>
  <mc:AlternateContent xmlns:mc="http://schemas.openxmlformats.org/markup-compatibility/2006" xmlns:p14="http://schemas.microsoft.com/office/powerpoint/2010/main">
    <mc:Choice Requires="p14">
      <p:transition spd="slow" p14:dur="2000" advTm="26109"/>
    </mc:Choice>
    <mc:Fallback xmlns="">
      <p:transition spd="slow" advTm="261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610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Bias assessment</a:t>
            </a:r>
          </a:p>
        </p:txBody>
      </p:sp>
      <p:sp>
        <p:nvSpPr>
          <p:cNvPr id="3" name="Content Placeholder 2"/>
          <p:cNvSpPr>
            <a:spLocks noGrp="1"/>
          </p:cNvSpPr>
          <p:nvPr>
            <p:ph idx="1"/>
          </p:nvPr>
        </p:nvSpPr>
        <p:spPr/>
        <p:txBody>
          <a:bodyPr anchor="ctr"/>
          <a:lstStyle/>
          <a:p>
            <a:r>
              <a:rPr lang="en-US" dirty="0"/>
              <a:t>Record daily minimum value for each sensor as an indication of background concentration. </a:t>
            </a:r>
          </a:p>
          <a:p>
            <a:pPr marL="0" indent="0">
              <a:buNone/>
            </a:pPr>
            <a:endParaRPr lang="en-US" dirty="0"/>
          </a:p>
          <a:p>
            <a:r>
              <a:rPr lang="en-US" dirty="0"/>
              <a:t>Differences may be attributed to systemic bias</a:t>
            </a:r>
          </a:p>
          <a:p>
            <a:endParaRPr lang="en-US" dirty="0"/>
          </a:p>
          <a:p>
            <a:r>
              <a:rPr lang="en-US" dirty="0"/>
              <a:t>TILDAS compared to Quanta 3, Aeris, Canary, and Scientific Aviation.</a:t>
            </a:r>
          </a:p>
          <a:p>
            <a:pPr marL="0" indent="0">
              <a:buNone/>
            </a:pPr>
            <a:endParaRPr lang="en-US" dirty="0"/>
          </a:p>
        </p:txBody>
      </p:sp>
      <p:pic>
        <p:nvPicPr>
          <p:cNvPr id="4" name="Bias Assessment">
            <a:hlinkClick r:id="" action="ppaction://media"/>
            <a:extLst>
              <a:ext uri="{FF2B5EF4-FFF2-40B4-BE49-F238E27FC236}">
                <a16:creationId xmlns:a16="http://schemas.microsoft.com/office/drawing/2014/main" xmlns="" id="{C4CCA59C-32CB-42D1-974F-B3F105675A8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721850" y="5464175"/>
            <a:ext cx="406400" cy="406400"/>
          </a:xfrm>
          <a:prstGeom prst="rect">
            <a:avLst/>
          </a:prstGeom>
        </p:spPr>
      </p:pic>
    </p:spTree>
    <p:extLst>
      <p:ext uri="{BB962C8B-B14F-4D97-AF65-F5344CB8AC3E}">
        <p14:creationId xmlns:p14="http://schemas.microsoft.com/office/powerpoint/2010/main" val="36201924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525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B9A9839E-9F1F-478C-9198-1BC9F41FD6E1}"/>
              </a:ext>
            </a:extLst>
          </p:cNvPr>
          <p:cNvPicPr>
            <a:picLocks noChangeAspect="1"/>
          </p:cNvPicPr>
          <p:nvPr/>
        </p:nvPicPr>
        <p:blipFill>
          <a:blip r:embed="rId4"/>
          <a:stretch>
            <a:fillRect/>
          </a:stretch>
        </p:blipFill>
        <p:spPr>
          <a:xfrm>
            <a:off x="230456" y="819150"/>
            <a:ext cx="9677835" cy="5399951"/>
          </a:xfrm>
          <a:prstGeom prst="rect">
            <a:avLst/>
          </a:prstGeom>
        </p:spPr>
      </p:pic>
      <p:sp>
        <p:nvSpPr>
          <p:cNvPr id="6" name="TextBox 5">
            <a:extLst>
              <a:ext uri="{FF2B5EF4-FFF2-40B4-BE49-F238E27FC236}">
                <a16:creationId xmlns:a16="http://schemas.microsoft.com/office/drawing/2014/main" xmlns="" id="{2D8C6A46-544D-4D3A-BE40-076B29498AED}"/>
              </a:ext>
            </a:extLst>
          </p:cNvPr>
          <p:cNvSpPr txBox="1"/>
          <p:nvPr/>
        </p:nvSpPr>
        <p:spPr>
          <a:xfrm>
            <a:off x="10125075" y="723900"/>
            <a:ext cx="1733550" cy="5632311"/>
          </a:xfrm>
          <a:prstGeom prst="rect">
            <a:avLst/>
          </a:prstGeom>
          <a:noFill/>
        </p:spPr>
        <p:txBody>
          <a:bodyPr wrap="square" rtlCol="0">
            <a:spAutoFit/>
          </a:bodyPr>
          <a:lstStyle/>
          <a:p>
            <a:endParaRPr lang="en-US" dirty="0">
              <a:solidFill>
                <a:prstClr val="black"/>
              </a:solidFill>
            </a:endParaRPr>
          </a:p>
          <a:p>
            <a:endParaRPr lang="en-US" dirty="0">
              <a:solidFill>
                <a:prstClr val="black"/>
              </a:solidFill>
            </a:endParaRPr>
          </a:p>
          <a:p>
            <a:r>
              <a:rPr lang="en-US" b="1" dirty="0">
                <a:solidFill>
                  <a:prstClr val="black"/>
                </a:solidFill>
              </a:rPr>
              <a:t>TILDAS</a:t>
            </a:r>
          </a:p>
          <a:p>
            <a:endParaRPr lang="en-US" b="1" dirty="0">
              <a:solidFill>
                <a:prstClr val="black"/>
              </a:solidFill>
            </a:endParaRPr>
          </a:p>
          <a:p>
            <a:endParaRPr lang="en-US" b="1" dirty="0">
              <a:solidFill>
                <a:prstClr val="black"/>
              </a:solidFill>
            </a:endParaRPr>
          </a:p>
          <a:p>
            <a:endParaRPr lang="en-US" b="1" dirty="0">
              <a:solidFill>
                <a:prstClr val="black"/>
              </a:solidFill>
            </a:endParaRPr>
          </a:p>
          <a:p>
            <a:r>
              <a:rPr lang="en-US" b="1" dirty="0">
                <a:solidFill>
                  <a:prstClr val="black"/>
                </a:solidFill>
              </a:rPr>
              <a:t>QUANTA3</a:t>
            </a:r>
          </a:p>
          <a:p>
            <a:endParaRPr lang="en-US" b="1" dirty="0">
              <a:solidFill>
                <a:prstClr val="black"/>
              </a:solidFill>
            </a:endParaRPr>
          </a:p>
          <a:p>
            <a:endParaRPr lang="en-US" b="1" dirty="0">
              <a:solidFill>
                <a:prstClr val="black"/>
              </a:solidFill>
            </a:endParaRPr>
          </a:p>
          <a:p>
            <a:endParaRPr lang="en-US" b="1" dirty="0">
              <a:solidFill>
                <a:prstClr val="black"/>
              </a:solidFill>
            </a:endParaRPr>
          </a:p>
          <a:p>
            <a:r>
              <a:rPr lang="en-US" b="1" dirty="0">
                <a:solidFill>
                  <a:prstClr val="black"/>
                </a:solidFill>
              </a:rPr>
              <a:t>AERIS</a:t>
            </a:r>
          </a:p>
          <a:p>
            <a:endParaRPr lang="en-US" b="1" dirty="0">
              <a:solidFill>
                <a:prstClr val="black"/>
              </a:solidFill>
            </a:endParaRPr>
          </a:p>
          <a:p>
            <a:endParaRPr lang="en-US" b="1" dirty="0">
              <a:solidFill>
                <a:prstClr val="black"/>
              </a:solidFill>
            </a:endParaRPr>
          </a:p>
          <a:p>
            <a:endParaRPr lang="en-US" b="1" dirty="0">
              <a:solidFill>
                <a:prstClr val="black"/>
              </a:solidFill>
            </a:endParaRPr>
          </a:p>
          <a:p>
            <a:r>
              <a:rPr lang="en-US" b="1" dirty="0">
                <a:solidFill>
                  <a:prstClr val="black"/>
                </a:solidFill>
              </a:rPr>
              <a:t>SCIENTIFIC AV.</a:t>
            </a:r>
          </a:p>
          <a:p>
            <a:endParaRPr lang="en-US" b="1" dirty="0">
              <a:solidFill>
                <a:prstClr val="black"/>
              </a:solidFill>
            </a:endParaRPr>
          </a:p>
          <a:p>
            <a:endParaRPr lang="en-US" b="1" dirty="0">
              <a:solidFill>
                <a:prstClr val="black"/>
              </a:solidFill>
            </a:endParaRPr>
          </a:p>
          <a:p>
            <a:endParaRPr lang="en-US" b="1" dirty="0">
              <a:solidFill>
                <a:prstClr val="black"/>
              </a:solidFill>
            </a:endParaRPr>
          </a:p>
          <a:p>
            <a:r>
              <a:rPr lang="en-US" b="1" dirty="0">
                <a:solidFill>
                  <a:prstClr val="black"/>
                </a:solidFill>
              </a:rPr>
              <a:t>CANARY</a:t>
            </a:r>
          </a:p>
          <a:p>
            <a:endParaRPr lang="en-US" dirty="0">
              <a:solidFill>
                <a:prstClr val="black"/>
              </a:solidFill>
            </a:endParaRPr>
          </a:p>
        </p:txBody>
      </p:sp>
      <p:pic>
        <p:nvPicPr>
          <p:cNvPr id="2" name="Background time series">
            <a:hlinkClick r:id="" action="ppaction://media"/>
            <a:extLst>
              <a:ext uri="{FF2B5EF4-FFF2-40B4-BE49-F238E27FC236}">
                <a16:creationId xmlns:a16="http://schemas.microsoft.com/office/drawing/2014/main" xmlns="" id="{AF83C263-D580-4C7B-AAD3-06FFA1BE337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125075" y="5930900"/>
            <a:ext cx="406400" cy="406400"/>
          </a:xfrm>
          <a:prstGeom prst="rect">
            <a:avLst/>
          </a:prstGeom>
        </p:spPr>
      </p:pic>
    </p:spTree>
    <p:extLst>
      <p:ext uri="{BB962C8B-B14F-4D97-AF65-F5344CB8AC3E}">
        <p14:creationId xmlns:p14="http://schemas.microsoft.com/office/powerpoint/2010/main" val="8712706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864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A5B59CA-6F3F-4D1A-961A-B27606BC0240}"/>
              </a:ext>
            </a:extLst>
          </p:cNvPr>
          <p:cNvSpPr>
            <a:spLocks noGrp="1"/>
          </p:cNvSpPr>
          <p:nvPr>
            <p:ph type="title"/>
          </p:nvPr>
        </p:nvSpPr>
        <p:spPr>
          <a:xfrm>
            <a:off x="354013" y="365125"/>
            <a:ext cx="11001375" cy="1325563"/>
          </a:xfrm>
        </p:spPr>
        <p:txBody>
          <a:bodyPr/>
          <a:lstStyle/>
          <a:p>
            <a:r>
              <a:rPr lang="en-US" dirty="0"/>
              <a:t>Improved performance of Scientific Aviation sensor when daily bias is subtracted</a:t>
            </a:r>
          </a:p>
        </p:txBody>
      </p:sp>
      <p:sp>
        <p:nvSpPr>
          <p:cNvPr id="3" name="Text Placeholder 2">
            <a:extLst>
              <a:ext uri="{FF2B5EF4-FFF2-40B4-BE49-F238E27FC236}">
                <a16:creationId xmlns:a16="http://schemas.microsoft.com/office/drawing/2014/main" xmlns="" id="{B1FD3F95-8EDB-420D-96FC-7A8FFA060182}"/>
              </a:ext>
            </a:extLst>
          </p:cNvPr>
          <p:cNvSpPr>
            <a:spLocks noGrp="1"/>
          </p:cNvSpPr>
          <p:nvPr>
            <p:ph type="body" idx="1"/>
          </p:nvPr>
        </p:nvSpPr>
        <p:spPr>
          <a:xfrm>
            <a:off x="354014" y="2107407"/>
            <a:ext cx="5640386" cy="823912"/>
          </a:xfrm>
        </p:spPr>
        <p:txBody>
          <a:bodyPr/>
          <a:lstStyle/>
          <a:p>
            <a:r>
              <a:rPr lang="en-US" dirty="0"/>
              <a:t>Week with high number of elevated concentrations</a:t>
            </a:r>
          </a:p>
        </p:txBody>
      </p:sp>
      <p:pic>
        <p:nvPicPr>
          <p:cNvPr id="8" name="Content Placeholder 7">
            <a:extLst>
              <a:ext uri="{FF2B5EF4-FFF2-40B4-BE49-F238E27FC236}">
                <a16:creationId xmlns:a16="http://schemas.microsoft.com/office/drawing/2014/main" xmlns="" id="{98943CC0-70E7-4998-B627-7D8D870E2209}"/>
              </a:ext>
            </a:extLst>
          </p:cNvPr>
          <p:cNvPicPr>
            <a:picLocks noGrp="1" noChangeAspect="1"/>
          </p:cNvPicPr>
          <p:nvPr>
            <p:ph sz="half" idx="2"/>
          </p:nvPr>
        </p:nvPicPr>
        <p:blipFill>
          <a:blip r:embed="rId4"/>
          <a:stretch>
            <a:fillRect/>
          </a:stretch>
        </p:blipFill>
        <p:spPr>
          <a:xfrm>
            <a:off x="354013" y="3055986"/>
            <a:ext cx="5157787" cy="2120851"/>
          </a:xfrm>
        </p:spPr>
      </p:pic>
      <p:sp>
        <p:nvSpPr>
          <p:cNvPr id="5" name="Text Placeholder 4">
            <a:extLst>
              <a:ext uri="{FF2B5EF4-FFF2-40B4-BE49-F238E27FC236}">
                <a16:creationId xmlns:a16="http://schemas.microsoft.com/office/drawing/2014/main" xmlns="" id="{974985F5-B3D4-4797-A82D-71BBDE9C402A}"/>
              </a:ext>
            </a:extLst>
          </p:cNvPr>
          <p:cNvSpPr>
            <a:spLocks noGrp="1"/>
          </p:cNvSpPr>
          <p:nvPr>
            <p:ph type="body" sz="quarter" idx="3"/>
          </p:nvPr>
        </p:nvSpPr>
        <p:spPr>
          <a:xfrm>
            <a:off x="6197602" y="2107407"/>
            <a:ext cx="5183188" cy="823912"/>
          </a:xfrm>
        </p:spPr>
        <p:txBody>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Week with low number of elevated concentrations</a:t>
            </a:r>
          </a:p>
        </p:txBody>
      </p:sp>
      <p:pic>
        <p:nvPicPr>
          <p:cNvPr id="10" name="Content Placeholder 9">
            <a:extLst>
              <a:ext uri="{FF2B5EF4-FFF2-40B4-BE49-F238E27FC236}">
                <a16:creationId xmlns:a16="http://schemas.microsoft.com/office/drawing/2014/main" xmlns="" id="{C1EAC43C-948F-4639-ADF0-9C023C960AE8}"/>
              </a:ext>
            </a:extLst>
          </p:cNvPr>
          <p:cNvPicPr>
            <a:picLocks noGrp="1" noChangeAspect="1"/>
          </p:cNvPicPr>
          <p:nvPr>
            <p:ph sz="quarter" idx="4"/>
          </p:nvPr>
        </p:nvPicPr>
        <p:blipFill>
          <a:blip r:embed="rId5"/>
          <a:stretch>
            <a:fillRect/>
          </a:stretch>
        </p:blipFill>
        <p:spPr>
          <a:xfrm>
            <a:off x="6172200" y="3055986"/>
            <a:ext cx="5183188" cy="2171549"/>
          </a:xfrm>
        </p:spPr>
      </p:pic>
      <p:pic>
        <p:nvPicPr>
          <p:cNvPr id="4" name="SA w bias correction">
            <a:hlinkClick r:id="" action="ppaction://media"/>
            <a:extLst>
              <a:ext uri="{FF2B5EF4-FFF2-40B4-BE49-F238E27FC236}">
                <a16:creationId xmlns:a16="http://schemas.microsoft.com/office/drawing/2014/main" xmlns="" id="{659ABCCB-EE07-4D79-A886-7AD9F43630B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769475" y="5626100"/>
            <a:ext cx="406400" cy="406400"/>
          </a:xfrm>
          <a:prstGeom prst="rect">
            <a:avLst/>
          </a:prstGeom>
        </p:spPr>
      </p:pic>
    </p:spTree>
    <p:extLst>
      <p:ext uri="{BB962C8B-B14F-4D97-AF65-F5344CB8AC3E}">
        <p14:creationId xmlns:p14="http://schemas.microsoft.com/office/powerpoint/2010/main" val="37848095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244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9ACD747-93AB-4852-A179-E16F86CAFECE}"/>
              </a:ext>
            </a:extLst>
          </p:cNvPr>
          <p:cNvSpPr>
            <a:spLocks noGrp="1"/>
          </p:cNvSpPr>
          <p:nvPr>
            <p:ph type="title"/>
          </p:nvPr>
        </p:nvSpPr>
        <p:spPr/>
        <p:txBody>
          <a:bodyPr/>
          <a:lstStyle/>
          <a:p>
            <a:pPr algn="ctr"/>
            <a:r>
              <a:rPr lang="en-US" dirty="0"/>
              <a:t>Summary statistics</a:t>
            </a:r>
          </a:p>
        </p:txBody>
      </p:sp>
      <p:pic>
        <p:nvPicPr>
          <p:cNvPr id="9" name="Picture 9">
            <a:extLst>
              <a:ext uri="{FF2B5EF4-FFF2-40B4-BE49-F238E27FC236}">
                <a16:creationId xmlns:a16="http://schemas.microsoft.com/office/drawing/2014/main" xmlns="" id="{73A5B8EB-F9B8-44C6-BE04-99901E7E5431}"/>
              </a:ext>
            </a:extLst>
          </p:cNvPr>
          <p:cNvPicPr>
            <a:picLocks noGrp="1" noChangeAspect="1"/>
          </p:cNvPicPr>
          <p:nvPr>
            <p:ph idx="1"/>
          </p:nvPr>
        </p:nvPicPr>
        <p:blipFill>
          <a:blip r:embed="rId4"/>
          <a:stretch>
            <a:fillRect/>
          </a:stretch>
        </p:blipFill>
        <p:spPr>
          <a:xfrm>
            <a:off x="634880" y="1354442"/>
            <a:ext cx="10910519" cy="5235086"/>
          </a:xfrm>
        </p:spPr>
      </p:pic>
      <p:pic>
        <p:nvPicPr>
          <p:cNvPr id="3" name="Stats 1">
            <a:hlinkClick r:id="" action="ppaction://media"/>
            <a:extLst>
              <a:ext uri="{FF2B5EF4-FFF2-40B4-BE49-F238E27FC236}">
                <a16:creationId xmlns:a16="http://schemas.microsoft.com/office/drawing/2014/main" xmlns="" id="{86D46569-9B56-4327-93A0-E58F68A0C09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112375" y="5892800"/>
            <a:ext cx="406400" cy="406400"/>
          </a:xfrm>
          <a:prstGeom prst="rect">
            <a:avLst/>
          </a:prstGeom>
        </p:spPr>
      </p:pic>
    </p:spTree>
    <p:extLst>
      <p:ext uri="{BB962C8B-B14F-4D97-AF65-F5344CB8AC3E}">
        <p14:creationId xmlns:p14="http://schemas.microsoft.com/office/powerpoint/2010/main" val="1973980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579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5ACDFF0-0C59-7B46-95DB-DF5CE2C74CF4}"/>
              </a:ext>
            </a:extLst>
          </p:cNvPr>
          <p:cNvSpPr>
            <a:spLocks noGrp="1"/>
          </p:cNvSpPr>
          <p:nvPr>
            <p:ph type="title"/>
          </p:nvPr>
        </p:nvSpPr>
        <p:spPr>
          <a:xfrm>
            <a:off x="0" y="168480"/>
            <a:ext cx="12192000" cy="1325563"/>
          </a:xfrm>
        </p:spPr>
        <p:txBody>
          <a:bodyPr>
            <a:normAutofit/>
          </a:bodyPr>
          <a:lstStyle/>
          <a:p>
            <a:pPr>
              <a:spcBef>
                <a:spcPts val="1200"/>
              </a:spcBef>
            </a:pPr>
            <a:r>
              <a:rPr lang="en-US" sz="4000" dirty="0"/>
              <a:t>Key questions assessed during sensor inter-comparison</a:t>
            </a:r>
          </a:p>
        </p:txBody>
      </p:sp>
      <p:sp>
        <p:nvSpPr>
          <p:cNvPr id="4" name="Content Placeholder 3"/>
          <p:cNvSpPr>
            <a:spLocks noGrp="1"/>
          </p:cNvSpPr>
          <p:nvPr>
            <p:ph sz="half" idx="1"/>
          </p:nvPr>
        </p:nvSpPr>
        <p:spPr>
          <a:xfrm>
            <a:off x="228600" y="1825625"/>
            <a:ext cx="5181600" cy="4351338"/>
          </a:xfrm>
        </p:spPr>
        <p:txBody>
          <a:bodyPr>
            <a:normAutofit/>
          </a:bodyPr>
          <a:lstStyle/>
          <a:p>
            <a:r>
              <a:rPr lang="en-US" dirty="0"/>
              <a:t>What precision and accuracy can be provided by low-cost methane sensors?</a:t>
            </a:r>
          </a:p>
          <a:p>
            <a:r>
              <a:rPr lang="en-US" dirty="0"/>
              <a:t>What is the data capture rate?</a:t>
            </a:r>
          </a:p>
          <a:p>
            <a:r>
              <a:rPr lang="en-US" dirty="0"/>
              <a:t>Does performance change over time? </a:t>
            </a:r>
          </a:p>
        </p:txBody>
      </p:sp>
      <p:pic>
        <p:nvPicPr>
          <p:cNvPr id="5" name="Picture 4" descr="A truck driving down a dirt road&#10;&#10;Description automatically generated">
            <a:extLst>
              <a:ext uri="{FF2B5EF4-FFF2-40B4-BE49-F238E27FC236}">
                <a16:creationId xmlns:a16="http://schemas.microsoft.com/office/drawing/2014/main" xmlns="" id="{DD9B72D9-ECED-1D4E-B5AC-D64AD0BE4267}"/>
              </a:ext>
            </a:extLst>
          </p:cNvPr>
          <p:cNvPicPr>
            <a:picLocks noChangeAspect="1"/>
          </p:cNvPicPr>
          <p:nvPr/>
        </p:nvPicPr>
        <p:blipFill rotWithShape="1">
          <a:blip r:embed="rId4"/>
          <a:srcRect l="-1515" t="-12573" r="1515" b="34084"/>
          <a:stretch/>
        </p:blipFill>
        <p:spPr>
          <a:xfrm>
            <a:off x="5410200" y="1181575"/>
            <a:ext cx="6705600" cy="3947406"/>
          </a:xfrm>
          <a:prstGeom prst="rect">
            <a:avLst/>
          </a:prstGeom>
        </p:spPr>
      </p:pic>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892800" y="3225800"/>
            <a:ext cx="406400" cy="406400"/>
          </a:xfrm>
          <a:prstGeom prst="rect">
            <a:avLst/>
          </a:prstGeom>
        </p:spPr>
      </p:pic>
    </p:spTree>
    <p:extLst>
      <p:ext uri="{BB962C8B-B14F-4D97-AF65-F5344CB8AC3E}">
        <p14:creationId xmlns:p14="http://schemas.microsoft.com/office/powerpoint/2010/main" val="330531186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0705"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7CD27E8-56E6-4F08-9576-E7E6BB1C6363}"/>
              </a:ext>
            </a:extLst>
          </p:cNvPr>
          <p:cNvSpPr>
            <a:spLocks noGrp="1"/>
          </p:cNvSpPr>
          <p:nvPr>
            <p:ph type="title"/>
          </p:nvPr>
        </p:nvSpPr>
        <p:spPr/>
        <p:txBody>
          <a:bodyPr/>
          <a:lstStyle/>
          <a:p>
            <a:pPr algn="ctr"/>
            <a:r>
              <a:rPr kumimoji="0" lang="en-US" sz="4400" b="0" i="0" u="none" strike="noStrike" kern="1200" cap="none" spc="0" normalizeH="0" baseline="0" noProof="0" dirty="0">
                <a:ln>
                  <a:noFill/>
                </a:ln>
                <a:solidFill>
                  <a:prstClr val="black"/>
                </a:solidFill>
                <a:effectLst/>
                <a:uLnTx/>
                <a:uFillTx/>
                <a:latin typeface="Calibri Light" panose="020F0302020204030204"/>
                <a:ea typeface="+mj-ea"/>
                <a:cs typeface="+mj-cs"/>
              </a:rPr>
              <a:t>Summary statistics</a:t>
            </a:r>
            <a:endParaRPr lang="en-US" dirty="0"/>
          </a:p>
        </p:txBody>
      </p:sp>
      <p:pic>
        <p:nvPicPr>
          <p:cNvPr id="9" name="Picture 9" descr="Table&#10;&#10;Description automatically generated">
            <a:extLst>
              <a:ext uri="{FF2B5EF4-FFF2-40B4-BE49-F238E27FC236}">
                <a16:creationId xmlns:a16="http://schemas.microsoft.com/office/drawing/2014/main" xmlns="" id="{2FCA5AF2-5BCB-4185-9C46-D852681D7DD0}"/>
              </a:ext>
            </a:extLst>
          </p:cNvPr>
          <p:cNvPicPr>
            <a:picLocks noGrp="1" noChangeAspect="1"/>
          </p:cNvPicPr>
          <p:nvPr>
            <p:ph idx="1"/>
          </p:nvPr>
        </p:nvPicPr>
        <p:blipFill>
          <a:blip r:embed="rId4"/>
          <a:stretch>
            <a:fillRect/>
          </a:stretch>
        </p:blipFill>
        <p:spPr>
          <a:xfrm>
            <a:off x="663453" y="1378988"/>
            <a:ext cx="10876816" cy="5279780"/>
          </a:xfrm>
        </p:spPr>
      </p:pic>
      <p:pic>
        <p:nvPicPr>
          <p:cNvPr id="3" name="Stats 2">
            <a:hlinkClick r:id="" action="ppaction://media"/>
            <a:extLst>
              <a:ext uri="{FF2B5EF4-FFF2-40B4-BE49-F238E27FC236}">
                <a16:creationId xmlns:a16="http://schemas.microsoft.com/office/drawing/2014/main" xmlns="" id="{0C22BD88-C012-4970-8C16-F0208D5CC30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892800" y="3225800"/>
            <a:ext cx="406400" cy="406400"/>
          </a:xfrm>
          <a:prstGeom prst="rect">
            <a:avLst/>
          </a:prstGeom>
        </p:spPr>
      </p:pic>
    </p:spTree>
    <p:extLst>
      <p:ext uri="{BB962C8B-B14F-4D97-AF65-F5344CB8AC3E}">
        <p14:creationId xmlns:p14="http://schemas.microsoft.com/office/powerpoint/2010/main" val="4062692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994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7CD27E8-56E6-4F08-9576-E7E6BB1C6363}"/>
              </a:ext>
            </a:extLst>
          </p:cNvPr>
          <p:cNvSpPr>
            <a:spLocks noGrp="1"/>
          </p:cNvSpPr>
          <p:nvPr>
            <p:ph type="title"/>
          </p:nvPr>
        </p:nvSpPr>
        <p:spPr/>
        <p:txBody>
          <a:bodyPr/>
          <a:lstStyle/>
          <a:p>
            <a:pPr algn="ctr"/>
            <a:r>
              <a:rPr kumimoji="0" lang="en-US" sz="4400" b="0" i="0" u="none" strike="noStrike" kern="1200" cap="none" spc="0" normalizeH="0" baseline="0" noProof="0" dirty="0">
                <a:ln>
                  <a:noFill/>
                </a:ln>
                <a:solidFill>
                  <a:prstClr val="black"/>
                </a:solidFill>
                <a:effectLst/>
                <a:uLnTx/>
                <a:uFillTx/>
                <a:latin typeface="Calibri Light" panose="020F0302020204030204"/>
                <a:ea typeface="+mj-ea"/>
                <a:cs typeface="+mj-cs"/>
              </a:rPr>
              <a:t>Summary statistics</a:t>
            </a:r>
            <a:endParaRPr lang="en-US" dirty="0"/>
          </a:p>
        </p:txBody>
      </p:sp>
      <p:pic>
        <p:nvPicPr>
          <p:cNvPr id="6" name="Picture 6" descr="Table&#10;&#10;Description automatically generated">
            <a:extLst>
              <a:ext uri="{FF2B5EF4-FFF2-40B4-BE49-F238E27FC236}">
                <a16:creationId xmlns:a16="http://schemas.microsoft.com/office/drawing/2014/main" xmlns="" id="{2A8AFD85-7C27-4BBC-9647-3969139130F7}"/>
              </a:ext>
            </a:extLst>
          </p:cNvPr>
          <p:cNvPicPr>
            <a:picLocks noGrp="1" noChangeAspect="1"/>
          </p:cNvPicPr>
          <p:nvPr>
            <p:ph idx="1"/>
          </p:nvPr>
        </p:nvPicPr>
        <p:blipFill>
          <a:blip r:embed="rId4"/>
          <a:stretch>
            <a:fillRect/>
          </a:stretch>
        </p:blipFill>
        <p:spPr>
          <a:xfrm>
            <a:off x="590917" y="1336492"/>
            <a:ext cx="10998443" cy="5294434"/>
          </a:xfrm>
        </p:spPr>
      </p:pic>
      <p:pic>
        <p:nvPicPr>
          <p:cNvPr id="3" name="Stats 3">
            <a:hlinkClick r:id="" action="ppaction://media"/>
            <a:extLst>
              <a:ext uri="{FF2B5EF4-FFF2-40B4-BE49-F238E27FC236}">
                <a16:creationId xmlns:a16="http://schemas.microsoft.com/office/drawing/2014/main" xmlns="" id="{5E0CA54A-2FF6-4996-B8DF-8CB2CD2C588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045825" y="5911850"/>
            <a:ext cx="406400" cy="406400"/>
          </a:xfrm>
          <a:prstGeom prst="rect">
            <a:avLst/>
          </a:prstGeom>
        </p:spPr>
      </p:pic>
    </p:spTree>
    <p:extLst>
      <p:ext uri="{BB962C8B-B14F-4D97-AF65-F5344CB8AC3E}">
        <p14:creationId xmlns:p14="http://schemas.microsoft.com/office/powerpoint/2010/main" val="23135255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859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5ACDFF0-0C59-7B46-95DB-DF5CE2C74CF4}"/>
              </a:ext>
            </a:extLst>
          </p:cNvPr>
          <p:cNvSpPr>
            <a:spLocks noGrp="1"/>
          </p:cNvSpPr>
          <p:nvPr>
            <p:ph type="title"/>
          </p:nvPr>
        </p:nvSpPr>
        <p:spPr>
          <a:xfrm>
            <a:off x="0" y="168481"/>
            <a:ext cx="5410200" cy="857238"/>
          </a:xfrm>
        </p:spPr>
        <p:txBody>
          <a:bodyPr>
            <a:normAutofit fontScale="90000"/>
          </a:bodyPr>
          <a:lstStyle/>
          <a:p>
            <a:pPr>
              <a:spcBef>
                <a:spcPts val="1200"/>
              </a:spcBef>
            </a:pPr>
            <a:r>
              <a:rPr lang="en-US" sz="3200" dirty="0"/>
              <a:t>Key questions assessed during sensor inter-comparison</a:t>
            </a:r>
          </a:p>
        </p:txBody>
      </p:sp>
      <p:sp>
        <p:nvSpPr>
          <p:cNvPr id="4" name="Content Placeholder 3"/>
          <p:cNvSpPr>
            <a:spLocks noGrp="1"/>
          </p:cNvSpPr>
          <p:nvPr>
            <p:ph sz="half" idx="1"/>
          </p:nvPr>
        </p:nvSpPr>
        <p:spPr>
          <a:xfrm>
            <a:off x="76201" y="1218538"/>
            <a:ext cx="6019800" cy="5470981"/>
          </a:xfrm>
        </p:spPr>
        <p:txBody>
          <a:bodyPr>
            <a:normAutofit fontScale="92500" lnSpcReduction="20000"/>
          </a:bodyPr>
          <a:lstStyle/>
          <a:p>
            <a:r>
              <a:rPr lang="en-US" sz="2000" dirty="0"/>
              <a:t>What precision and accuracy can be provided by low cost methane sensors?  </a:t>
            </a:r>
          </a:p>
          <a:p>
            <a:pPr marL="0" indent="0">
              <a:buNone/>
            </a:pPr>
            <a:r>
              <a:rPr lang="en-US" sz="2000" dirty="0">
                <a:solidFill>
                  <a:srgbClr val="FF0000"/>
                </a:solidFill>
              </a:rPr>
              <a:t>Multiple sensor systems have ~100 ppb field sensitivity at 1 Hz at a cost &lt;$20,000; multiple sensor systems able to detect ~500 ppb-1 ppm changes in concentration at 1 minute resolution at a cost &lt;$2000; sensor system costs include sensor, power, communication capabilities, and in most cases wind speed and wind direction data.  Some sensors have additional detection capabilities. </a:t>
            </a:r>
          </a:p>
          <a:p>
            <a:r>
              <a:rPr lang="en-US" sz="2000" dirty="0"/>
              <a:t>What is the data capture rate?</a:t>
            </a:r>
          </a:p>
          <a:p>
            <a:pPr marL="0" indent="0">
              <a:buNone/>
            </a:pPr>
            <a:r>
              <a:rPr lang="en-US" sz="2000" dirty="0">
                <a:solidFill>
                  <a:srgbClr val="FF0000"/>
                </a:solidFill>
              </a:rPr>
              <a:t>Multiple high and medium precision sensors had high data capture rates (80-90%+)</a:t>
            </a:r>
          </a:p>
          <a:p>
            <a:r>
              <a:rPr lang="en-US" sz="2000" dirty="0"/>
              <a:t>Does performance change over time? </a:t>
            </a:r>
          </a:p>
          <a:p>
            <a:pPr marL="0" indent="0">
              <a:buNone/>
            </a:pPr>
            <a:r>
              <a:rPr lang="en-US" sz="2000" dirty="0">
                <a:solidFill>
                  <a:srgbClr val="FF0000"/>
                </a:solidFill>
              </a:rPr>
              <a:t>Multiple sensor systems challenged by dust </a:t>
            </a:r>
          </a:p>
          <a:p>
            <a:r>
              <a:rPr lang="en-US" sz="2000" dirty="0"/>
              <a:t>What emission rates can be detected by sensors operating at  precisions of 100 ppb-1ppm?</a:t>
            </a:r>
          </a:p>
          <a:p>
            <a:pPr marL="0" indent="0">
              <a:buNone/>
            </a:pPr>
            <a:r>
              <a:rPr lang="en-US" sz="2000" dirty="0">
                <a:solidFill>
                  <a:srgbClr val="FF0000"/>
                </a:solidFill>
              </a:rPr>
              <a:t>Atmospheric dispersion modeling of the Astra pilot region indicates that emission rates of 5-10 kg/</a:t>
            </a:r>
            <a:r>
              <a:rPr lang="en-US" sz="2000" dirty="0" err="1">
                <a:solidFill>
                  <a:srgbClr val="FF0000"/>
                </a:solidFill>
              </a:rPr>
              <a:t>hr</a:t>
            </a:r>
            <a:r>
              <a:rPr lang="en-US" sz="2000" dirty="0">
                <a:solidFill>
                  <a:srgbClr val="FF0000"/>
                </a:solidFill>
              </a:rPr>
              <a:t> can be detected by a network of sensors with ~1 ppm sensitivity and a sensor density of &lt;1 sensor system per site</a:t>
            </a:r>
          </a:p>
          <a:p>
            <a:pPr marL="0" indent="0">
              <a:buNone/>
            </a:pPr>
            <a:endParaRPr lang="en-US" sz="2000" dirty="0"/>
          </a:p>
          <a:p>
            <a:endParaRPr lang="en-US" sz="2000" dirty="0"/>
          </a:p>
        </p:txBody>
      </p:sp>
      <p:sp>
        <p:nvSpPr>
          <p:cNvPr id="6" name="Content Placeholder 5"/>
          <p:cNvSpPr>
            <a:spLocks noGrp="1"/>
          </p:cNvSpPr>
          <p:nvPr>
            <p:ph sz="half" idx="2"/>
          </p:nvPr>
        </p:nvSpPr>
        <p:spPr>
          <a:xfrm>
            <a:off x="6233822" y="3669863"/>
            <a:ext cx="5881977" cy="2133601"/>
          </a:xfrm>
        </p:spPr>
        <p:txBody>
          <a:bodyPr>
            <a:normAutofit fontScale="92500" lnSpcReduction="20000"/>
          </a:bodyPr>
          <a:lstStyle/>
          <a:p>
            <a:pPr marL="0" indent="0" algn="ctr">
              <a:buNone/>
            </a:pPr>
            <a:r>
              <a:rPr lang="en-US" sz="3600" b="1" dirty="0"/>
              <a:t>Final report available at:</a:t>
            </a:r>
          </a:p>
          <a:p>
            <a:pPr marL="0" indent="0" algn="ctr">
              <a:buNone/>
            </a:pPr>
            <a:r>
              <a:rPr lang="en-US" sz="2600" b="1" dirty="0">
                <a:hlinkClick r:id="rId4"/>
              </a:rPr>
              <a:t>http://dept.ceer.utexas.edu/ceer/astra/</a:t>
            </a:r>
            <a:r>
              <a:rPr lang="en-US" sz="2600" b="1" dirty="0"/>
              <a:t> </a:t>
            </a:r>
          </a:p>
        </p:txBody>
      </p:sp>
      <p:pic>
        <p:nvPicPr>
          <p:cNvPr id="5" name="Picture 4" descr="A truck driving down a dirt road&#10;&#10;Description automatically generated">
            <a:extLst>
              <a:ext uri="{FF2B5EF4-FFF2-40B4-BE49-F238E27FC236}">
                <a16:creationId xmlns:a16="http://schemas.microsoft.com/office/drawing/2014/main" xmlns="" id="{DD9B72D9-ECED-1D4E-B5AC-D64AD0BE4267}"/>
              </a:ext>
            </a:extLst>
          </p:cNvPr>
          <p:cNvPicPr>
            <a:picLocks noChangeAspect="1"/>
          </p:cNvPicPr>
          <p:nvPr/>
        </p:nvPicPr>
        <p:blipFill rotWithShape="1">
          <a:blip r:embed="rId5"/>
          <a:srcRect l="-1515" t="-12573" r="1515" b="34084"/>
          <a:stretch/>
        </p:blipFill>
        <p:spPr>
          <a:xfrm>
            <a:off x="5970506" y="-609125"/>
            <a:ext cx="6221494" cy="3662426"/>
          </a:xfrm>
          <a:prstGeom prst="rect">
            <a:avLst/>
          </a:prstGeom>
        </p:spPr>
      </p:pic>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892800" y="3225800"/>
            <a:ext cx="406400" cy="406400"/>
          </a:xfrm>
          <a:prstGeom prst="rect">
            <a:avLst/>
          </a:prstGeom>
        </p:spPr>
      </p:pic>
    </p:spTree>
    <p:extLst>
      <p:ext uri="{BB962C8B-B14F-4D97-AF65-F5344CB8AC3E}">
        <p14:creationId xmlns:p14="http://schemas.microsoft.com/office/powerpoint/2010/main" val="292472263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25830"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FFE2DF39-4BF7-454F-A3D0-A6CBA0D271D9}"/>
              </a:ext>
            </a:extLst>
          </p:cNvPr>
          <p:cNvSpPr/>
          <p:nvPr/>
        </p:nvSpPr>
        <p:spPr>
          <a:xfrm>
            <a:off x="9035716" y="4236770"/>
            <a:ext cx="2833514" cy="30982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defTabSz="411480" hangingPunct="0">
              <a:lnSpc>
                <a:spcPct val="140000"/>
              </a:lnSpc>
              <a:defRPr/>
            </a:pPr>
            <a:endParaRPr lang="en-US" sz="1200" kern="0">
              <a:solidFill>
                <a:srgbClr val="000000"/>
              </a:solidFill>
              <a:sym typeface="BentonSansF"/>
            </a:endParaRPr>
          </a:p>
        </p:txBody>
      </p:sp>
      <p:sp>
        <p:nvSpPr>
          <p:cNvPr id="2186" name="Rectangle"/>
          <p:cNvSpPr/>
          <p:nvPr/>
        </p:nvSpPr>
        <p:spPr>
          <a:xfrm>
            <a:off x="594973" y="2583335"/>
            <a:ext cx="2374802" cy="1520180"/>
          </a:xfrm>
          <a:prstGeom prst="rect">
            <a:avLst/>
          </a:prstGeom>
          <a:solidFill>
            <a:srgbClr val="DAECF1"/>
          </a:solidFill>
          <a:ln w="12700">
            <a:miter lim="400000"/>
          </a:ln>
        </p:spPr>
        <p:txBody>
          <a:bodyPr lIns="25400" tIns="25400" rIns="25400" bIns="25400" anchor="ctr"/>
          <a:lstStyle/>
          <a:p>
            <a:pPr defTabSz="411480" hangingPunct="0">
              <a:lnSpc>
                <a:spcPct val="140000"/>
              </a:lnSpc>
              <a:defRPr>
                <a:uFillTx/>
              </a:defRPr>
            </a:pPr>
            <a:endParaRPr sz="1200" kern="0">
              <a:solidFill>
                <a:srgbClr val="000000"/>
              </a:solidFill>
              <a:sym typeface="BentonSansF"/>
            </a:endParaRPr>
          </a:p>
        </p:txBody>
      </p:sp>
      <p:sp>
        <p:nvSpPr>
          <p:cNvPr id="2187" name="Rectangle"/>
          <p:cNvSpPr/>
          <p:nvPr/>
        </p:nvSpPr>
        <p:spPr>
          <a:xfrm>
            <a:off x="3558963" y="2583335"/>
            <a:ext cx="2374802" cy="1520180"/>
          </a:xfrm>
          <a:prstGeom prst="rect">
            <a:avLst/>
          </a:prstGeom>
          <a:solidFill>
            <a:srgbClr val="DAECF1"/>
          </a:solidFill>
          <a:ln w="12700">
            <a:miter lim="400000"/>
          </a:ln>
        </p:spPr>
        <p:txBody>
          <a:bodyPr lIns="25400" tIns="25400" rIns="25400" bIns="25400" anchor="ctr"/>
          <a:lstStyle/>
          <a:p>
            <a:pPr defTabSz="411480" hangingPunct="0">
              <a:lnSpc>
                <a:spcPct val="140000"/>
              </a:lnSpc>
              <a:defRPr>
                <a:uFillTx/>
              </a:defRPr>
            </a:pPr>
            <a:endParaRPr sz="1200" kern="0">
              <a:solidFill>
                <a:srgbClr val="000000"/>
              </a:solidFill>
              <a:sym typeface="BentonSansF"/>
            </a:endParaRPr>
          </a:p>
        </p:txBody>
      </p:sp>
      <p:sp>
        <p:nvSpPr>
          <p:cNvPr id="2188" name="Rectangle"/>
          <p:cNvSpPr/>
          <p:nvPr/>
        </p:nvSpPr>
        <p:spPr>
          <a:xfrm>
            <a:off x="6403454" y="2583335"/>
            <a:ext cx="2374802" cy="1520180"/>
          </a:xfrm>
          <a:prstGeom prst="rect">
            <a:avLst/>
          </a:prstGeom>
          <a:solidFill>
            <a:srgbClr val="DAECF1"/>
          </a:solidFill>
          <a:ln w="12700">
            <a:miter lim="400000"/>
          </a:ln>
        </p:spPr>
        <p:txBody>
          <a:bodyPr lIns="25400" tIns="25400" rIns="25400" bIns="25400" anchor="ctr"/>
          <a:lstStyle/>
          <a:p>
            <a:pPr defTabSz="411480" hangingPunct="0">
              <a:lnSpc>
                <a:spcPct val="140000"/>
              </a:lnSpc>
              <a:defRPr>
                <a:uFillTx/>
              </a:defRPr>
            </a:pPr>
            <a:endParaRPr sz="1200" kern="0">
              <a:solidFill>
                <a:srgbClr val="000000"/>
              </a:solidFill>
              <a:sym typeface="BentonSansF"/>
            </a:endParaRPr>
          </a:p>
        </p:txBody>
      </p:sp>
      <p:sp>
        <p:nvSpPr>
          <p:cNvPr id="2189" name="West Texas Methane Shoot-out"/>
          <p:cNvSpPr>
            <a:spLocks noGrp="1"/>
          </p:cNvSpPr>
          <p:nvPr>
            <p:ph type="body" idx="15"/>
          </p:nvPr>
        </p:nvSpPr>
        <p:spPr>
          <a:xfrm>
            <a:off x="339331" y="4024253"/>
            <a:ext cx="2765902" cy="528093"/>
          </a:xfrm>
          <a:prstGeom prst="rect">
            <a:avLst/>
          </a:prstGeom>
        </p:spPr>
        <p:txBody>
          <a:bodyPr/>
          <a:lstStyle/>
          <a:p>
            <a:pPr>
              <a:defRPr>
                <a:latin typeface="+mn-lt"/>
                <a:ea typeface="+mn-ea"/>
                <a:cs typeface="+mn-cs"/>
                <a:sym typeface="BentonSansF"/>
              </a:defRPr>
            </a:pPr>
            <a:r>
              <a:rPr b="1" dirty="0">
                <a:latin typeface="Arial" charset="0"/>
                <a:ea typeface="Arial" charset="0"/>
                <a:cs typeface="Arial" charset="0"/>
                <a:sym typeface="BentonSansF Medium"/>
              </a:rPr>
              <a:t>Methane </a:t>
            </a:r>
            <a:r>
              <a:rPr lang="en-US" b="1" dirty="0">
                <a:latin typeface="Arial" charset="0"/>
                <a:ea typeface="Arial" charset="0"/>
                <a:cs typeface="Arial" charset="0"/>
                <a:sym typeface="BentonSansF Medium"/>
              </a:rPr>
              <a:t>Sensor Inter-comparison</a:t>
            </a:r>
            <a:endParaRPr b="1" dirty="0">
              <a:latin typeface="Arial" charset="0"/>
              <a:ea typeface="Arial" charset="0"/>
              <a:cs typeface="Arial" charset="0"/>
              <a:sym typeface="BentonSansF Medium"/>
            </a:endParaRPr>
          </a:p>
        </p:txBody>
      </p:sp>
      <p:sp>
        <p:nvSpPr>
          <p:cNvPr id="2190" name="An in-field assessment of sensors in the Permian Basin"/>
          <p:cNvSpPr>
            <a:spLocks noGrp="1"/>
          </p:cNvSpPr>
          <p:nvPr>
            <p:ph type="body" idx="16"/>
          </p:nvPr>
        </p:nvSpPr>
        <p:spPr>
          <a:xfrm>
            <a:off x="590262" y="4873992"/>
            <a:ext cx="2371382" cy="808170"/>
          </a:xfrm>
          <a:prstGeom prst="rect">
            <a:avLst/>
          </a:prstGeom>
        </p:spPr>
        <p:txBody>
          <a:bodyPr/>
          <a:lstStyle/>
          <a:p>
            <a:r>
              <a:rPr dirty="0">
                <a:latin typeface="Arial" charset="0"/>
                <a:ea typeface="Arial" charset="0"/>
                <a:cs typeface="Arial" charset="0"/>
              </a:rPr>
              <a:t>An in-field assessment </a:t>
            </a:r>
            <a:r>
              <a:rPr lang="en-US" dirty="0">
                <a:latin typeface="Arial" charset="0"/>
                <a:ea typeface="Arial" charset="0"/>
                <a:cs typeface="Arial" charset="0"/>
              </a:rPr>
              <a:t>and selection </a:t>
            </a:r>
            <a:r>
              <a:rPr dirty="0">
                <a:latin typeface="Arial" charset="0"/>
                <a:ea typeface="Arial" charset="0"/>
                <a:cs typeface="Arial" charset="0"/>
              </a:rPr>
              <a:t>of sensors </a:t>
            </a:r>
            <a:r>
              <a:rPr lang="en-US" dirty="0">
                <a:latin typeface="Arial" charset="0"/>
                <a:ea typeface="Arial" charset="0"/>
                <a:cs typeface="Arial" charset="0"/>
              </a:rPr>
              <a:t>for the Project Astra pilot network</a:t>
            </a:r>
            <a:endParaRPr dirty="0">
              <a:latin typeface="Arial" charset="0"/>
              <a:ea typeface="Arial" charset="0"/>
              <a:cs typeface="Arial" charset="0"/>
            </a:endParaRPr>
          </a:p>
        </p:txBody>
      </p:sp>
      <p:sp>
        <p:nvSpPr>
          <p:cNvPr id="2195" name="Digital Methane Challenge"/>
          <p:cNvSpPr/>
          <p:nvPr/>
        </p:nvSpPr>
        <p:spPr>
          <a:xfrm>
            <a:off x="3574921" y="4272268"/>
            <a:ext cx="2347265" cy="280077"/>
          </a:xfrm>
          <a:prstGeom prst="rect">
            <a:avLst/>
          </a:prstGeom>
          <a:ln w="12700">
            <a:miter lim="400000"/>
          </a:ln>
          <a:extLst>
            <a:ext uri="{C572A759-6A51-4108-AA02-DFA0A04FC94B}">
              <ma14:wrappingTextBoxFlag xmlns="" xmlns:ma14="http://schemas.microsoft.com/office/mac/drawingml/2011/main" val="1"/>
            </a:ext>
          </a:extLst>
        </p:spPr>
        <p:txBody>
          <a:bodyPr lIns="0" tIns="0" rIns="0" bIns="0" anchor="b">
            <a:spAutoFit/>
          </a:bodyPr>
          <a:lstStyle>
            <a:lvl1pPr marR="0" defTabSz="822960">
              <a:lnSpc>
                <a:spcPct val="140000"/>
              </a:lnSpc>
              <a:defRPr sz="2600">
                <a:uFillTx/>
                <a:latin typeface="BentonSansF Medium"/>
                <a:ea typeface="BentonSansF Medium"/>
                <a:cs typeface="BentonSansF Medium"/>
                <a:sym typeface="BentonSansF Medium"/>
              </a:defRPr>
            </a:lvl1pPr>
          </a:lstStyle>
          <a:p>
            <a:pPr hangingPunct="0">
              <a:defRPr>
                <a:latin typeface="+mn-lt"/>
                <a:ea typeface="+mn-ea"/>
                <a:cs typeface="+mn-cs"/>
                <a:sym typeface="BentonSansF"/>
              </a:defRPr>
            </a:pPr>
            <a:r>
              <a:rPr sz="1300" b="1" kern="0">
                <a:solidFill>
                  <a:srgbClr val="000000"/>
                </a:solidFill>
                <a:latin typeface="Arial" charset="0"/>
                <a:ea typeface="Arial" charset="0"/>
                <a:cs typeface="Arial" charset="0"/>
                <a:sym typeface="BentonSansF"/>
              </a:rPr>
              <a:t>Digital Methane Challenge</a:t>
            </a:r>
          </a:p>
        </p:txBody>
      </p:sp>
      <p:sp>
        <p:nvSpPr>
          <p:cNvPr id="2196" name="A hackathon designed to develop new models, tools, and algorithms"/>
          <p:cNvSpPr/>
          <p:nvPr/>
        </p:nvSpPr>
        <p:spPr>
          <a:xfrm>
            <a:off x="3574921" y="4873992"/>
            <a:ext cx="2374802" cy="1680460"/>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a:spAutoFit/>
          </a:bodyPr>
          <a:lstStyle>
            <a:lvl1pPr marR="0" defTabSz="822960">
              <a:lnSpc>
                <a:spcPct val="140000"/>
              </a:lnSpc>
              <a:defRPr sz="2600">
                <a:uFillTx/>
              </a:defRPr>
            </a:lvl1pPr>
          </a:lstStyle>
          <a:p>
            <a:pPr hangingPunct="0">
              <a:defRPr/>
            </a:pPr>
            <a:r>
              <a:rPr lang="en-US" sz="1300" kern="0" dirty="0">
                <a:solidFill>
                  <a:srgbClr val="000000"/>
                </a:solidFill>
                <a:latin typeface="Arial" charset="0"/>
                <a:ea typeface="Arial" charset="0"/>
                <a:cs typeface="Arial" charset="0"/>
                <a:sym typeface="BentonSansF"/>
              </a:rPr>
              <a:t>Using a digital twin of the pilot area, determine the optimized design of the sensor mesh network </a:t>
            </a:r>
            <a:r>
              <a:rPr lang="en-US" sz="1300" kern="0">
                <a:solidFill>
                  <a:srgbClr val="000000"/>
                </a:solidFill>
                <a:latin typeface="Arial" charset="0"/>
                <a:ea typeface="Arial" charset="0"/>
                <a:cs typeface="Arial" charset="0"/>
                <a:sym typeface="BentonSansF"/>
              </a:rPr>
              <a:t>and the data </a:t>
            </a:r>
            <a:r>
              <a:rPr lang="en-US" sz="1300" kern="0" dirty="0">
                <a:solidFill>
                  <a:srgbClr val="000000"/>
                </a:solidFill>
                <a:latin typeface="Arial" charset="0"/>
                <a:ea typeface="Arial" charset="0"/>
                <a:cs typeface="Arial" charset="0"/>
                <a:sym typeface="BentonSansF"/>
              </a:rPr>
              <a:t>analytics required to identify unintended emissions</a:t>
            </a:r>
            <a:endParaRPr sz="1300" kern="0" dirty="0">
              <a:solidFill>
                <a:srgbClr val="000000"/>
              </a:solidFill>
              <a:latin typeface="Arial" charset="0"/>
              <a:ea typeface="Arial" charset="0"/>
              <a:cs typeface="Arial" charset="0"/>
              <a:sym typeface="BentonSansF"/>
            </a:endParaRPr>
          </a:p>
        </p:txBody>
      </p:sp>
      <p:sp>
        <p:nvSpPr>
          <p:cNvPr id="2197" name="Project Astra Pilot"/>
          <p:cNvSpPr/>
          <p:nvPr/>
        </p:nvSpPr>
        <p:spPr>
          <a:xfrm>
            <a:off x="6403454" y="4270555"/>
            <a:ext cx="2347265" cy="280077"/>
          </a:xfrm>
          <a:prstGeom prst="rect">
            <a:avLst/>
          </a:prstGeom>
          <a:ln w="12700">
            <a:miter lim="400000"/>
          </a:ln>
          <a:extLst>
            <a:ext uri="{C572A759-6A51-4108-AA02-DFA0A04FC94B}">
              <ma14:wrappingTextBoxFlag xmlns="" xmlns:ma14="http://schemas.microsoft.com/office/mac/drawingml/2011/main" val="1"/>
            </a:ext>
          </a:extLst>
        </p:spPr>
        <p:txBody>
          <a:bodyPr lIns="0" tIns="0" rIns="0" bIns="0" anchor="b">
            <a:spAutoFit/>
          </a:bodyPr>
          <a:lstStyle>
            <a:lvl1pPr marR="0" defTabSz="822960">
              <a:lnSpc>
                <a:spcPct val="140000"/>
              </a:lnSpc>
              <a:defRPr sz="2600">
                <a:uFillTx/>
                <a:latin typeface="BentonSansF Medium"/>
                <a:ea typeface="BentonSansF Medium"/>
                <a:cs typeface="BentonSansF Medium"/>
                <a:sym typeface="BentonSansF Medium"/>
              </a:defRPr>
            </a:lvl1pPr>
          </a:lstStyle>
          <a:p>
            <a:pPr hangingPunct="0">
              <a:defRPr>
                <a:latin typeface="+mn-lt"/>
                <a:ea typeface="+mn-ea"/>
                <a:cs typeface="+mn-cs"/>
                <a:sym typeface="BentonSansF"/>
              </a:defRPr>
            </a:pPr>
            <a:r>
              <a:rPr sz="1300" b="1" kern="0" dirty="0">
                <a:solidFill>
                  <a:srgbClr val="000000"/>
                </a:solidFill>
                <a:latin typeface="Arial" charset="0"/>
                <a:ea typeface="Arial" charset="0"/>
                <a:cs typeface="Arial" charset="0"/>
                <a:sym typeface="BentonSansF"/>
              </a:rPr>
              <a:t>Project Astra Pilot</a:t>
            </a:r>
          </a:p>
        </p:txBody>
      </p:sp>
      <p:sp>
        <p:nvSpPr>
          <p:cNvPr id="2198" name="The pilot of the fixed sensor mesh network in the Permian Basin"/>
          <p:cNvSpPr/>
          <p:nvPr/>
        </p:nvSpPr>
        <p:spPr>
          <a:xfrm>
            <a:off x="6430990" y="4873992"/>
            <a:ext cx="2374803" cy="840230"/>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a:spAutoFit/>
          </a:bodyPr>
          <a:lstStyle>
            <a:lvl1pPr marR="0" defTabSz="822960">
              <a:lnSpc>
                <a:spcPct val="140000"/>
              </a:lnSpc>
              <a:defRPr sz="2600">
                <a:uFillTx/>
              </a:defRPr>
            </a:lvl1pPr>
          </a:lstStyle>
          <a:p>
            <a:pPr hangingPunct="0">
              <a:defRPr/>
            </a:pPr>
            <a:r>
              <a:rPr lang="en-US" sz="1300" kern="0" dirty="0">
                <a:solidFill>
                  <a:srgbClr val="000000"/>
                </a:solidFill>
                <a:latin typeface="Arial" charset="0"/>
                <a:ea typeface="Arial" charset="0"/>
                <a:cs typeface="Arial" charset="0"/>
                <a:sym typeface="BentonSansF"/>
              </a:rPr>
              <a:t>A multi-month, operating</a:t>
            </a:r>
            <a:r>
              <a:rPr sz="1300" kern="0" dirty="0">
                <a:solidFill>
                  <a:srgbClr val="000000"/>
                </a:solidFill>
                <a:latin typeface="Arial" charset="0"/>
                <a:ea typeface="Arial" charset="0"/>
                <a:cs typeface="Arial" charset="0"/>
                <a:sym typeface="BentonSansF"/>
              </a:rPr>
              <a:t> pilot of the </a:t>
            </a:r>
            <a:r>
              <a:rPr lang="en-US" sz="1300" kern="0" dirty="0">
                <a:solidFill>
                  <a:srgbClr val="000000"/>
                </a:solidFill>
                <a:latin typeface="Arial" charset="0"/>
                <a:ea typeface="Arial" charset="0"/>
                <a:cs typeface="Arial" charset="0"/>
                <a:sym typeface="BentonSansF"/>
              </a:rPr>
              <a:t>methane </a:t>
            </a:r>
            <a:r>
              <a:rPr sz="1300" kern="0" dirty="0">
                <a:solidFill>
                  <a:srgbClr val="000000"/>
                </a:solidFill>
                <a:latin typeface="Arial" charset="0"/>
                <a:ea typeface="Arial" charset="0"/>
                <a:cs typeface="Arial" charset="0"/>
                <a:sym typeface="BentonSansF"/>
              </a:rPr>
              <a:t>network in the Permian Basin </a:t>
            </a:r>
          </a:p>
        </p:txBody>
      </p:sp>
      <p:pic>
        <p:nvPicPr>
          <p:cNvPr id="2199" name="noun_sensor_895681.png" descr="noun_sensor_895681.png"/>
          <p:cNvPicPr>
            <a:picLocks noChangeAspect="1"/>
          </p:cNvPicPr>
          <p:nvPr/>
        </p:nvPicPr>
        <p:blipFill>
          <a:blip r:embed="rId4">
            <a:extLst>
              <a:ext uri="{28A0092B-C50C-407E-A947-70E740481C1C}">
                <a14:useLocalDpi xmlns:a14="http://schemas.microsoft.com/office/drawing/2010/main"/>
              </a:ext>
            </a:extLst>
          </a:blip>
          <a:srcRect l="8783" t="1566" r="8784" b="16720"/>
          <a:stretch>
            <a:fillRect/>
          </a:stretch>
        </p:blipFill>
        <p:spPr>
          <a:xfrm rot="16200000">
            <a:off x="1367270" y="2902358"/>
            <a:ext cx="830210" cy="82296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0"/>
                </a:lnTo>
                <a:lnTo>
                  <a:pt x="0" y="21600"/>
                </a:lnTo>
                <a:lnTo>
                  <a:pt x="21600" y="21600"/>
                </a:lnTo>
                <a:lnTo>
                  <a:pt x="21600" y="0"/>
                </a:lnTo>
                <a:close/>
              </a:path>
            </a:pathLst>
          </a:custGeom>
          <a:ln w="12700">
            <a:miter lim="400000"/>
          </a:ln>
        </p:spPr>
      </p:pic>
      <p:pic>
        <p:nvPicPr>
          <p:cNvPr id="2200" name="noun_Hackathon_2677435.png" descr="noun_Hackathon_2677435.png"/>
          <p:cNvPicPr>
            <a:picLocks noChangeAspect="1"/>
          </p:cNvPicPr>
          <p:nvPr/>
        </p:nvPicPr>
        <p:blipFill>
          <a:blip r:embed="rId5">
            <a:extLst>
              <a:ext uri="{28A0092B-C50C-407E-A947-70E740481C1C}">
                <a14:useLocalDpi xmlns:a14="http://schemas.microsoft.com/office/drawing/2010/main"/>
              </a:ext>
            </a:extLst>
          </a:blip>
          <a:srcRect l="7" r="3" b="11348"/>
          <a:stretch>
            <a:fillRect/>
          </a:stretch>
        </p:blipFill>
        <p:spPr>
          <a:xfrm>
            <a:off x="4282260" y="2931944"/>
            <a:ext cx="928209" cy="822960"/>
          </a:xfrm>
          <a:custGeom>
            <a:avLst/>
            <a:gdLst/>
            <a:ahLst/>
            <a:cxnLst>
              <a:cxn ang="0">
                <a:pos x="wd2" y="hd2"/>
              </a:cxn>
              <a:cxn ang="5400000">
                <a:pos x="wd2" y="hd2"/>
              </a:cxn>
              <a:cxn ang="10800000">
                <a:pos x="wd2" y="hd2"/>
              </a:cxn>
              <a:cxn ang="16200000">
                <a:pos x="wd2" y="hd2"/>
              </a:cxn>
            </a:cxnLst>
            <a:rect l="0" t="0" r="r" b="b"/>
            <a:pathLst>
              <a:path w="21600" h="20328" extrusionOk="0">
                <a:moveTo>
                  <a:pt x="1015" y="0"/>
                </a:moveTo>
                <a:cubicBezTo>
                  <a:pt x="616" y="648"/>
                  <a:pt x="281" y="1327"/>
                  <a:pt x="0" y="2028"/>
                </a:cubicBezTo>
                <a:lnTo>
                  <a:pt x="0" y="12573"/>
                </a:lnTo>
                <a:cubicBezTo>
                  <a:pt x="573" y="14001"/>
                  <a:pt x="1377" y="15342"/>
                  <a:pt x="2439" y="16512"/>
                </a:cubicBezTo>
                <a:cubicBezTo>
                  <a:pt x="7055" y="21600"/>
                  <a:pt x="14541" y="21600"/>
                  <a:pt x="19158" y="16512"/>
                </a:cubicBezTo>
                <a:cubicBezTo>
                  <a:pt x="20220" y="15342"/>
                  <a:pt x="21027" y="14001"/>
                  <a:pt x="21600" y="12573"/>
                </a:cubicBezTo>
                <a:lnTo>
                  <a:pt x="21600" y="2028"/>
                </a:lnTo>
                <a:cubicBezTo>
                  <a:pt x="21319" y="1327"/>
                  <a:pt x="20984" y="648"/>
                  <a:pt x="20585" y="0"/>
                </a:cubicBezTo>
                <a:lnTo>
                  <a:pt x="1015" y="0"/>
                </a:lnTo>
                <a:close/>
              </a:path>
            </a:pathLst>
          </a:custGeom>
          <a:ln w="12700">
            <a:miter lim="400000"/>
          </a:ln>
        </p:spPr>
      </p:pic>
      <p:pic>
        <p:nvPicPr>
          <p:cNvPr id="2201" name="noun_Mesh_2084695.png" descr="noun_Mesh_2084695.png"/>
          <p:cNvPicPr>
            <a:picLocks noChangeAspect="1"/>
          </p:cNvPicPr>
          <p:nvPr/>
        </p:nvPicPr>
        <p:blipFill>
          <a:blip r:embed="rId6">
            <a:extLst>
              <a:ext uri="{28A0092B-C50C-407E-A947-70E740481C1C}">
                <a14:useLocalDpi xmlns:a14="http://schemas.microsoft.com/office/drawing/2010/main"/>
              </a:ext>
            </a:extLst>
          </a:blip>
          <a:srcRect/>
          <a:stretch>
            <a:fillRect/>
          </a:stretch>
        </p:blipFill>
        <p:spPr>
          <a:xfrm>
            <a:off x="7177114" y="2931944"/>
            <a:ext cx="827482" cy="822960"/>
          </a:xfrm>
          <a:custGeom>
            <a:avLst/>
            <a:gdLst/>
            <a:ahLst/>
            <a:cxnLst>
              <a:cxn ang="0">
                <a:pos x="wd2" y="hd2"/>
              </a:cxn>
              <a:cxn ang="5400000">
                <a:pos x="wd2" y="hd2"/>
              </a:cxn>
              <a:cxn ang="10800000">
                <a:pos x="wd2" y="hd2"/>
              </a:cxn>
              <a:cxn ang="16200000">
                <a:pos x="wd2" y="hd2"/>
              </a:cxn>
            </a:cxnLst>
            <a:rect l="0" t="0" r="r" b="b"/>
            <a:pathLst>
              <a:path w="19679" h="20595" extrusionOk="0">
                <a:moveTo>
                  <a:pt x="9839" y="0"/>
                </a:moveTo>
                <a:cubicBezTo>
                  <a:pt x="7321" y="0"/>
                  <a:pt x="4803" y="1005"/>
                  <a:pt x="2882" y="3016"/>
                </a:cubicBezTo>
                <a:cubicBezTo>
                  <a:pt x="-961" y="7037"/>
                  <a:pt x="-961" y="13557"/>
                  <a:pt x="2882" y="17579"/>
                </a:cubicBezTo>
                <a:cubicBezTo>
                  <a:pt x="6724" y="21600"/>
                  <a:pt x="12954" y="21600"/>
                  <a:pt x="16796" y="17579"/>
                </a:cubicBezTo>
                <a:cubicBezTo>
                  <a:pt x="20639" y="13557"/>
                  <a:pt x="20639" y="7037"/>
                  <a:pt x="16796" y="3016"/>
                </a:cubicBezTo>
                <a:cubicBezTo>
                  <a:pt x="14875" y="1005"/>
                  <a:pt x="12357" y="0"/>
                  <a:pt x="9839" y="0"/>
                </a:cubicBezTo>
                <a:close/>
              </a:path>
            </a:pathLst>
          </a:custGeom>
          <a:ln w="12700">
            <a:miter lim="400000"/>
          </a:ln>
        </p:spPr>
      </p:pic>
      <p:sp>
        <p:nvSpPr>
          <p:cNvPr id="2202" name="1."/>
          <p:cNvSpPr txBox="1"/>
          <p:nvPr/>
        </p:nvSpPr>
        <p:spPr>
          <a:xfrm>
            <a:off x="742808" y="2704527"/>
            <a:ext cx="269304" cy="272895"/>
          </a:xfrm>
          <a:prstGeom prst="rect">
            <a:avLst/>
          </a:prstGeom>
          <a:ln w="12700">
            <a:miter lim="400000"/>
          </a:ln>
          <a:extLst>
            <a:ext uri="{C572A759-6A51-4108-AA02-DFA0A04FC94B}">
              <ma14:wrappingTextBoxFlag xmlns="" xmlns:ma14="http://schemas.microsoft.com/office/mac/drawingml/2011/main" val="1"/>
            </a:ext>
          </a:extLst>
        </p:spPr>
        <p:txBody>
          <a:bodyPr wrap="none" lIns="25400" tIns="25400" rIns="25400" bIns="25400" anchor="ctr">
            <a:spAutoFit/>
          </a:bodyPr>
          <a:lstStyle>
            <a:lvl1pPr>
              <a:defRPr sz="3700" b="1"/>
            </a:lvl1pPr>
          </a:lstStyle>
          <a:p>
            <a:pPr marR="28575" defTabSz="641350" hangingPunct="0">
              <a:lnSpc>
                <a:spcPct val="80000"/>
              </a:lnSpc>
              <a:defRPr/>
            </a:pPr>
            <a:r>
              <a:rPr sz="1800" kern="0" dirty="0">
                <a:solidFill>
                  <a:srgbClr val="000000"/>
                </a:solidFill>
                <a:uFill>
                  <a:solidFill>
                    <a:srgbClr val="000000"/>
                  </a:solidFill>
                </a:uFill>
                <a:latin typeface="Georgia" charset="0"/>
                <a:ea typeface="Georgia" charset="0"/>
                <a:cs typeface="Georgia" charset="0"/>
                <a:sym typeface="BentonSansF"/>
              </a:rPr>
              <a:t>1.</a:t>
            </a:r>
          </a:p>
        </p:txBody>
      </p:sp>
      <p:sp>
        <p:nvSpPr>
          <p:cNvPr id="2203" name="2."/>
          <p:cNvSpPr txBox="1"/>
          <p:nvPr/>
        </p:nvSpPr>
        <p:spPr>
          <a:xfrm>
            <a:off x="3733444" y="2704527"/>
            <a:ext cx="299762" cy="272895"/>
          </a:xfrm>
          <a:prstGeom prst="rect">
            <a:avLst/>
          </a:prstGeom>
          <a:ln w="12700">
            <a:miter lim="400000"/>
          </a:ln>
          <a:extLst>
            <a:ext uri="{C572A759-6A51-4108-AA02-DFA0A04FC94B}">
              <ma14:wrappingTextBoxFlag xmlns="" xmlns:ma14="http://schemas.microsoft.com/office/mac/drawingml/2011/main" val="1"/>
            </a:ext>
          </a:extLst>
        </p:spPr>
        <p:txBody>
          <a:bodyPr wrap="none" lIns="25400" tIns="25400" rIns="25400" bIns="25400" anchor="ctr">
            <a:spAutoFit/>
          </a:bodyPr>
          <a:lstStyle>
            <a:lvl1pPr>
              <a:defRPr sz="3700" b="1"/>
            </a:lvl1pPr>
          </a:lstStyle>
          <a:p>
            <a:pPr marR="28575" defTabSz="641350" hangingPunct="0">
              <a:lnSpc>
                <a:spcPct val="80000"/>
              </a:lnSpc>
              <a:defRPr/>
            </a:pPr>
            <a:r>
              <a:rPr sz="1800" kern="0">
                <a:solidFill>
                  <a:srgbClr val="000000"/>
                </a:solidFill>
                <a:uFill>
                  <a:solidFill>
                    <a:srgbClr val="000000"/>
                  </a:solidFill>
                </a:uFill>
                <a:latin typeface="Georgia" charset="0"/>
                <a:ea typeface="Georgia" charset="0"/>
                <a:cs typeface="Georgia" charset="0"/>
                <a:sym typeface="BentonSansF"/>
              </a:rPr>
              <a:t>2.</a:t>
            </a:r>
          </a:p>
        </p:txBody>
      </p:sp>
      <p:sp>
        <p:nvSpPr>
          <p:cNvPr id="2204" name="3."/>
          <p:cNvSpPr txBox="1"/>
          <p:nvPr/>
        </p:nvSpPr>
        <p:spPr>
          <a:xfrm>
            <a:off x="6640276" y="2704527"/>
            <a:ext cx="299762" cy="272895"/>
          </a:xfrm>
          <a:prstGeom prst="rect">
            <a:avLst/>
          </a:prstGeom>
          <a:ln w="12700">
            <a:miter lim="400000"/>
          </a:ln>
          <a:extLst>
            <a:ext uri="{C572A759-6A51-4108-AA02-DFA0A04FC94B}">
              <ma14:wrappingTextBoxFlag xmlns="" xmlns:ma14="http://schemas.microsoft.com/office/mac/drawingml/2011/main" val="1"/>
            </a:ext>
          </a:extLst>
        </p:spPr>
        <p:txBody>
          <a:bodyPr wrap="none" lIns="25400" tIns="25400" rIns="25400" bIns="25400" anchor="ctr">
            <a:spAutoFit/>
          </a:bodyPr>
          <a:lstStyle>
            <a:lvl1pPr>
              <a:defRPr sz="3700" b="1"/>
            </a:lvl1pPr>
          </a:lstStyle>
          <a:p>
            <a:pPr marR="28575" defTabSz="641350" hangingPunct="0">
              <a:lnSpc>
                <a:spcPct val="80000"/>
              </a:lnSpc>
              <a:defRPr/>
            </a:pPr>
            <a:r>
              <a:rPr sz="1800" kern="0">
                <a:solidFill>
                  <a:srgbClr val="000000"/>
                </a:solidFill>
                <a:uFill>
                  <a:solidFill>
                    <a:srgbClr val="000000"/>
                  </a:solidFill>
                </a:uFill>
                <a:latin typeface="Georgia" charset="0"/>
                <a:ea typeface="Georgia" charset="0"/>
                <a:cs typeface="Georgia" charset="0"/>
                <a:sym typeface="BentonSansF"/>
              </a:rPr>
              <a:t>3.</a:t>
            </a:r>
          </a:p>
        </p:txBody>
      </p:sp>
      <p:sp>
        <p:nvSpPr>
          <p:cNvPr id="3" name="TextBox 2"/>
          <p:cNvSpPr txBox="1"/>
          <p:nvPr/>
        </p:nvSpPr>
        <p:spPr>
          <a:xfrm>
            <a:off x="594973" y="6512126"/>
            <a:ext cx="11055311" cy="32419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R="57150" defTabSz="1282700" hangingPunct="0">
              <a:lnSpc>
                <a:spcPct val="80000"/>
              </a:lnSpc>
              <a:defRPr/>
            </a:pPr>
            <a:r>
              <a:rPr lang="en-US" dirty="0">
                <a:solidFill>
                  <a:srgbClr val="000000"/>
                </a:solidFill>
                <a:uFill>
                  <a:solidFill>
                    <a:srgbClr val="000000"/>
                  </a:solidFill>
                </a:uFill>
                <a:sym typeface="BentonSansF"/>
              </a:rPr>
              <a:t>3Q 2020-3Q 2021	      3Q 2020 – 4Q 2021	          4Q 2021 - 2022</a:t>
            </a:r>
          </a:p>
        </p:txBody>
      </p:sp>
      <p:sp>
        <p:nvSpPr>
          <p:cNvPr id="5" name="TextBox 4"/>
          <p:cNvSpPr txBox="1"/>
          <p:nvPr/>
        </p:nvSpPr>
        <p:spPr>
          <a:xfrm>
            <a:off x="8869523" y="2675165"/>
            <a:ext cx="3322476" cy="123828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R="57150" algn="ctr" defTabSz="1282700" hangingPunct="0">
              <a:lnSpc>
                <a:spcPct val="80000"/>
              </a:lnSpc>
              <a:spcAft>
                <a:spcPts val="600"/>
              </a:spcAft>
              <a:defRPr/>
            </a:pPr>
            <a:r>
              <a:rPr lang="en-US" sz="2000" u="sng" dirty="0">
                <a:solidFill>
                  <a:srgbClr val="000000"/>
                </a:solidFill>
                <a:uFill>
                  <a:solidFill>
                    <a:srgbClr val="000000"/>
                  </a:solidFill>
                </a:uFill>
                <a:sym typeface="BentonSansF"/>
              </a:rPr>
              <a:t>More Information about Project Astra</a:t>
            </a:r>
          </a:p>
          <a:p>
            <a:pPr marR="57150" algn="ctr" defTabSz="1282700" hangingPunct="0">
              <a:lnSpc>
                <a:spcPct val="80000"/>
              </a:lnSpc>
              <a:defRPr/>
            </a:pPr>
            <a:r>
              <a:rPr lang="en-US" sz="1600" dirty="0">
                <a:solidFill>
                  <a:srgbClr val="000000"/>
                </a:solidFill>
                <a:uFill>
                  <a:solidFill>
                    <a:srgbClr val="000000"/>
                  </a:solidFill>
                </a:uFill>
                <a:sym typeface="BentonSansF"/>
              </a:rPr>
              <a:t>Professor David Allen (</a:t>
            </a:r>
            <a:r>
              <a:rPr lang="en-US" sz="1600" dirty="0">
                <a:solidFill>
                  <a:srgbClr val="000000"/>
                </a:solidFill>
                <a:uFill>
                  <a:solidFill>
                    <a:srgbClr val="000000"/>
                  </a:solidFill>
                </a:uFill>
                <a:sym typeface="BentonSansF"/>
                <a:hlinkClick r:id="rId7"/>
              </a:rPr>
              <a:t>allen@che.utexas.edu</a:t>
            </a:r>
            <a:r>
              <a:rPr lang="en-US" sz="1600" dirty="0">
                <a:solidFill>
                  <a:srgbClr val="000000"/>
                </a:solidFill>
                <a:uFill>
                  <a:solidFill>
                    <a:srgbClr val="000000"/>
                  </a:solidFill>
                </a:uFill>
                <a:sym typeface="BentonSansF"/>
              </a:rPr>
              <a:t>)</a:t>
            </a:r>
          </a:p>
          <a:p>
            <a:pPr marR="57150" algn="ctr" defTabSz="1282700" hangingPunct="0">
              <a:lnSpc>
                <a:spcPct val="80000"/>
              </a:lnSpc>
              <a:defRPr/>
            </a:pPr>
            <a:r>
              <a:rPr lang="en-US" sz="1400" dirty="0">
                <a:solidFill>
                  <a:srgbClr val="000000"/>
                </a:solidFill>
                <a:uFill>
                  <a:solidFill>
                    <a:srgbClr val="000000"/>
                  </a:solidFill>
                </a:uFill>
                <a:sym typeface="BentonSansF"/>
                <a:hlinkClick r:id="rId8"/>
              </a:rPr>
              <a:t>http://dept.ceer.utexas.edu/ceer/astra/</a:t>
            </a:r>
            <a:r>
              <a:rPr lang="en-US" sz="1400" dirty="0">
                <a:solidFill>
                  <a:srgbClr val="000000"/>
                </a:solidFill>
                <a:uFill>
                  <a:solidFill>
                    <a:srgbClr val="000000"/>
                  </a:solidFill>
                </a:uFill>
                <a:sym typeface="BentonSansF"/>
              </a:rPr>
              <a:t> </a:t>
            </a:r>
          </a:p>
        </p:txBody>
      </p:sp>
      <p:sp>
        <p:nvSpPr>
          <p:cNvPr id="47" name="TextBox 46"/>
          <p:cNvSpPr txBox="1"/>
          <p:nvPr/>
        </p:nvSpPr>
        <p:spPr>
          <a:xfrm>
            <a:off x="8911243" y="3959702"/>
            <a:ext cx="2987461" cy="2308324"/>
          </a:xfrm>
          <a:prstGeom prst="rect">
            <a:avLst/>
          </a:prstGeom>
          <a:noFill/>
        </p:spPr>
        <p:txBody>
          <a:bodyPr wrap="square" rtlCol="0">
            <a:spAutoFit/>
          </a:bodyPr>
          <a:lstStyle/>
          <a:p>
            <a:pPr algn="ctr">
              <a:defRPr/>
            </a:pPr>
            <a:r>
              <a:rPr lang="en-US" sz="1600" u="sng" dirty="0">
                <a:solidFill>
                  <a:prstClr val="black"/>
                </a:solidFill>
                <a:latin typeface="Calibri" panose="020F0502020204030204"/>
              </a:rPr>
              <a:t>Partners</a:t>
            </a:r>
            <a:r>
              <a:rPr lang="en-US" sz="1600" dirty="0">
                <a:solidFill>
                  <a:prstClr val="black"/>
                </a:solidFill>
                <a:latin typeface="Calibri" panose="020F0502020204030204"/>
              </a:rPr>
              <a:t>: </a:t>
            </a:r>
          </a:p>
          <a:p>
            <a:pPr algn="ctr">
              <a:defRPr/>
            </a:pPr>
            <a:r>
              <a:rPr lang="en-US" sz="1600" dirty="0">
                <a:solidFill>
                  <a:prstClr val="black"/>
                </a:solidFill>
                <a:latin typeface="Calibri" panose="020F0502020204030204"/>
              </a:rPr>
              <a:t>Chevron </a:t>
            </a:r>
          </a:p>
          <a:p>
            <a:pPr algn="ctr">
              <a:defRPr/>
            </a:pPr>
            <a:r>
              <a:rPr lang="en-US" sz="1600" dirty="0">
                <a:solidFill>
                  <a:prstClr val="black"/>
                </a:solidFill>
                <a:latin typeface="Calibri" panose="020F0502020204030204"/>
              </a:rPr>
              <a:t>Environmental Defense Fund ExxonMobil </a:t>
            </a:r>
          </a:p>
          <a:p>
            <a:pPr algn="ctr">
              <a:defRPr/>
            </a:pPr>
            <a:r>
              <a:rPr lang="en-US" sz="1600" dirty="0">
                <a:solidFill>
                  <a:prstClr val="black"/>
                </a:solidFill>
                <a:latin typeface="Calibri" panose="020F0502020204030204"/>
              </a:rPr>
              <a:t>Gas Technology Institute (GTI) Microsoft </a:t>
            </a:r>
          </a:p>
          <a:p>
            <a:pPr algn="ctr">
              <a:defRPr/>
            </a:pPr>
            <a:r>
              <a:rPr lang="en-US" sz="1600" dirty="0">
                <a:solidFill>
                  <a:prstClr val="black"/>
                </a:solidFill>
                <a:latin typeface="Calibri" panose="020F0502020204030204"/>
              </a:rPr>
              <a:t>Pioneer Natural Resources Schlumberger </a:t>
            </a:r>
          </a:p>
          <a:p>
            <a:pPr algn="ctr">
              <a:defRPr/>
            </a:pPr>
            <a:r>
              <a:rPr lang="en-US" sz="1600" dirty="0">
                <a:solidFill>
                  <a:prstClr val="black"/>
                </a:solidFill>
                <a:latin typeface="Calibri" panose="020F0502020204030204"/>
              </a:rPr>
              <a:t>University of Texas</a:t>
            </a:r>
          </a:p>
        </p:txBody>
      </p:sp>
      <p:sp>
        <p:nvSpPr>
          <p:cNvPr id="6" name="TextBox 5">
            <a:extLst>
              <a:ext uri="{FF2B5EF4-FFF2-40B4-BE49-F238E27FC236}">
                <a16:creationId xmlns:a16="http://schemas.microsoft.com/office/drawing/2014/main" xmlns="" id="{827F8AC8-7CA9-4CF4-947B-99AE628E2516}"/>
              </a:ext>
            </a:extLst>
          </p:cNvPr>
          <p:cNvSpPr txBox="1"/>
          <p:nvPr/>
        </p:nvSpPr>
        <p:spPr>
          <a:xfrm>
            <a:off x="477321" y="255928"/>
            <a:ext cx="11172963" cy="230935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R="57150" algn="ctr" defTabSz="1282700" hangingPunct="0">
              <a:lnSpc>
                <a:spcPct val="80000"/>
              </a:lnSpc>
              <a:defRPr/>
            </a:pPr>
            <a:r>
              <a:rPr lang="en-US" sz="2400" dirty="0">
                <a:solidFill>
                  <a:srgbClr val="000000"/>
                </a:solidFill>
                <a:uFill>
                  <a:solidFill>
                    <a:srgbClr val="000000"/>
                  </a:solidFill>
                </a:uFill>
                <a:sym typeface="BentonSansF"/>
              </a:rPr>
              <a:t>Sponsors of Methane Sensor Inter-Comparison</a:t>
            </a:r>
          </a:p>
          <a:p>
            <a:pPr marR="57150" defTabSz="1282700" hangingPunct="0">
              <a:lnSpc>
                <a:spcPct val="80000"/>
              </a:lnSpc>
              <a:defRPr/>
            </a:pPr>
            <a:endParaRPr lang="en-US" sz="2400" dirty="0">
              <a:solidFill>
                <a:srgbClr val="000000"/>
              </a:solidFill>
              <a:uFill>
                <a:solidFill>
                  <a:srgbClr val="000000"/>
                </a:solidFill>
              </a:uFill>
              <a:sym typeface="BentonSansF"/>
            </a:endParaRPr>
          </a:p>
          <a:p>
            <a:pPr marR="57150" algn="ctr" defTabSz="1282700" hangingPunct="0">
              <a:lnSpc>
                <a:spcPct val="80000"/>
              </a:lnSpc>
              <a:spcAft>
                <a:spcPts val="600"/>
              </a:spcAft>
              <a:defRPr/>
            </a:pPr>
            <a:r>
              <a:rPr lang="en-US" sz="2000" dirty="0">
                <a:solidFill>
                  <a:srgbClr val="000000"/>
                </a:solidFill>
                <a:uFill>
                  <a:solidFill>
                    <a:srgbClr val="000000"/>
                  </a:solidFill>
                </a:uFill>
                <a:sym typeface="BentonSansF"/>
              </a:rPr>
              <a:t>AT&amp;T </a:t>
            </a:r>
          </a:p>
          <a:p>
            <a:pPr marR="57150" algn="ctr" defTabSz="1282700" hangingPunct="0">
              <a:lnSpc>
                <a:spcPct val="80000"/>
              </a:lnSpc>
              <a:spcAft>
                <a:spcPts val="600"/>
              </a:spcAft>
              <a:defRPr/>
            </a:pPr>
            <a:r>
              <a:rPr lang="en-US" sz="2000" dirty="0">
                <a:solidFill>
                  <a:srgbClr val="000000"/>
                </a:solidFill>
                <a:uFill>
                  <a:solidFill>
                    <a:srgbClr val="000000"/>
                  </a:solidFill>
                </a:uFill>
                <a:sym typeface="BentonSansF"/>
              </a:rPr>
              <a:t>Collaboratory to Advance Methane Science</a:t>
            </a:r>
          </a:p>
          <a:p>
            <a:pPr marR="57150" algn="ctr" defTabSz="1282700" hangingPunct="0">
              <a:lnSpc>
                <a:spcPct val="80000"/>
              </a:lnSpc>
              <a:spcAft>
                <a:spcPts val="600"/>
              </a:spcAft>
              <a:defRPr/>
            </a:pPr>
            <a:r>
              <a:rPr lang="en-US" sz="2000" dirty="0">
                <a:solidFill>
                  <a:srgbClr val="000000"/>
                </a:solidFill>
                <a:uFill>
                  <a:solidFill>
                    <a:srgbClr val="000000"/>
                  </a:solidFill>
                </a:uFill>
                <a:sym typeface="BentonSansF"/>
              </a:rPr>
              <a:t>Environmental Defense Fund</a:t>
            </a:r>
          </a:p>
          <a:p>
            <a:pPr marR="57150" algn="ctr" defTabSz="1282700" hangingPunct="0">
              <a:lnSpc>
                <a:spcPct val="80000"/>
              </a:lnSpc>
              <a:spcAft>
                <a:spcPts val="600"/>
              </a:spcAft>
              <a:defRPr/>
            </a:pPr>
            <a:r>
              <a:rPr lang="en-US" sz="2000" dirty="0">
                <a:solidFill>
                  <a:srgbClr val="000000"/>
                </a:solidFill>
                <a:uFill>
                  <a:solidFill>
                    <a:srgbClr val="000000"/>
                  </a:solidFill>
                </a:uFill>
                <a:sym typeface="BentonSansF"/>
              </a:rPr>
              <a:t>ExxonMobil</a:t>
            </a:r>
          </a:p>
          <a:p>
            <a:pPr marR="57150" algn="ctr" defTabSz="1282700" hangingPunct="0">
              <a:lnSpc>
                <a:spcPct val="80000"/>
              </a:lnSpc>
              <a:spcAft>
                <a:spcPts val="600"/>
              </a:spcAft>
              <a:defRPr/>
            </a:pPr>
            <a:r>
              <a:rPr lang="en-US" sz="2000" dirty="0">
                <a:solidFill>
                  <a:srgbClr val="000000"/>
                </a:solidFill>
                <a:uFill>
                  <a:solidFill>
                    <a:srgbClr val="000000"/>
                  </a:solidFill>
                </a:uFill>
                <a:sym typeface="BentonSansF"/>
              </a:rPr>
              <a:t>Pioneer Natural Resources</a:t>
            </a:r>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5892800" y="3225800"/>
            <a:ext cx="406400" cy="406400"/>
          </a:xfrm>
          <a:prstGeom prst="rect">
            <a:avLst/>
          </a:prstGeom>
        </p:spPr>
      </p:pic>
    </p:spTree>
    <p:extLst>
      <p:ext uri="{BB962C8B-B14F-4D97-AF65-F5344CB8AC3E}">
        <p14:creationId xmlns:p14="http://schemas.microsoft.com/office/powerpoint/2010/main" val="3237962672"/>
      </p:ext>
    </p:extLst>
  </p:cSld>
  <p:clrMapOvr>
    <a:masterClrMapping/>
  </p:clrMapOvr>
  <p:transition spd="med"/>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4738"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5ACDFF0-0C59-7B46-95DB-DF5CE2C74CF4}"/>
              </a:ext>
            </a:extLst>
          </p:cNvPr>
          <p:cNvSpPr>
            <a:spLocks noGrp="1"/>
          </p:cNvSpPr>
          <p:nvPr>
            <p:ph type="title"/>
          </p:nvPr>
        </p:nvSpPr>
        <p:spPr>
          <a:xfrm>
            <a:off x="0" y="168480"/>
            <a:ext cx="5410200" cy="1325563"/>
          </a:xfrm>
        </p:spPr>
        <p:txBody>
          <a:bodyPr>
            <a:normAutofit fontScale="90000"/>
          </a:bodyPr>
          <a:lstStyle/>
          <a:p>
            <a:pPr>
              <a:spcBef>
                <a:spcPts val="1200"/>
              </a:spcBef>
            </a:pPr>
            <a:r>
              <a:rPr lang="en-US" dirty="0"/>
              <a:t>Key questions assessed during sensor inter-comparison</a:t>
            </a:r>
            <a:endParaRPr lang="en-US" sz="4000" dirty="0"/>
          </a:p>
        </p:txBody>
      </p:sp>
      <p:sp>
        <p:nvSpPr>
          <p:cNvPr id="4" name="Content Placeholder 3"/>
          <p:cNvSpPr>
            <a:spLocks noGrp="1"/>
          </p:cNvSpPr>
          <p:nvPr>
            <p:ph sz="half" idx="1"/>
          </p:nvPr>
        </p:nvSpPr>
        <p:spPr>
          <a:xfrm>
            <a:off x="228600" y="1825625"/>
            <a:ext cx="5181600" cy="4351338"/>
          </a:xfrm>
        </p:spPr>
        <p:txBody>
          <a:bodyPr>
            <a:normAutofit fontScale="92500"/>
          </a:bodyPr>
          <a:lstStyle/>
          <a:p>
            <a:r>
              <a:rPr lang="en-US" dirty="0">
                <a:solidFill>
                  <a:schemeClr val="accent3">
                    <a:lumMod val="60000"/>
                    <a:lumOff val="40000"/>
                  </a:schemeClr>
                </a:solidFill>
              </a:rPr>
              <a:t>What precision and accuracy can be provided by low cost methane sensors?</a:t>
            </a:r>
          </a:p>
          <a:p>
            <a:r>
              <a:rPr lang="en-US" dirty="0">
                <a:solidFill>
                  <a:schemeClr val="accent3">
                    <a:lumMod val="60000"/>
                    <a:lumOff val="40000"/>
                  </a:schemeClr>
                </a:solidFill>
              </a:rPr>
              <a:t>What is the data capture rate?</a:t>
            </a:r>
          </a:p>
          <a:p>
            <a:r>
              <a:rPr lang="en-US" dirty="0">
                <a:solidFill>
                  <a:schemeClr val="accent3">
                    <a:lumMod val="60000"/>
                    <a:lumOff val="40000"/>
                  </a:schemeClr>
                </a:solidFill>
              </a:rPr>
              <a:t>Does performance change over time? </a:t>
            </a:r>
          </a:p>
        </p:txBody>
      </p:sp>
      <p:sp>
        <p:nvSpPr>
          <p:cNvPr id="6" name="Content Placeholder 5"/>
          <p:cNvSpPr>
            <a:spLocks noGrp="1"/>
          </p:cNvSpPr>
          <p:nvPr>
            <p:ph sz="half" idx="2"/>
          </p:nvPr>
        </p:nvSpPr>
        <p:spPr>
          <a:xfrm>
            <a:off x="5219700" y="3546271"/>
            <a:ext cx="6896101" cy="3159330"/>
          </a:xfrm>
        </p:spPr>
        <p:txBody>
          <a:bodyPr>
            <a:normAutofit fontScale="92500"/>
          </a:bodyPr>
          <a:lstStyle/>
          <a:p>
            <a:pPr marL="0" indent="0">
              <a:buNone/>
            </a:pPr>
            <a:r>
              <a:rPr lang="en-US" sz="3900" dirty="0"/>
              <a:t>Methods:</a:t>
            </a:r>
          </a:p>
          <a:p>
            <a:r>
              <a:rPr lang="en-US" dirty="0"/>
              <a:t>9 months of testing (October 2020 – June 2021)</a:t>
            </a:r>
          </a:p>
          <a:p>
            <a:r>
              <a:rPr lang="en-US" dirty="0"/>
              <a:t>7 sensors compared against multiple certified gas standards in single blind challenges</a:t>
            </a:r>
          </a:p>
          <a:p>
            <a:r>
              <a:rPr lang="en-US" dirty="0"/>
              <a:t>Sensors compared to a collocated state of the art TILDAS (1 ppb precision at 1 Hz)   </a:t>
            </a:r>
          </a:p>
        </p:txBody>
      </p:sp>
      <p:pic>
        <p:nvPicPr>
          <p:cNvPr id="5" name="Picture 4" descr="A truck driving down a dirt road&#10;&#10;Description automatically generated">
            <a:extLst>
              <a:ext uri="{FF2B5EF4-FFF2-40B4-BE49-F238E27FC236}">
                <a16:creationId xmlns:a16="http://schemas.microsoft.com/office/drawing/2014/main" xmlns="" id="{DD9B72D9-ECED-1D4E-B5AC-D64AD0BE4267}"/>
              </a:ext>
            </a:extLst>
          </p:cNvPr>
          <p:cNvPicPr>
            <a:picLocks noChangeAspect="1"/>
          </p:cNvPicPr>
          <p:nvPr/>
        </p:nvPicPr>
        <p:blipFill rotWithShape="1">
          <a:blip r:embed="rId4"/>
          <a:srcRect l="-1515" t="-12573" r="1515" b="34084"/>
          <a:stretch/>
        </p:blipFill>
        <p:spPr>
          <a:xfrm>
            <a:off x="5410200" y="-609125"/>
            <a:ext cx="6705600" cy="3947406"/>
          </a:xfrm>
          <a:prstGeom prst="rect">
            <a:avLst/>
          </a:prstGeom>
        </p:spPr>
      </p:pic>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892800" y="3225800"/>
            <a:ext cx="406400" cy="406400"/>
          </a:xfrm>
          <a:prstGeom prst="rect">
            <a:avLst/>
          </a:prstGeom>
        </p:spPr>
      </p:pic>
    </p:spTree>
    <p:extLst>
      <p:ext uri="{BB962C8B-B14F-4D97-AF65-F5344CB8AC3E}">
        <p14:creationId xmlns:p14="http://schemas.microsoft.com/office/powerpoint/2010/main" val="342304714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41565"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6049" y="-1"/>
            <a:ext cx="11158654" cy="6772275"/>
          </a:xfrm>
          <a:prstGeom prst="rect">
            <a:avLst/>
          </a:prstGeom>
        </p:spPr>
      </p:pic>
      <p:pic>
        <p:nvPicPr>
          <p:cNvPr id="6"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892800" y="3225800"/>
            <a:ext cx="406400" cy="406400"/>
          </a:xfrm>
          <a:prstGeom prst="rect">
            <a:avLst/>
          </a:prstGeom>
        </p:spPr>
      </p:pic>
    </p:spTree>
    <p:extLst>
      <p:ext uri="{BB962C8B-B14F-4D97-AF65-F5344CB8AC3E}">
        <p14:creationId xmlns:p14="http://schemas.microsoft.com/office/powerpoint/2010/main" val="408976659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5600"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5ACDFF0-0C59-7B46-95DB-DF5CE2C74CF4}"/>
              </a:ext>
            </a:extLst>
          </p:cNvPr>
          <p:cNvSpPr>
            <a:spLocks noGrp="1"/>
          </p:cNvSpPr>
          <p:nvPr>
            <p:ph type="title"/>
          </p:nvPr>
        </p:nvSpPr>
        <p:spPr/>
        <p:txBody>
          <a:bodyPr>
            <a:normAutofit/>
          </a:bodyPr>
          <a:lstStyle/>
          <a:p>
            <a:pPr algn="ctr"/>
            <a:r>
              <a:rPr lang="en-US" dirty="0"/>
              <a:t>Methane Sensor Inter-comparison</a:t>
            </a:r>
            <a:br>
              <a:rPr lang="en-US" dirty="0"/>
            </a:br>
            <a:endParaRPr lang="en-US" dirty="0"/>
          </a:p>
        </p:txBody>
      </p:sp>
      <p:sp>
        <p:nvSpPr>
          <p:cNvPr id="4" name="Content Placeholder 3"/>
          <p:cNvSpPr>
            <a:spLocks noGrp="1"/>
          </p:cNvSpPr>
          <p:nvPr>
            <p:ph sz="half" idx="2"/>
          </p:nvPr>
        </p:nvSpPr>
        <p:spPr>
          <a:xfrm>
            <a:off x="7200900" y="2489199"/>
            <a:ext cx="4559300" cy="3687763"/>
          </a:xfrm>
        </p:spPr>
        <p:txBody>
          <a:bodyPr/>
          <a:lstStyle/>
          <a:p>
            <a:r>
              <a:rPr lang="en-US" u="sng" dirty="0"/>
              <a:t>Challenge gas comparisons</a:t>
            </a:r>
          </a:p>
          <a:p>
            <a:r>
              <a:rPr lang="en-US" dirty="0"/>
              <a:t>Comparison of individual sensors with TILDAS</a:t>
            </a:r>
          </a:p>
        </p:txBody>
      </p:sp>
      <p:pic>
        <p:nvPicPr>
          <p:cNvPr id="5" name="Picture 4" descr="A truck driving down a dirt road&#10;&#10;Description automatically generated">
            <a:extLst>
              <a:ext uri="{FF2B5EF4-FFF2-40B4-BE49-F238E27FC236}">
                <a16:creationId xmlns:a16="http://schemas.microsoft.com/office/drawing/2014/main" xmlns="" id="{DD9B72D9-ECED-1D4E-B5AC-D64AD0BE4267}"/>
              </a:ext>
            </a:extLst>
          </p:cNvPr>
          <p:cNvPicPr>
            <a:picLocks noChangeAspect="1"/>
          </p:cNvPicPr>
          <p:nvPr/>
        </p:nvPicPr>
        <p:blipFill rotWithShape="1">
          <a:blip r:embed="rId4"/>
          <a:srcRect l="-1515" t="-12573" r="1515" b="34084"/>
          <a:stretch/>
        </p:blipFill>
        <p:spPr>
          <a:xfrm>
            <a:off x="388056" y="1825625"/>
            <a:ext cx="6705600" cy="3947406"/>
          </a:xfrm>
          <a:prstGeom prst="rect">
            <a:avLst/>
          </a:prstGeom>
        </p:spPr>
      </p:pic>
      <p:pic>
        <p:nvPicPr>
          <p:cNvPr id="10" name="Audio 9">
            <a:hlinkClick r:id="" action="ppaction://media"/>
            <a:extLst>
              <a:ext uri="{FF2B5EF4-FFF2-40B4-BE49-F238E27FC236}">
                <a16:creationId xmlns:a16="http://schemas.microsoft.com/office/drawing/2014/main" xmlns="" id="{0CF29443-C34E-4A45-A192-1D8CE11FE97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4253390337"/>
      </p:ext>
    </p:extLst>
  </p:cSld>
  <p:clrMapOvr>
    <a:masterClrMapping/>
  </p:clrMapOvr>
  <mc:AlternateContent xmlns:mc="http://schemas.openxmlformats.org/markup-compatibility/2006" xmlns:p14="http://schemas.microsoft.com/office/powerpoint/2010/main">
    <mc:Choice Requires="p14">
      <p:transition spd="slow" p14:dur="2000" advTm="23397"/>
    </mc:Choice>
    <mc:Fallback xmlns="">
      <p:transition spd="slow" advTm="233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First round of data release is for certified gas challenges</a:t>
            </a:r>
          </a:p>
        </p:txBody>
      </p:sp>
      <p:sp>
        <p:nvSpPr>
          <p:cNvPr id="5" name="Content Placeholder 4"/>
          <p:cNvSpPr>
            <a:spLocks noGrp="1"/>
          </p:cNvSpPr>
          <p:nvPr>
            <p:ph idx="1"/>
          </p:nvPr>
        </p:nvSpPr>
        <p:spPr/>
        <p:txBody>
          <a:bodyPr>
            <a:normAutofit/>
          </a:bodyPr>
          <a:lstStyle/>
          <a:p>
            <a:r>
              <a:rPr lang="en-US" dirty="0"/>
              <a:t>Key takeaways</a:t>
            </a:r>
          </a:p>
          <a:p>
            <a:pPr lvl="1"/>
            <a:r>
              <a:rPr lang="en-US" sz="3600" dirty="0"/>
              <a:t>Multiple sensors appear to be viable candidates for Project Astra (</a:t>
            </a:r>
            <a:r>
              <a:rPr lang="en-US" sz="3600" dirty="0" err="1"/>
              <a:t>Aeris</a:t>
            </a:r>
            <a:r>
              <a:rPr lang="en-US" sz="3600" dirty="0"/>
              <a:t>, Canary, Quanta3, Scientific Aviation)</a:t>
            </a:r>
          </a:p>
          <a:p>
            <a:pPr lvl="1"/>
            <a:r>
              <a:rPr lang="en-US" sz="3600" dirty="0"/>
              <a:t>Time response is different than detector response and is typically minutes for response to challenge gases</a:t>
            </a:r>
          </a:p>
          <a:p>
            <a:pPr marL="457200" lvl="1" indent="0">
              <a:buNone/>
            </a:pPr>
            <a:r>
              <a:rPr lang="en-US" dirty="0"/>
              <a:t> </a:t>
            </a:r>
          </a:p>
        </p:txBody>
      </p:sp>
      <p:pic>
        <p:nvPicPr>
          <p:cNvPr id="7" name="Audio 6">
            <a:hlinkClick r:id="" action="ppaction://media"/>
            <a:extLst>
              <a:ext uri="{FF2B5EF4-FFF2-40B4-BE49-F238E27FC236}">
                <a16:creationId xmlns:a16="http://schemas.microsoft.com/office/drawing/2014/main" xmlns="" id="{AD997727-0D8F-F04C-A665-A492D105C37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2401767371"/>
      </p:ext>
    </p:extLst>
  </p:cSld>
  <p:clrMapOvr>
    <a:masterClrMapping/>
  </p:clrMapOvr>
  <mc:AlternateContent xmlns:mc="http://schemas.openxmlformats.org/markup-compatibility/2006" xmlns:p14="http://schemas.microsoft.com/office/powerpoint/2010/main">
    <mc:Choice Requires="p14">
      <p:transition spd="slow" p14:dur="2000" advTm="47572"/>
    </mc:Choice>
    <mc:Fallback xmlns="">
      <p:transition spd="slow" advTm="475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Gas Challenges</a:t>
            </a:r>
          </a:p>
        </p:txBody>
      </p:sp>
      <p:sp>
        <p:nvSpPr>
          <p:cNvPr id="3" name="Content Placeholder 2"/>
          <p:cNvSpPr>
            <a:spLocks noGrp="1"/>
          </p:cNvSpPr>
          <p:nvPr>
            <p:ph idx="1"/>
          </p:nvPr>
        </p:nvSpPr>
        <p:spPr/>
        <p:txBody>
          <a:bodyPr>
            <a:normAutofit/>
          </a:bodyPr>
          <a:lstStyle/>
          <a:p>
            <a:r>
              <a:rPr lang="en-US" sz="3600" dirty="0"/>
              <a:t>In each gas challenge, the gas is applied for ~4 minutes.</a:t>
            </a:r>
          </a:p>
          <a:p>
            <a:r>
              <a:rPr lang="en-US" sz="3600" dirty="0"/>
              <a:t>Four concentrations are used: 100 ppm, 10 ppm, 2.2 ppm, 2.1 ppm.</a:t>
            </a:r>
          </a:p>
          <a:p>
            <a:r>
              <a:rPr lang="en-US" sz="3600" dirty="0"/>
              <a:t>These concentrations are estimates from the lab that prepared the gas cylinders, and are approximations +/- 10%.</a:t>
            </a:r>
          </a:p>
        </p:txBody>
      </p:sp>
      <p:pic>
        <p:nvPicPr>
          <p:cNvPr id="14" name="Audio 13">
            <a:hlinkClick r:id="" action="ppaction://media"/>
            <a:extLst>
              <a:ext uri="{FF2B5EF4-FFF2-40B4-BE49-F238E27FC236}">
                <a16:creationId xmlns:a16="http://schemas.microsoft.com/office/drawing/2014/main" xmlns="" id="{E28BB9FE-EC81-5C40-991C-29EC9739F3D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1175175103"/>
      </p:ext>
    </p:extLst>
  </p:cSld>
  <p:clrMapOvr>
    <a:masterClrMapping/>
  </p:clrMapOvr>
  <mc:AlternateContent xmlns:mc="http://schemas.openxmlformats.org/markup-compatibility/2006" xmlns:p14="http://schemas.microsoft.com/office/powerpoint/2010/main">
    <mc:Choice Requires="p14">
      <p:transition spd="slow" p14:dur="2000" advTm="39752"/>
    </mc:Choice>
    <mc:Fallback xmlns="">
      <p:transition spd="slow" advTm="397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5ACDFF0-0C59-7B46-95DB-DF5CE2C74CF4}"/>
              </a:ext>
            </a:extLst>
          </p:cNvPr>
          <p:cNvSpPr>
            <a:spLocks noGrp="1"/>
          </p:cNvSpPr>
          <p:nvPr>
            <p:ph type="ctrTitle"/>
          </p:nvPr>
        </p:nvSpPr>
        <p:spPr>
          <a:xfrm>
            <a:off x="113282" y="-1342"/>
            <a:ext cx="11858977" cy="1655762"/>
          </a:xfrm>
        </p:spPr>
        <p:txBody>
          <a:bodyPr>
            <a:normAutofit/>
          </a:bodyPr>
          <a:lstStyle/>
          <a:p>
            <a:r>
              <a:rPr lang="en-US" dirty="0"/>
              <a:t>Certified gas challenge: gas delivery</a:t>
            </a:r>
          </a:p>
        </p:txBody>
      </p:sp>
      <p:pic>
        <p:nvPicPr>
          <p:cNvPr id="5" name="Picture 4" descr="A truck driving down a dirt road&#10;&#10;Description automatically generated">
            <a:extLst>
              <a:ext uri="{FF2B5EF4-FFF2-40B4-BE49-F238E27FC236}">
                <a16:creationId xmlns:a16="http://schemas.microsoft.com/office/drawing/2014/main" xmlns="" id="{DD9B72D9-ECED-1D4E-B5AC-D64AD0BE4267}"/>
              </a:ext>
            </a:extLst>
          </p:cNvPr>
          <p:cNvPicPr>
            <a:picLocks noChangeAspect="1"/>
          </p:cNvPicPr>
          <p:nvPr/>
        </p:nvPicPr>
        <p:blipFill rotWithShape="1">
          <a:blip r:embed="rId4"/>
          <a:srcRect l="-1515" t="-12573" r="1515" b="34084"/>
          <a:stretch/>
        </p:blipFill>
        <p:spPr>
          <a:xfrm>
            <a:off x="7995684" y="4160990"/>
            <a:ext cx="3777184" cy="2223526"/>
          </a:xfrm>
          <a:prstGeom prst="rect">
            <a:avLst/>
          </a:prstGeom>
        </p:spPr>
      </p:pic>
      <p:pic>
        <p:nvPicPr>
          <p:cNvPr id="4" name="Picture Placeholder 5" descr="A picture containing building, truck, large, old&#10;&#10;Description automatically generated">
            <a:extLst>
              <a:ext uri="{FF2B5EF4-FFF2-40B4-BE49-F238E27FC236}">
                <a16:creationId xmlns:a16="http://schemas.microsoft.com/office/drawing/2014/main" xmlns="" id="{84F24CCF-F5DB-D140-896D-837163939A64}"/>
              </a:ext>
            </a:extLst>
          </p:cNvPr>
          <p:cNvPicPr>
            <a:picLocks noChangeAspect="1"/>
          </p:cNvPicPr>
          <p:nvPr/>
        </p:nvPicPr>
        <p:blipFill>
          <a:blip r:embed="rId5"/>
          <a:srcRect l="20390" r="20390"/>
          <a:stretch>
            <a:fillRect/>
          </a:stretch>
        </p:blipFill>
        <p:spPr>
          <a:xfrm rot="5400000">
            <a:off x="8404915" y="1539393"/>
            <a:ext cx="2479896" cy="3140663"/>
          </a:xfrm>
          <a:prstGeom prst="rect">
            <a:avLst/>
          </a:prstGeom>
        </p:spPr>
      </p:pic>
      <p:sp>
        <p:nvSpPr>
          <p:cNvPr id="3" name="TextBox 2"/>
          <p:cNvSpPr txBox="1"/>
          <p:nvPr/>
        </p:nvSpPr>
        <p:spPr>
          <a:xfrm>
            <a:off x="478465" y="1869776"/>
            <a:ext cx="7176977" cy="1200329"/>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Certified gas challenge delivery to sensors</a:t>
            </a:r>
          </a:p>
        </p:txBody>
      </p:sp>
      <p:pic>
        <p:nvPicPr>
          <p:cNvPr id="6" name="Audio 5">
            <a:hlinkClick r:id="" action="ppaction://media"/>
            <a:extLst>
              <a:ext uri="{FF2B5EF4-FFF2-40B4-BE49-F238E27FC236}">
                <a16:creationId xmlns:a16="http://schemas.microsoft.com/office/drawing/2014/main" xmlns="" id="{333C04A5-A441-5D4B-9C90-96C4A8BB539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1335035821"/>
      </p:ext>
    </p:extLst>
  </p:cSld>
  <p:clrMapOvr>
    <a:masterClrMapping/>
  </p:clrMapOvr>
  <mc:AlternateContent xmlns:mc="http://schemas.openxmlformats.org/markup-compatibility/2006" xmlns:p14="http://schemas.microsoft.com/office/powerpoint/2010/main">
    <mc:Choice Requires="p14">
      <p:transition spd="slow" p14:dur="2000" advTm="27899"/>
    </mc:Choice>
    <mc:Fallback xmlns="">
      <p:transition spd="slow" advTm="278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theme/theme1.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7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6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White">
  <a:themeElements>
    <a:clrScheme name="White">
      <a:dk1>
        <a:srgbClr val="000000"/>
      </a:dk1>
      <a:lt1>
        <a:srgbClr val="FFFFFF"/>
      </a:lt1>
      <a:dk2>
        <a:srgbClr val="333333"/>
      </a:dk2>
      <a:lt2>
        <a:srgbClr val="797979"/>
      </a:lt2>
      <a:accent1>
        <a:srgbClr val="24C1F6"/>
      </a:accent1>
      <a:accent2>
        <a:srgbClr val="00CCCC"/>
      </a:accent2>
      <a:accent3>
        <a:srgbClr val="1FA152"/>
      </a:accent3>
      <a:accent4>
        <a:srgbClr val="F98400"/>
      </a:accent4>
      <a:accent5>
        <a:srgbClr val="AF005C"/>
      </a:accent5>
      <a:accent6>
        <a:srgbClr val="6C21C0"/>
      </a:accent6>
      <a:hlink>
        <a:srgbClr val="0000FF"/>
      </a:hlink>
      <a:folHlink>
        <a:srgbClr val="FF00FF"/>
      </a:folHlink>
    </a:clrScheme>
    <a:fontScheme name="White">
      <a:majorFont>
        <a:latin typeface="BentonSansF"/>
        <a:ea typeface="BentonSansF"/>
        <a:cs typeface="BentonSansF"/>
      </a:majorFont>
      <a:minorFont>
        <a:latin typeface="BentonSansF"/>
        <a:ea typeface="BentonSansF"/>
        <a:cs typeface="BentonSansF"/>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l" defTabSz="822960" rtl="0" fontAlgn="auto" latinLnBrk="0" hangingPunct="0">
          <a:lnSpc>
            <a:spcPct val="14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BentonSansF"/>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57150" indent="0" algn="l" defTabSz="1282700" rtl="0" fontAlgn="auto" latinLnBrk="0" hangingPunct="0">
          <a:lnSpc>
            <a:spcPct val="80000"/>
          </a:lnSpc>
          <a:spcBef>
            <a:spcPts val="0"/>
          </a:spcBef>
          <a:spcAft>
            <a:spcPts val="0"/>
          </a:spcAft>
          <a:buClrTx/>
          <a:buSzTx/>
          <a:buFontTx/>
          <a:buNone/>
          <a:tabLst/>
          <a:defRPr kumimoji="0" sz="2400" b="0" i="0" u="none" strike="noStrike" cap="none" spc="0" normalizeH="0" baseline="0">
            <a:ln>
              <a:noFill/>
            </a:ln>
            <a:solidFill>
              <a:srgbClr val="000000"/>
            </a:solidFill>
            <a:effectLst/>
            <a:uFill>
              <a:solidFill>
                <a:srgbClr val="000000"/>
              </a:solidFill>
            </a:uFill>
            <a:latin typeface="+mn-lt"/>
            <a:ea typeface="+mn-ea"/>
            <a:cs typeface="+mn-cs"/>
            <a:sym typeface="BentonSansF"/>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6.xml><?xml version="1.0" encoding="utf-8"?>
<a:theme xmlns:a="http://schemas.openxmlformats.org/drawingml/2006/main" name="8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1952</TotalTime>
  <Words>1079</Words>
  <Application>Microsoft Office PowerPoint</Application>
  <PresentationFormat>Widescreen</PresentationFormat>
  <Paragraphs>166</Paragraphs>
  <Slides>33</Slides>
  <Notes>0</Notes>
  <HiddenSlides>0</HiddenSlides>
  <MMClips>33</MMClips>
  <ScaleCrop>false</ScaleCrop>
  <HeadingPairs>
    <vt:vector size="6" baseType="variant">
      <vt:variant>
        <vt:lpstr>Fonts Used</vt:lpstr>
      </vt:variant>
      <vt:variant>
        <vt:i4>14</vt:i4>
      </vt:variant>
      <vt:variant>
        <vt:lpstr>Theme</vt:lpstr>
      </vt:variant>
      <vt:variant>
        <vt:i4>6</vt:i4>
      </vt:variant>
      <vt:variant>
        <vt:lpstr>Slide Titles</vt:lpstr>
      </vt:variant>
      <vt:variant>
        <vt:i4>33</vt:i4>
      </vt:variant>
    </vt:vector>
  </HeadingPairs>
  <TitlesOfParts>
    <vt:vector size="53" baseType="lpstr">
      <vt:lpstr>Akkurat Pro Bold</vt:lpstr>
      <vt:lpstr>Arial</vt:lpstr>
      <vt:lpstr>BentonSansF</vt:lpstr>
      <vt:lpstr>BentonSansF Medium</vt:lpstr>
      <vt:lpstr>Calibri</vt:lpstr>
      <vt:lpstr>Calibri Light</vt:lpstr>
      <vt:lpstr>Georgia</vt:lpstr>
      <vt:lpstr>Helvetica Light</vt:lpstr>
      <vt:lpstr>Publico</vt:lpstr>
      <vt:lpstr>Publico Extrabold</vt:lpstr>
      <vt:lpstr>Publico Text</vt:lpstr>
      <vt:lpstr>Quarto Bold</vt:lpstr>
      <vt:lpstr>Quarto Medium</vt:lpstr>
      <vt:lpstr>Quarto Semibold</vt:lpstr>
      <vt:lpstr>2_Office Theme</vt:lpstr>
      <vt:lpstr>5_Office Theme</vt:lpstr>
      <vt:lpstr>7_Office Theme</vt:lpstr>
      <vt:lpstr>6_Office Theme</vt:lpstr>
      <vt:lpstr>1_White</vt:lpstr>
      <vt:lpstr>8_Office Theme</vt:lpstr>
      <vt:lpstr>Methane sensor field inter-comparison </vt:lpstr>
      <vt:lpstr>Sensor Inter-comparison is an element of Project Astra (www.projectastra.energy)</vt:lpstr>
      <vt:lpstr>Key questions assessed during sensor inter-comparison</vt:lpstr>
      <vt:lpstr>Key questions assessed during sensor inter-comparison</vt:lpstr>
      <vt:lpstr>PowerPoint Presentation</vt:lpstr>
      <vt:lpstr>Methane Sensor Inter-comparison </vt:lpstr>
      <vt:lpstr>First round of data release is for certified gas challenges</vt:lpstr>
      <vt:lpstr>Gas Challenges</vt:lpstr>
      <vt:lpstr>Certified gas challenge: gas delivery</vt:lpstr>
      <vt:lpstr>Certified gas challenge method</vt:lpstr>
      <vt:lpstr>Standard challenge gas delivery device used on sensors</vt:lpstr>
      <vt:lpstr>Challenge Gas System up at Quanta3 Sensor</vt:lpstr>
      <vt:lpstr>Delivery to TILDAS: Standard ambient air sampling through inverted funnel, 9 positions</vt:lpstr>
      <vt:lpstr>Data release for certified gas challenges</vt:lpstr>
      <vt:lpstr>Typical data for University of Texas operated QC-TILDAS instrument</vt:lpstr>
      <vt:lpstr>Comparison of a sensor that mirrors QC-TILDAS performance well (101 ppb challenge gas)</vt:lpstr>
      <vt:lpstr>Comparison of a sensor with time lag </vt:lpstr>
      <vt:lpstr>PowerPoint Presentation</vt:lpstr>
      <vt:lpstr>Methane Sensor Inter-comparison </vt:lpstr>
      <vt:lpstr>Methods of inter-comparison:  Three typical weeks of data (dates blinded);  all comparisons based only on co-located sampling </vt:lpstr>
      <vt:lpstr>1-min TILDAS and Quanta 3 Time Series  High no. of elevated concentrations</vt:lpstr>
      <vt:lpstr>1-min TILDAS and Quanta 3 Scatter Plot  High no. elevated concentrations</vt:lpstr>
      <vt:lpstr>1-min TILDAS and Quanta 3 Time Series  Few no. of elevated concentrations</vt:lpstr>
      <vt:lpstr>1-min TILDAS and Quanta 3 Scatter Plot  Few no. of elevated concentrations</vt:lpstr>
      <vt:lpstr>Data distributions for TILDAS and Quanta 3 December 2020</vt:lpstr>
      <vt:lpstr>Bias assessment</vt:lpstr>
      <vt:lpstr>PowerPoint Presentation</vt:lpstr>
      <vt:lpstr>Improved performance of Scientific Aviation sensor when daily bias is subtracted</vt:lpstr>
      <vt:lpstr>Summary statistics</vt:lpstr>
      <vt:lpstr>Summary statistics</vt:lpstr>
      <vt:lpstr>Summary statistics</vt:lpstr>
      <vt:lpstr>Key questions assessed during sensor inter-comparison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September 8 Methane Sensor Inter-comparison update</dc:title>
  <dc:creator>Allen, David T</dc:creator>
  <cp:lastModifiedBy>Allen</cp:lastModifiedBy>
  <cp:revision>34</cp:revision>
  <cp:lastPrinted>2021-10-31T15:18:35Z</cp:lastPrinted>
  <dcterms:created xsi:type="dcterms:W3CDTF">2021-09-04T19:20:32Z</dcterms:created>
  <dcterms:modified xsi:type="dcterms:W3CDTF">2021-12-29T16:30:06Z</dcterms:modified>
</cp:coreProperties>
</file>